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00-4E7E-BE7C-BDA971B1B4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00-4E7E-BE7C-BDA971B1B4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00-4E7E-BE7C-BDA971B1B4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00-4E7E-BE7C-BDA971B1B49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00-4E7E-BE7C-BDA971B1B49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00-4E7E-BE7C-BDA971B1B4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Munka1!$A$1:$A$6</c:f>
              <c:strCache>
                <c:ptCount val="6"/>
                <c:pt idx="0">
                  <c:v>Megbeszélés</c:v>
                </c:pt>
                <c:pt idx="1">
                  <c:v>Fazekas Gréta Gerda</c:v>
                </c:pt>
                <c:pt idx="2">
                  <c:v>Praznovszky Péter</c:v>
                </c:pt>
                <c:pt idx="3">
                  <c:v>Sárközi Márk</c:v>
                </c:pt>
                <c:pt idx="4">
                  <c:v>Szabó Gyula Márk</c:v>
                </c:pt>
                <c:pt idx="5">
                  <c:v>Hozzárendeletlen</c:v>
                </c:pt>
              </c:strCache>
            </c:strRef>
          </c:cat>
          <c:val>
            <c:numRef>
              <c:f>Munka1!$B$1:$B$6</c:f>
              <c:numCache>
                <c:formatCode>0</c:formatCode>
                <c:ptCount val="6"/>
                <c:pt idx="0">
                  <c:v>12</c:v>
                </c:pt>
                <c:pt idx="1">
                  <c:v>5</c:v>
                </c:pt>
                <c:pt idx="2">
                  <c:v>4</c:v>
                </c:pt>
                <c:pt idx="3">
                  <c:v>9</c:v>
                </c:pt>
                <c:pt idx="4">
                  <c:v>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000-4E7E-BE7C-BDA971B1B4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n>
            <a:noFill/>
          </a:ln>
        </a:defRPr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11EB44-486F-554E-CCB8-E98A151BE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79AC24-0791-0379-AA63-94B6ACCAE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E08187-139E-57C7-B883-EB59A015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9450DD-AD44-21B7-2767-497864E9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9D459B-E236-BA91-C670-185EB414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53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BA8388-4644-6E77-CDC4-9BFEAA34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D1627D5-ED7C-FFB5-BBC3-1B97C93D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81FA0A-2733-BA7A-078C-3DF53F1F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DAA756-F6CC-365A-B969-7266ACD7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A805DF-C70B-3779-037B-016D1D0B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9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562F0F8-328B-E131-AD35-7F2AE9303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B42EFB1-4467-49B7-96E6-1E46EBBC3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B15BBB-0980-10E2-E2E1-339F828E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AB902F-2561-C3F0-BD89-51461555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B82948-D5ED-46C1-B75F-0E8A2163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93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F9BD8D-555E-C90E-CD5D-DF1AD3A4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A4BAD9-830F-1E80-64F4-D6B1D46B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7F8583-BE5D-21AE-8B59-601D3CBC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D66234-04A5-852F-0722-9BBBCD26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A83E28-87AB-70E4-4B6E-0B8BF04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50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C58D36-BEFF-748F-BB82-C8082622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8E3D35-C709-A0B7-BA21-AC97F0F3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F77ABE-0DCD-9227-BBF3-AF55E9B6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47D44A-8132-203E-1191-D9F9A9AC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22AD75-775D-8E09-C146-43857445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6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19881-6172-D201-3E8A-7E85C13A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AFAA15-C9C9-AAF4-83A5-6FEAEF9E9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8445D2-F5A4-07FF-B532-6ED47D82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B2097E7-92D6-1D4F-BE5D-0841BF96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3E6841-422D-6EC7-F835-B7FB4788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6328B2-F67C-7B6D-703F-544F56D1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08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01FB12-8CB0-D5EE-8CCE-B14CB339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DAE0FA-F2B8-D91A-B0FE-19BCCDC2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4BE0C6-A4D2-6251-298E-3FE8B44AD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567D217-5C33-48DA-917A-E11BA824E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EB0DF9-09FE-F269-B040-BB1A9A574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D20013B-039F-094B-A069-5D3F3472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5F3F5AD-B33F-9022-7D36-EABBF92A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C3911C3-87A0-30D8-04DF-ECC4C4C2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55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73579F-9E06-292A-727A-47B598E2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C48725-C0B3-62A0-229B-0190278B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7949FB6-85B2-C425-3E1A-3F8DD571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E0F3181-B3FB-F60E-598D-A85F93D6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41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C48E321-3DBF-6197-AB90-5DA67657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C584057-BC11-AE16-7F50-A1A5D5B7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E85AFD2-3580-1439-E5AF-5882271E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67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5EECA0-A904-FBFC-1F22-BFF102DC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0F4759-9AAF-0EE7-C64B-86361AF6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07F7581-4303-BD3B-8905-4E1D2DF2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8B8B4C-2C22-F405-F22D-69D7488F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9D88D25-2713-2458-E68F-4225018B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F03EE84-8960-F667-3517-820D8B4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45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9DCB7-4239-B75E-2D4E-02E3BD74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B4F06EB-C6B9-92B4-515F-218EE1E58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74CE38A-DFC5-C08A-25ED-5B7C80A4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0A7F6A-2FC3-9E3D-8D0A-FC3903A0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A180CE-D1D1-35E7-0CEA-F1589C1F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A796CD-CCF2-D2CF-D5D3-175B6B67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51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A772849-5EE2-656A-D270-5AF20F95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8E0033-B475-A261-282B-09816EFB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C89B90-3205-3E21-842E-989D062FE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63F58-6043-4442-A1E2-F66A3DCBCED0}" type="datetimeFigureOut">
              <a:rPr lang="hu-HU" smtClean="0"/>
              <a:t>2024. 12. 08.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DC24E9-988E-D2AB-444C-41DB4583A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ABAFC1-25F4-3720-D6D2-554A69615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9E2BF-37AE-4787-9C4B-C79D0A986A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7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508231-FDF3-11B6-429F-3844349B2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BAU 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B88CDA2-BFE4-F326-DAD4-A3D48CABC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Állatorvosi rendelő</a:t>
            </a:r>
          </a:p>
        </p:txBody>
      </p:sp>
    </p:spTree>
    <p:extLst>
      <p:ext uri="{BB962C8B-B14F-4D97-AF65-F5344CB8AC3E}">
        <p14:creationId xmlns:p14="http://schemas.microsoft.com/office/powerpoint/2010/main" val="424383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2E747E-C4EF-69D0-AAA5-BF53C718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statisztika:</a:t>
            </a:r>
          </a:p>
        </p:txBody>
      </p:sp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0A3170B5-9C65-3BEB-62E9-F14FB51A6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632965"/>
              </p:ext>
            </p:extLst>
          </p:nvPr>
        </p:nvGraphicFramePr>
        <p:xfrm>
          <a:off x="1534601" y="1351280"/>
          <a:ext cx="9122797" cy="503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253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EDF5FD-65B6-4AED-EB32-8B7217AC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Csapattagok: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35EA8-9FDD-3CB5-CECD-81B3962B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Fazekas Gréta Gerda</a:t>
            </a:r>
          </a:p>
          <a:p>
            <a:r>
              <a:rPr lang="hu-HU" dirty="0" err="1"/>
              <a:t>Praznovszky</a:t>
            </a:r>
            <a:r>
              <a:rPr lang="hu-HU" dirty="0"/>
              <a:t> Péter</a:t>
            </a:r>
          </a:p>
          <a:p>
            <a:r>
              <a:rPr lang="hu-HU" dirty="0"/>
              <a:t>Sárközi Márk</a:t>
            </a:r>
          </a:p>
          <a:p>
            <a:r>
              <a:rPr lang="hu-HU" dirty="0"/>
              <a:t>Szabó Gyula Márk</a:t>
            </a:r>
          </a:p>
        </p:txBody>
      </p:sp>
      <p:pic>
        <p:nvPicPr>
          <p:cNvPr id="6" name="Kép 5" descr="A képen szöveg, Betűtípus, szimbólum, Grafika látható&#10;&#10;Automatikusan generált leírás">
            <a:extLst>
              <a:ext uri="{FF2B5EF4-FFF2-40B4-BE49-F238E27FC236}">
                <a16:creationId xmlns:a16="http://schemas.microsoft.com/office/drawing/2014/main" id="{D7B2CFDA-AB1B-7745-CAD6-DABE8D2A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81037"/>
            <a:ext cx="58674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9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636427-9149-B84B-8D4E-C1DE911E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projektben megvalósult elképzeléseink: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F47793-AF4F-8D34-2FAE-EB18CE930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 lnSpcReduction="10000"/>
          </a:bodyPr>
          <a:lstStyle/>
          <a:p>
            <a:r>
              <a:rPr lang="hu-HU" sz="3200" dirty="0"/>
              <a:t>Webszolgáltatás:</a:t>
            </a:r>
          </a:p>
          <a:p>
            <a:pPr lvl="1"/>
            <a:r>
              <a:rPr lang="hu-HU" sz="2800" dirty="0"/>
              <a:t>Főoldal </a:t>
            </a:r>
            <a:r>
              <a:rPr lang="hu-HU" dirty="0"/>
              <a:t>(oldalra látogatók köszöntése)</a:t>
            </a:r>
          </a:p>
          <a:p>
            <a:pPr lvl="1"/>
            <a:r>
              <a:rPr lang="hu-HU" sz="2800" dirty="0"/>
              <a:t>Orvosok bemutatkozása aloldal</a:t>
            </a:r>
          </a:p>
          <a:p>
            <a:pPr lvl="1"/>
            <a:r>
              <a:rPr lang="hu-HU" sz="2800" dirty="0"/>
              <a:t>Időpontfoglalás aloldal</a:t>
            </a:r>
          </a:p>
          <a:p>
            <a:r>
              <a:rPr lang="hu-HU" sz="3200" dirty="0"/>
              <a:t>Asztali alkalmazás:</a:t>
            </a:r>
          </a:p>
          <a:p>
            <a:pPr lvl="1"/>
            <a:r>
              <a:rPr lang="hu-HU" sz="2800" dirty="0"/>
              <a:t>Orvosok nézet:</a:t>
            </a:r>
          </a:p>
          <a:p>
            <a:pPr lvl="2"/>
            <a:r>
              <a:rPr lang="hu-HU" sz="2400" dirty="0"/>
              <a:t>Saját adatok megváltoztatása</a:t>
            </a:r>
          </a:p>
          <a:p>
            <a:pPr lvl="2"/>
            <a:r>
              <a:rPr lang="hu-HU" sz="2400" dirty="0"/>
              <a:t>A lefoglalt időpontok kezelése</a:t>
            </a:r>
          </a:p>
          <a:p>
            <a:pPr lvl="1"/>
            <a:r>
              <a:rPr lang="hu-HU" sz="2800" dirty="0"/>
              <a:t>„Manager” nézet:</a:t>
            </a:r>
          </a:p>
          <a:p>
            <a:pPr lvl="2"/>
            <a:r>
              <a:rPr lang="hu-HU" sz="2400" dirty="0"/>
              <a:t>Saját adatok megváltoztatása</a:t>
            </a:r>
          </a:p>
          <a:p>
            <a:pPr lvl="2"/>
            <a:r>
              <a:rPr lang="hu-HU" sz="2400" dirty="0"/>
              <a:t>Orvosok kezelése</a:t>
            </a:r>
          </a:p>
        </p:txBody>
      </p:sp>
    </p:spTree>
    <p:extLst>
      <p:ext uri="{BB962C8B-B14F-4D97-AF65-F5344CB8AC3E}">
        <p14:creationId xmlns:p14="http://schemas.microsoft.com/office/powerpoint/2010/main" val="25299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A0DC113B-4366-D379-97F6-8C139065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az adatbázissal:</a:t>
            </a:r>
          </a:p>
        </p:txBody>
      </p:sp>
      <p:pic>
        <p:nvPicPr>
          <p:cNvPr id="10" name="Tartalom helye 9" descr="A képen képernyőkép, tervezés látható&#10;&#10;Automatikusan generált leírás">
            <a:extLst>
              <a:ext uri="{FF2B5EF4-FFF2-40B4-BE49-F238E27FC236}">
                <a16:creationId xmlns:a16="http://schemas.microsoft.com/office/drawing/2014/main" id="{71E4503C-508E-5215-C788-BF8CF654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9" y="2184399"/>
            <a:ext cx="11092902" cy="3901441"/>
          </a:xfrm>
        </p:spPr>
      </p:pic>
    </p:spTree>
    <p:extLst>
      <p:ext uri="{BB962C8B-B14F-4D97-AF65-F5344CB8AC3E}">
        <p14:creationId xmlns:p14="http://schemas.microsoft.com/office/powerpoint/2010/main" val="341703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6C61C8-EEB7-AC6A-7835-BA098EC1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táblái: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32A0EC-8D2B-F9EA-45E4-39498B696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hu-HU" dirty="0" err="1"/>
              <a:t>User</a:t>
            </a:r>
            <a:r>
              <a:rPr lang="hu-HU" dirty="0"/>
              <a:t> tábla:</a:t>
            </a:r>
          </a:p>
          <a:p>
            <a:pPr lvl="1"/>
            <a:r>
              <a:rPr lang="hu-HU" dirty="0" err="1"/>
              <a:t>Username</a:t>
            </a:r>
            <a:endParaRPr lang="hu-HU" dirty="0"/>
          </a:p>
          <a:p>
            <a:pPr lvl="1"/>
            <a:r>
              <a:rPr lang="hu-HU" dirty="0" err="1"/>
              <a:t>Surename</a:t>
            </a:r>
            <a:endParaRPr lang="hu-HU" dirty="0"/>
          </a:p>
          <a:p>
            <a:pPr lvl="1"/>
            <a:r>
              <a:rPr lang="hu-HU" dirty="0" err="1"/>
              <a:t>Forename</a:t>
            </a:r>
            <a:endParaRPr lang="hu-HU" dirty="0"/>
          </a:p>
          <a:p>
            <a:pPr lvl="1"/>
            <a:r>
              <a:rPr lang="hu-HU" dirty="0" err="1"/>
              <a:t>Password</a:t>
            </a:r>
            <a:r>
              <a:rPr lang="hu-HU" dirty="0"/>
              <a:t> (</a:t>
            </a:r>
            <a:r>
              <a:rPr lang="hu-HU" dirty="0" err="1"/>
              <a:t>Bcrypt</a:t>
            </a:r>
            <a:r>
              <a:rPr lang="hu-HU" dirty="0"/>
              <a:t> </a:t>
            </a:r>
            <a:r>
              <a:rPr lang="hu-HU" dirty="0" err="1"/>
              <a:t>hash-eléssel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Usertype</a:t>
            </a:r>
            <a:r>
              <a:rPr lang="hu-HU" dirty="0"/>
              <a:t> (DOCTOR/MANAGER)</a:t>
            </a:r>
          </a:p>
          <a:p>
            <a:pPr lvl="1"/>
            <a:r>
              <a:rPr lang="hu-HU" dirty="0" err="1"/>
              <a:t>First</a:t>
            </a:r>
            <a:r>
              <a:rPr lang="hu-HU" dirty="0"/>
              <a:t> Login (</a:t>
            </a:r>
            <a:r>
              <a:rPr lang="hu-HU" dirty="0" err="1"/>
              <a:t>boolean</a:t>
            </a:r>
            <a:r>
              <a:rPr lang="hu-HU" dirty="0"/>
              <a:t> (bit))</a:t>
            </a:r>
          </a:p>
          <a:p>
            <a:pPr lvl="1"/>
            <a:r>
              <a:rPr lang="hu-HU" dirty="0" err="1"/>
              <a:t>Reset</a:t>
            </a:r>
            <a:r>
              <a:rPr lang="hu-HU" dirty="0"/>
              <a:t> </a:t>
            </a:r>
            <a:r>
              <a:rPr lang="hu-HU" dirty="0" err="1"/>
              <a:t>Password</a:t>
            </a:r>
            <a:r>
              <a:rPr lang="hu-HU" dirty="0"/>
              <a:t> (</a:t>
            </a:r>
            <a:r>
              <a:rPr lang="hu-HU" dirty="0" err="1"/>
              <a:t>boolean</a:t>
            </a:r>
            <a:r>
              <a:rPr lang="hu-HU" dirty="0"/>
              <a:t> (bit))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sz="2800" dirty="0" err="1"/>
              <a:t>Appointment</a:t>
            </a:r>
            <a:r>
              <a:rPr lang="hu-HU" sz="2800" dirty="0"/>
              <a:t> tábla:</a:t>
            </a:r>
          </a:p>
          <a:p>
            <a:pPr lvl="2"/>
            <a:r>
              <a:rPr lang="hu-HU" sz="2400" dirty="0" err="1"/>
              <a:t>Appointment</a:t>
            </a:r>
            <a:r>
              <a:rPr lang="hu-HU" sz="2400" dirty="0"/>
              <a:t> </a:t>
            </a:r>
            <a:r>
              <a:rPr lang="hu-HU" sz="2400" dirty="0" err="1"/>
              <a:t>Date</a:t>
            </a:r>
            <a:r>
              <a:rPr lang="hu-HU" sz="2400" dirty="0"/>
              <a:t> (</a:t>
            </a:r>
            <a:r>
              <a:rPr lang="hu-HU" sz="2400" dirty="0" err="1"/>
              <a:t>datetime</a:t>
            </a:r>
            <a:r>
              <a:rPr lang="hu-HU" sz="2400" dirty="0"/>
              <a:t>)</a:t>
            </a:r>
          </a:p>
          <a:p>
            <a:pPr lvl="2"/>
            <a:r>
              <a:rPr lang="hu-HU" sz="2400" dirty="0"/>
              <a:t>Species</a:t>
            </a:r>
          </a:p>
          <a:p>
            <a:pPr lvl="2"/>
            <a:r>
              <a:rPr lang="hu-HU" sz="2400" dirty="0" err="1"/>
              <a:t>Complaint</a:t>
            </a:r>
            <a:endParaRPr lang="hu-HU" sz="2400" dirty="0"/>
          </a:p>
          <a:p>
            <a:pPr lvl="2"/>
            <a:r>
              <a:rPr lang="hu-HU" sz="2400" dirty="0" err="1"/>
              <a:t>Keeper</a:t>
            </a:r>
            <a:r>
              <a:rPr lang="hu-HU" sz="2400" dirty="0"/>
              <a:t> </a:t>
            </a:r>
            <a:r>
              <a:rPr lang="hu-HU" sz="2400" dirty="0" err="1"/>
              <a:t>Name</a:t>
            </a:r>
            <a:endParaRPr lang="hu-HU" sz="2400" dirty="0"/>
          </a:p>
          <a:p>
            <a:pPr lvl="2"/>
            <a:r>
              <a:rPr lang="hu-HU" sz="2400" dirty="0"/>
              <a:t>Email</a:t>
            </a:r>
          </a:p>
          <a:p>
            <a:pPr lvl="2"/>
            <a:r>
              <a:rPr lang="hu-HU" sz="2400" dirty="0" err="1"/>
              <a:t>Phone</a:t>
            </a:r>
            <a:r>
              <a:rPr lang="hu-HU" sz="2400" dirty="0"/>
              <a:t> </a:t>
            </a:r>
            <a:r>
              <a:rPr lang="hu-HU" sz="2400" dirty="0" err="1"/>
              <a:t>Number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65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0A26B-379A-E395-01F0-898ADD38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Egységtesztelés:</a:t>
            </a:r>
          </a:p>
        </p:txBody>
      </p:sp>
      <p:pic>
        <p:nvPicPr>
          <p:cNvPr id="5" name="Tartalom helye 4" descr="A képen szöveg, Betűtípus, sor, szám látható&#10;&#10;Automatikusan generált leírás">
            <a:extLst>
              <a:ext uri="{FF2B5EF4-FFF2-40B4-BE49-F238E27FC236}">
                <a16:creationId xmlns:a16="http://schemas.microsoft.com/office/drawing/2014/main" id="{5749DB62-D8C2-C98E-4889-85B807D4E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589"/>
            <a:ext cx="10515600" cy="1636610"/>
          </a:xfrm>
        </p:spPr>
      </p:pic>
      <p:pic>
        <p:nvPicPr>
          <p:cNvPr id="7" name="Kép 6" descr="A képen szöveg, sor, Betűtípus, szám látható&#10;&#10;Automatikusan generált leírás">
            <a:extLst>
              <a:ext uri="{FF2B5EF4-FFF2-40B4-BE49-F238E27FC236}">
                <a16:creationId xmlns:a16="http://schemas.microsoft.com/office/drawing/2014/main" id="{741223B6-D6A2-4A65-B5E4-14994D832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6377"/>
            <a:ext cx="10515600" cy="168844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F37FB42-395A-92A0-DCBA-607E86B74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5001"/>
            <a:ext cx="10515600" cy="12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3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B79DB5-FA8D-77E1-E18B-1D19882D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GitHub Network: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2E2F6CD-8658-F631-E17A-9824DF16C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54" y="2853267"/>
            <a:ext cx="11247692" cy="1853669"/>
          </a:xfrm>
        </p:spPr>
      </p:pic>
    </p:spTree>
    <p:extLst>
      <p:ext uri="{BB962C8B-B14F-4D97-AF65-F5344CB8AC3E}">
        <p14:creationId xmlns:p14="http://schemas.microsoft.com/office/powerpoint/2010/main" val="36491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A8302F-4DAC-28A0-1666-A32401EF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GitHub </a:t>
            </a:r>
            <a:r>
              <a:rPr lang="hu-HU" dirty="0" err="1"/>
              <a:t>Contributors</a:t>
            </a:r>
            <a:r>
              <a:rPr lang="hu-HU" dirty="0"/>
              <a:t>: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4B0D2EA-86FE-3811-86FB-E607334FC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913" y="1430867"/>
            <a:ext cx="9378173" cy="4771496"/>
          </a:xfrm>
        </p:spPr>
      </p:pic>
    </p:spTree>
    <p:extLst>
      <p:ext uri="{BB962C8B-B14F-4D97-AF65-F5344CB8AC3E}">
        <p14:creationId xmlns:p14="http://schemas.microsoft.com/office/powerpoint/2010/main" val="161150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2FC073-6064-E039-F38E-26231A5F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F920EEC-198D-9963-8751-604FF51E5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733" y="1321752"/>
            <a:ext cx="10290534" cy="5171123"/>
          </a:xfrm>
        </p:spPr>
      </p:pic>
    </p:spTree>
    <p:extLst>
      <p:ext uri="{BB962C8B-B14F-4D97-AF65-F5344CB8AC3E}">
        <p14:creationId xmlns:p14="http://schemas.microsoft.com/office/powerpoint/2010/main" val="51663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123</Words>
  <Application>Microsoft Office PowerPoint</Application>
  <PresentationFormat>Szélesvásznú</PresentationFormat>
  <Paragraphs>43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Office-téma</vt:lpstr>
      <vt:lpstr>BAU csapat</vt:lpstr>
      <vt:lpstr>Csapattagok:</vt:lpstr>
      <vt:lpstr>A projektben megvalósult elképzeléseink:</vt:lpstr>
      <vt:lpstr>Kapcsolat az adatbázissal:</vt:lpstr>
      <vt:lpstr>Adatbázis táblái:</vt:lpstr>
      <vt:lpstr>Egységtesztelés:</vt:lpstr>
      <vt:lpstr>GitHub Network:</vt:lpstr>
      <vt:lpstr>GitHub Contributors:</vt:lpstr>
      <vt:lpstr>Trello:</vt:lpstr>
      <vt:lpstr>Trello statisztika: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szabo_gyula_mark@sulid.hu</dc:creator>
  <cp:lastModifiedBy>szabo_gyula_mark@sulid.hu</cp:lastModifiedBy>
  <cp:revision>3</cp:revision>
  <dcterms:created xsi:type="dcterms:W3CDTF">2024-12-08T14:46:31Z</dcterms:created>
  <dcterms:modified xsi:type="dcterms:W3CDTF">2024-12-08T18:31:01Z</dcterms:modified>
</cp:coreProperties>
</file>