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87" r:id="rId4"/>
    <p:sldId id="258" r:id="rId5"/>
    <p:sldId id="293" r:id="rId6"/>
    <p:sldId id="294" r:id="rId7"/>
    <p:sldId id="299" r:id="rId8"/>
    <p:sldId id="280" r:id="rId9"/>
    <p:sldId id="278" r:id="rId10"/>
    <p:sldId id="277" r:id="rId11"/>
    <p:sldId id="261" r:id="rId12"/>
    <p:sldId id="264" r:id="rId13"/>
    <p:sldId id="266" r:id="rId14"/>
    <p:sldId id="300" r:id="rId15"/>
    <p:sldId id="260" r:id="rId16"/>
    <p:sldId id="267" r:id="rId17"/>
    <p:sldId id="269" r:id="rId18"/>
    <p:sldId id="284" r:id="rId19"/>
    <p:sldId id="285" r:id="rId20"/>
    <p:sldId id="274" r:id="rId21"/>
    <p:sldId id="301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-365" initials="J3" lastIdx="1" clrIdx="0">
    <p:extLst>
      <p:ext uri="{19B8F6BF-5375-455C-9EA6-DF929625EA0E}">
        <p15:presenceInfo xmlns:p15="http://schemas.microsoft.com/office/powerpoint/2012/main" userId="J-36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3911A-37CB-4144-AF4E-8112D3863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0893D6-7354-49ED-BAF7-558AEB9708F3}">
      <dgm:prSet phldrT="[텍스트]"/>
      <dgm:spPr/>
      <dgm:t>
        <a:bodyPr/>
        <a:lstStyle/>
        <a:p>
          <a:pPr latinLnBrk="1"/>
          <a:r>
            <a:rPr lang="ko-KR" altLang="en-US" dirty="0"/>
            <a:t>지도학습</a:t>
          </a:r>
        </a:p>
      </dgm:t>
    </dgm:pt>
    <dgm:pt modelId="{09E7E56E-73FD-4EF2-AA34-D95227BD4958}" type="parTrans" cxnId="{432EE4C4-70CD-47F8-8BA0-C7D5853F4429}">
      <dgm:prSet/>
      <dgm:spPr/>
      <dgm:t>
        <a:bodyPr/>
        <a:lstStyle/>
        <a:p>
          <a:pPr latinLnBrk="1"/>
          <a:endParaRPr lang="ko-KR" altLang="en-US"/>
        </a:p>
      </dgm:t>
    </dgm:pt>
    <dgm:pt modelId="{9CF0B948-5FC9-43E0-885A-F95183E64D7A}" type="sibTrans" cxnId="{432EE4C4-70CD-47F8-8BA0-C7D5853F4429}">
      <dgm:prSet/>
      <dgm:spPr/>
      <dgm:t>
        <a:bodyPr/>
        <a:lstStyle/>
        <a:p>
          <a:pPr latinLnBrk="1"/>
          <a:endParaRPr lang="ko-KR" altLang="en-US"/>
        </a:p>
      </dgm:t>
    </dgm:pt>
    <dgm:pt modelId="{8E644D54-6DFF-4358-BF4F-A33E9C58FA8A}">
      <dgm:prSet phldrT="[텍스트]"/>
      <dgm:spPr/>
      <dgm:t>
        <a:bodyPr/>
        <a:lstStyle/>
        <a:p>
          <a:pPr latinLnBrk="1"/>
          <a:r>
            <a:rPr lang="ko-KR" altLang="en-US" dirty="0"/>
            <a:t>분류</a:t>
          </a:r>
        </a:p>
      </dgm:t>
    </dgm:pt>
    <dgm:pt modelId="{D2D10D47-CC45-4701-AA99-144158DF8B4D}" type="parTrans" cxnId="{A8C47C7F-3463-42CA-9ECF-D9A5E69EA66E}">
      <dgm:prSet/>
      <dgm:spPr/>
      <dgm:t>
        <a:bodyPr/>
        <a:lstStyle/>
        <a:p>
          <a:pPr latinLnBrk="1"/>
          <a:endParaRPr lang="ko-KR" altLang="en-US"/>
        </a:p>
      </dgm:t>
    </dgm:pt>
    <dgm:pt modelId="{A4CBD173-8786-4F5E-86F0-B547A5DE118F}" type="sibTrans" cxnId="{A8C47C7F-3463-42CA-9ECF-D9A5E69EA66E}">
      <dgm:prSet/>
      <dgm:spPr/>
      <dgm:t>
        <a:bodyPr/>
        <a:lstStyle/>
        <a:p>
          <a:pPr latinLnBrk="1"/>
          <a:endParaRPr lang="ko-KR" altLang="en-US"/>
        </a:p>
      </dgm:t>
    </dgm:pt>
    <dgm:pt modelId="{EF7A2D07-1E1A-4D1F-8329-73542C062A44}">
      <dgm:prSet phldrT="[텍스트]"/>
      <dgm:spPr/>
      <dgm:t>
        <a:bodyPr/>
        <a:lstStyle/>
        <a:p>
          <a:pPr latinLnBrk="1"/>
          <a:r>
            <a:rPr lang="ko-KR" altLang="en-US" dirty="0"/>
            <a:t>이진 분류</a:t>
          </a:r>
          <a:endParaRPr lang="en-US" altLang="ko-KR" dirty="0"/>
        </a:p>
        <a:p>
          <a:pPr latinLnBrk="1"/>
          <a:r>
            <a:rPr lang="en-US" altLang="ko-KR" dirty="0"/>
            <a:t>(0/1) </a:t>
          </a:r>
          <a:r>
            <a:rPr lang="ko-KR" altLang="en-US" b="0" i="0" dirty="0"/>
            <a:t>中 </a:t>
          </a:r>
          <a:r>
            <a:rPr lang="en-US" altLang="ko-KR" b="0" i="0" dirty="0"/>
            <a:t>1</a:t>
          </a:r>
          <a:endParaRPr lang="en-US" altLang="ko-KR" dirty="0"/>
        </a:p>
      </dgm:t>
    </dgm:pt>
    <dgm:pt modelId="{C911C455-2852-44C3-A9A2-D833C10B8848}" type="parTrans" cxnId="{7236BA04-5136-4A0B-864E-F6BD57916EC6}">
      <dgm:prSet/>
      <dgm:spPr/>
      <dgm:t>
        <a:bodyPr/>
        <a:lstStyle/>
        <a:p>
          <a:pPr latinLnBrk="1"/>
          <a:endParaRPr lang="ko-KR" altLang="en-US"/>
        </a:p>
      </dgm:t>
    </dgm:pt>
    <dgm:pt modelId="{6A769974-7762-4976-A7BC-D39A1E93F41E}" type="sibTrans" cxnId="{7236BA04-5136-4A0B-864E-F6BD57916EC6}">
      <dgm:prSet/>
      <dgm:spPr/>
      <dgm:t>
        <a:bodyPr/>
        <a:lstStyle/>
        <a:p>
          <a:pPr latinLnBrk="1"/>
          <a:endParaRPr lang="ko-KR" altLang="en-US"/>
        </a:p>
      </dgm:t>
    </dgm:pt>
    <dgm:pt modelId="{C9391BFD-AD31-4768-B701-E3CABDB74192}">
      <dgm:prSet phldrT="[텍스트]"/>
      <dgm:spPr/>
      <dgm:t>
        <a:bodyPr/>
        <a:lstStyle/>
        <a:p>
          <a:pPr latinLnBrk="1"/>
          <a:r>
            <a:rPr lang="ko-KR" altLang="en-US"/>
            <a:t>멀티라벨</a:t>
          </a:r>
          <a:r>
            <a:rPr lang="en-US" altLang="ko-KR"/>
            <a:t>(</a:t>
          </a:r>
          <a:r>
            <a:rPr lang="ko-KR" altLang="en-US"/>
            <a:t>다중</a:t>
          </a:r>
          <a:r>
            <a:rPr lang="en-US" altLang="ko-KR"/>
            <a:t>)</a:t>
          </a:r>
          <a:r>
            <a:rPr lang="ko-KR" altLang="en-US"/>
            <a:t> </a:t>
          </a:r>
          <a:r>
            <a:rPr lang="ko-KR" altLang="en-US" dirty="0"/>
            <a:t>분류</a:t>
          </a:r>
          <a:endParaRPr lang="en-US" altLang="ko-KR" dirty="0"/>
        </a:p>
        <a:p>
          <a:pPr latinLnBrk="1"/>
          <a:r>
            <a:rPr lang="en-US" altLang="ko-KR" dirty="0"/>
            <a:t>(0/1/2) </a:t>
          </a:r>
          <a:r>
            <a:rPr lang="ko-KR" altLang="en-US" b="0" i="0" dirty="0"/>
            <a:t>中 </a:t>
          </a:r>
          <a:r>
            <a:rPr lang="en-US" altLang="ko-KR" b="0" i="0" dirty="0"/>
            <a:t>1</a:t>
          </a:r>
          <a:endParaRPr lang="ko-KR" altLang="en-US" dirty="0"/>
        </a:p>
      </dgm:t>
    </dgm:pt>
    <dgm:pt modelId="{B65A0E2D-3138-4F69-B507-354D5B64942D}" type="parTrans" cxnId="{5F417805-9F3B-45C9-A7F1-2E5967B4D311}">
      <dgm:prSet/>
      <dgm:spPr/>
      <dgm:t>
        <a:bodyPr/>
        <a:lstStyle/>
        <a:p>
          <a:pPr latinLnBrk="1"/>
          <a:endParaRPr lang="ko-KR" altLang="en-US"/>
        </a:p>
      </dgm:t>
    </dgm:pt>
    <dgm:pt modelId="{6AC9E961-7DD1-4822-A84C-BDC4D0BA6F5B}" type="sibTrans" cxnId="{5F417805-9F3B-45C9-A7F1-2E5967B4D311}">
      <dgm:prSet/>
      <dgm:spPr/>
      <dgm:t>
        <a:bodyPr/>
        <a:lstStyle/>
        <a:p>
          <a:pPr latinLnBrk="1"/>
          <a:endParaRPr lang="ko-KR" altLang="en-US"/>
        </a:p>
      </dgm:t>
    </dgm:pt>
    <dgm:pt modelId="{89EA09CB-21AD-4694-97CC-A753A1D6D04A}">
      <dgm:prSet phldrT="[텍스트]"/>
      <dgm:spPr/>
      <dgm:t>
        <a:bodyPr/>
        <a:lstStyle/>
        <a:p>
          <a:pPr latinLnBrk="1"/>
          <a:r>
            <a:rPr lang="ko-KR" altLang="en-US" dirty="0"/>
            <a:t>회귀</a:t>
          </a:r>
        </a:p>
      </dgm:t>
    </dgm:pt>
    <dgm:pt modelId="{E8D95A22-ED45-46A7-9718-C356F2CBBA8B}" type="parTrans" cxnId="{DF1BD706-FE82-4730-9D8D-9E6484D31F58}">
      <dgm:prSet/>
      <dgm:spPr/>
      <dgm:t>
        <a:bodyPr/>
        <a:lstStyle/>
        <a:p>
          <a:pPr latinLnBrk="1"/>
          <a:endParaRPr lang="ko-KR" altLang="en-US"/>
        </a:p>
      </dgm:t>
    </dgm:pt>
    <dgm:pt modelId="{533AA847-4B19-4DF7-9631-BCDDEA6B411A}" type="sibTrans" cxnId="{DF1BD706-FE82-4730-9D8D-9E6484D31F58}">
      <dgm:prSet/>
      <dgm:spPr/>
      <dgm:t>
        <a:bodyPr/>
        <a:lstStyle/>
        <a:p>
          <a:pPr latinLnBrk="1"/>
          <a:endParaRPr lang="ko-KR" altLang="en-US"/>
        </a:p>
      </dgm:t>
    </dgm:pt>
    <dgm:pt modelId="{45E111E5-5570-4823-B35D-9ABD46DE4447}">
      <dgm:prSet phldrT="[텍스트]"/>
      <dgm:spPr/>
      <dgm:t>
        <a:bodyPr/>
        <a:lstStyle/>
        <a:p>
          <a:pPr latinLnBrk="1"/>
          <a:r>
            <a:rPr lang="ko-KR" altLang="en-US"/>
            <a:t>로지스틱 회귀</a:t>
          </a:r>
          <a:endParaRPr lang="en-US" altLang="ko-KR"/>
        </a:p>
        <a:p>
          <a:pPr latinLnBrk="1"/>
          <a:r>
            <a:rPr lang="en-US" altLang="ko-KR"/>
            <a:t>(</a:t>
          </a:r>
          <a:r>
            <a:rPr lang="ko-KR" altLang="en-US" dirty="0"/>
            <a:t>곡선</a:t>
          </a:r>
          <a:r>
            <a:rPr lang="en-US" altLang="ko-KR" dirty="0"/>
            <a:t>)</a:t>
          </a:r>
          <a:r>
            <a:rPr lang="ko-KR" altLang="en-US" dirty="0"/>
            <a:t> </a:t>
          </a:r>
        </a:p>
      </dgm:t>
    </dgm:pt>
    <dgm:pt modelId="{76274167-6BD6-4AA7-A5B2-DFD8B4AC4E63}" type="parTrans" cxnId="{51F23CA7-DD59-4C54-AF9F-A3F28B756722}">
      <dgm:prSet/>
      <dgm:spPr/>
      <dgm:t>
        <a:bodyPr/>
        <a:lstStyle/>
        <a:p>
          <a:pPr latinLnBrk="1"/>
          <a:endParaRPr lang="ko-KR" altLang="en-US"/>
        </a:p>
      </dgm:t>
    </dgm:pt>
    <dgm:pt modelId="{33214D45-24DC-4F23-8EDA-0A53D228F28B}" type="sibTrans" cxnId="{51F23CA7-DD59-4C54-AF9F-A3F28B756722}">
      <dgm:prSet/>
      <dgm:spPr/>
      <dgm:t>
        <a:bodyPr/>
        <a:lstStyle/>
        <a:p>
          <a:pPr latinLnBrk="1"/>
          <a:endParaRPr lang="ko-KR" altLang="en-US"/>
        </a:p>
      </dgm:t>
    </dgm:pt>
    <dgm:pt modelId="{9E3DFB35-4942-41EC-99B5-F58C3C87ABE3}">
      <dgm:prSet/>
      <dgm:spPr/>
      <dgm:t>
        <a:bodyPr/>
        <a:lstStyle/>
        <a:p>
          <a:pPr latinLnBrk="1"/>
          <a:r>
            <a:rPr lang="ko-KR" altLang="en-US" dirty="0"/>
            <a:t>선형 회귀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직선</a:t>
          </a:r>
          <a:r>
            <a:rPr lang="en-US" altLang="ko-KR" dirty="0"/>
            <a:t>)</a:t>
          </a:r>
          <a:endParaRPr lang="ko-KR" altLang="en-US" dirty="0"/>
        </a:p>
      </dgm:t>
    </dgm:pt>
    <dgm:pt modelId="{BB27C368-0083-43EC-8D66-01ED7062F12E}" type="parTrans" cxnId="{FB7F5DFD-D8DA-48E1-B8EE-705101DC2386}">
      <dgm:prSet/>
      <dgm:spPr/>
      <dgm:t>
        <a:bodyPr/>
        <a:lstStyle/>
        <a:p>
          <a:pPr latinLnBrk="1"/>
          <a:endParaRPr lang="ko-KR" altLang="en-US"/>
        </a:p>
      </dgm:t>
    </dgm:pt>
    <dgm:pt modelId="{5819F4CD-8F00-46A9-8F8F-BA76480FE76D}" type="sibTrans" cxnId="{FB7F5DFD-D8DA-48E1-B8EE-705101DC2386}">
      <dgm:prSet/>
      <dgm:spPr/>
      <dgm:t>
        <a:bodyPr/>
        <a:lstStyle/>
        <a:p>
          <a:pPr latinLnBrk="1"/>
          <a:endParaRPr lang="ko-KR" altLang="en-US"/>
        </a:p>
      </dgm:t>
    </dgm:pt>
    <dgm:pt modelId="{8B02E6B1-3CD6-434C-BAB8-46F7E7AB6E72}" type="pres">
      <dgm:prSet presAssocID="{3D63911A-37CB-4144-AF4E-8112D3863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ABE4BE-077C-4BFD-9817-57A14F5B13D8}" type="pres">
      <dgm:prSet presAssocID="{A40893D6-7354-49ED-BAF7-558AEB9708F3}" presName="hierRoot1" presStyleCnt="0"/>
      <dgm:spPr/>
    </dgm:pt>
    <dgm:pt modelId="{F6F04D6E-C6A3-4521-B6CB-C0FACF1FE9E3}" type="pres">
      <dgm:prSet presAssocID="{A40893D6-7354-49ED-BAF7-558AEB9708F3}" presName="composite" presStyleCnt="0"/>
      <dgm:spPr/>
    </dgm:pt>
    <dgm:pt modelId="{CBA07FE4-2D4D-4589-81F7-9EB4FAC46C14}" type="pres">
      <dgm:prSet presAssocID="{A40893D6-7354-49ED-BAF7-558AEB9708F3}" presName="background" presStyleLbl="node0" presStyleIdx="0" presStyleCnt="1"/>
      <dgm:spPr/>
    </dgm:pt>
    <dgm:pt modelId="{FF3A455B-8A34-4B8D-B86F-5E81A27CE1DA}" type="pres">
      <dgm:prSet presAssocID="{A40893D6-7354-49ED-BAF7-558AEB9708F3}" presName="text" presStyleLbl="fgAcc0" presStyleIdx="0" presStyleCnt="1">
        <dgm:presLayoutVars>
          <dgm:chPref val="3"/>
        </dgm:presLayoutVars>
      </dgm:prSet>
      <dgm:spPr/>
    </dgm:pt>
    <dgm:pt modelId="{5811C745-EDB6-433D-BD96-4DC266A6BCF2}" type="pres">
      <dgm:prSet presAssocID="{A40893D6-7354-49ED-BAF7-558AEB9708F3}" presName="hierChild2" presStyleCnt="0"/>
      <dgm:spPr/>
    </dgm:pt>
    <dgm:pt modelId="{6BAB7A4D-2EC1-4643-AF70-D9C4647A8A15}" type="pres">
      <dgm:prSet presAssocID="{D2D10D47-CC45-4701-AA99-144158DF8B4D}" presName="Name10" presStyleLbl="parChTrans1D2" presStyleIdx="0" presStyleCnt="2"/>
      <dgm:spPr/>
    </dgm:pt>
    <dgm:pt modelId="{3A3A04DC-FA63-45E0-ADA6-A4EACE09AA59}" type="pres">
      <dgm:prSet presAssocID="{8E644D54-6DFF-4358-BF4F-A33E9C58FA8A}" presName="hierRoot2" presStyleCnt="0"/>
      <dgm:spPr/>
    </dgm:pt>
    <dgm:pt modelId="{16D43D3A-1D73-49EF-B1EB-7D3F10940522}" type="pres">
      <dgm:prSet presAssocID="{8E644D54-6DFF-4358-BF4F-A33E9C58FA8A}" presName="composite2" presStyleCnt="0"/>
      <dgm:spPr/>
    </dgm:pt>
    <dgm:pt modelId="{CD927930-4E1B-450F-8D14-27CB0C16FB4B}" type="pres">
      <dgm:prSet presAssocID="{8E644D54-6DFF-4358-BF4F-A33E9C58FA8A}" presName="background2" presStyleLbl="node2" presStyleIdx="0" presStyleCnt="2"/>
      <dgm:spPr/>
    </dgm:pt>
    <dgm:pt modelId="{5F82BF80-E4BD-484F-833E-EA83F4F1FDB1}" type="pres">
      <dgm:prSet presAssocID="{8E644D54-6DFF-4358-BF4F-A33E9C58FA8A}" presName="text2" presStyleLbl="fgAcc2" presStyleIdx="0" presStyleCnt="2">
        <dgm:presLayoutVars>
          <dgm:chPref val="3"/>
        </dgm:presLayoutVars>
      </dgm:prSet>
      <dgm:spPr/>
    </dgm:pt>
    <dgm:pt modelId="{D95FC579-9530-4FAA-80DE-CDD27D211336}" type="pres">
      <dgm:prSet presAssocID="{8E644D54-6DFF-4358-BF4F-A33E9C58FA8A}" presName="hierChild3" presStyleCnt="0"/>
      <dgm:spPr/>
    </dgm:pt>
    <dgm:pt modelId="{D946A4DF-E8CB-425B-AD68-0C0CE25CDA13}" type="pres">
      <dgm:prSet presAssocID="{C911C455-2852-44C3-A9A2-D833C10B8848}" presName="Name17" presStyleLbl="parChTrans1D3" presStyleIdx="0" presStyleCnt="4"/>
      <dgm:spPr/>
    </dgm:pt>
    <dgm:pt modelId="{6A1F74AA-06A9-4BEC-BBD2-69FD3AC9F771}" type="pres">
      <dgm:prSet presAssocID="{EF7A2D07-1E1A-4D1F-8329-73542C062A44}" presName="hierRoot3" presStyleCnt="0"/>
      <dgm:spPr/>
    </dgm:pt>
    <dgm:pt modelId="{2868C7FB-2A89-4837-950A-E24349AD32E3}" type="pres">
      <dgm:prSet presAssocID="{EF7A2D07-1E1A-4D1F-8329-73542C062A44}" presName="composite3" presStyleCnt="0"/>
      <dgm:spPr/>
    </dgm:pt>
    <dgm:pt modelId="{94D48618-7711-4C99-AE3D-645FEF54A215}" type="pres">
      <dgm:prSet presAssocID="{EF7A2D07-1E1A-4D1F-8329-73542C062A44}" presName="background3" presStyleLbl="node3" presStyleIdx="0" presStyleCnt="4"/>
      <dgm:spPr/>
    </dgm:pt>
    <dgm:pt modelId="{283856EE-E717-46BE-A317-60A445F5F16F}" type="pres">
      <dgm:prSet presAssocID="{EF7A2D07-1E1A-4D1F-8329-73542C062A44}" presName="text3" presStyleLbl="fgAcc3" presStyleIdx="0" presStyleCnt="4">
        <dgm:presLayoutVars>
          <dgm:chPref val="3"/>
        </dgm:presLayoutVars>
      </dgm:prSet>
      <dgm:spPr/>
    </dgm:pt>
    <dgm:pt modelId="{976A00C8-C5E0-45EF-ABDC-622C52022780}" type="pres">
      <dgm:prSet presAssocID="{EF7A2D07-1E1A-4D1F-8329-73542C062A44}" presName="hierChild4" presStyleCnt="0"/>
      <dgm:spPr/>
    </dgm:pt>
    <dgm:pt modelId="{D336DBB5-7839-48DF-87A3-4D1C93EC87D1}" type="pres">
      <dgm:prSet presAssocID="{B65A0E2D-3138-4F69-B507-354D5B64942D}" presName="Name17" presStyleLbl="parChTrans1D3" presStyleIdx="1" presStyleCnt="4"/>
      <dgm:spPr/>
    </dgm:pt>
    <dgm:pt modelId="{160D2699-A4D6-4C71-9058-FFB9BDE57140}" type="pres">
      <dgm:prSet presAssocID="{C9391BFD-AD31-4768-B701-E3CABDB74192}" presName="hierRoot3" presStyleCnt="0"/>
      <dgm:spPr/>
    </dgm:pt>
    <dgm:pt modelId="{BFC7F78E-478E-4428-9095-FAE3CCC87D4D}" type="pres">
      <dgm:prSet presAssocID="{C9391BFD-AD31-4768-B701-E3CABDB74192}" presName="composite3" presStyleCnt="0"/>
      <dgm:spPr/>
    </dgm:pt>
    <dgm:pt modelId="{95FD1632-EEAF-48CC-92B2-1D07A5196380}" type="pres">
      <dgm:prSet presAssocID="{C9391BFD-AD31-4768-B701-E3CABDB74192}" presName="background3" presStyleLbl="node3" presStyleIdx="1" presStyleCnt="4"/>
      <dgm:spPr/>
    </dgm:pt>
    <dgm:pt modelId="{8CFE6E89-1D90-4AC8-9A30-DA8B87FEAD53}" type="pres">
      <dgm:prSet presAssocID="{C9391BFD-AD31-4768-B701-E3CABDB74192}" presName="text3" presStyleLbl="fgAcc3" presStyleIdx="1" presStyleCnt="4">
        <dgm:presLayoutVars>
          <dgm:chPref val="3"/>
        </dgm:presLayoutVars>
      </dgm:prSet>
      <dgm:spPr/>
    </dgm:pt>
    <dgm:pt modelId="{96CE4E65-5DB2-4027-870F-60EB3B3E5E81}" type="pres">
      <dgm:prSet presAssocID="{C9391BFD-AD31-4768-B701-E3CABDB74192}" presName="hierChild4" presStyleCnt="0"/>
      <dgm:spPr/>
    </dgm:pt>
    <dgm:pt modelId="{A015AECF-0403-4B6F-94E6-CF99BB0FB0AF}" type="pres">
      <dgm:prSet presAssocID="{E8D95A22-ED45-46A7-9718-C356F2CBBA8B}" presName="Name10" presStyleLbl="parChTrans1D2" presStyleIdx="1" presStyleCnt="2"/>
      <dgm:spPr/>
    </dgm:pt>
    <dgm:pt modelId="{AF339986-E4D6-4796-B1C2-054C43894F75}" type="pres">
      <dgm:prSet presAssocID="{89EA09CB-21AD-4694-97CC-A753A1D6D04A}" presName="hierRoot2" presStyleCnt="0"/>
      <dgm:spPr/>
    </dgm:pt>
    <dgm:pt modelId="{03ECE7DF-48F0-49D6-87C6-3039E915306E}" type="pres">
      <dgm:prSet presAssocID="{89EA09CB-21AD-4694-97CC-A753A1D6D04A}" presName="composite2" presStyleCnt="0"/>
      <dgm:spPr/>
    </dgm:pt>
    <dgm:pt modelId="{95EBCD4C-6D6E-433C-A279-37BD07CA6BFE}" type="pres">
      <dgm:prSet presAssocID="{89EA09CB-21AD-4694-97CC-A753A1D6D04A}" presName="background2" presStyleLbl="node2" presStyleIdx="1" presStyleCnt="2"/>
      <dgm:spPr/>
    </dgm:pt>
    <dgm:pt modelId="{0DFACA6C-F153-4919-BF84-2858B2017C54}" type="pres">
      <dgm:prSet presAssocID="{89EA09CB-21AD-4694-97CC-A753A1D6D04A}" presName="text2" presStyleLbl="fgAcc2" presStyleIdx="1" presStyleCnt="2">
        <dgm:presLayoutVars>
          <dgm:chPref val="3"/>
        </dgm:presLayoutVars>
      </dgm:prSet>
      <dgm:spPr/>
    </dgm:pt>
    <dgm:pt modelId="{26C50F44-8C77-418A-BC18-9DC42045C85B}" type="pres">
      <dgm:prSet presAssocID="{89EA09CB-21AD-4694-97CC-A753A1D6D04A}" presName="hierChild3" presStyleCnt="0"/>
      <dgm:spPr/>
    </dgm:pt>
    <dgm:pt modelId="{DA4AA21D-1DD0-4166-BB14-A0CAE566DC1F}" type="pres">
      <dgm:prSet presAssocID="{76274167-6BD6-4AA7-A5B2-DFD8B4AC4E63}" presName="Name17" presStyleLbl="parChTrans1D3" presStyleIdx="2" presStyleCnt="4"/>
      <dgm:spPr/>
    </dgm:pt>
    <dgm:pt modelId="{1EB6CAB0-DAD1-45AC-ADCE-E6792819E9BD}" type="pres">
      <dgm:prSet presAssocID="{45E111E5-5570-4823-B35D-9ABD46DE4447}" presName="hierRoot3" presStyleCnt="0"/>
      <dgm:spPr/>
    </dgm:pt>
    <dgm:pt modelId="{32C97353-99F7-4561-A192-74C2B9389912}" type="pres">
      <dgm:prSet presAssocID="{45E111E5-5570-4823-B35D-9ABD46DE4447}" presName="composite3" presStyleCnt="0"/>
      <dgm:spPr/>
    </dgm:pt>
    <dgm:pt modelId="{10AF107F-A433-49C8-8C1F-6482B8A26B2D}" type="pres">
      <dgm:prSet presAssocID="{45E111E5-5570-4823-B35D-9ABD46DE4447}" presName="background3" presStyleLbl="node3" presStyleIdx="2" presStyleCnt="4"/>
      <dgm:spPr/>
    </dgm:pt>
    <dgm:pt modelId="{CB94D270-766D-4D63-8FE1-29749F839BC5}" type="pres">
      <dgm:prSet presAssocID="{45E111E5-5570-4823-B35D-9ABD46DE4447}" presName="text3" presStyleLbl="fgAcc3" presStyleIdx="2" presStyleCnt="4">
        <dgm:presLayoutVars>
          <dgm:chPref val="3"/>
        </dgm:presLayoutVars>
      </dgm:prSet>
      <dgm:spPr/>
    </dgm:pt>
    <dgm:pt modelId="{8632A249-2AE6-46CA-A851-0F9FD0978186}" type="pres">
      <dgm:prSet presAssocID="{45E111E5-5570-4823-B35D-9ABD46DE4447}" presName="hierChild4" presStyleCnt="0"/>
      <dgm:spPr/>
    </dgm:pt>
    <dgm:pt modelId="{6D0CA8C6-87CB-46F7-8F70-5DF26384C2BA}" type="pres">
      <dgm:prSet presAssocID="{BB27C368-0083-43EC-8D66-01ED7062F12E}" presName="Name17" presStyleLbl="parChTrans1D3" presStyleIdx="3" presStyleCnt="4"/>
      <dgm:spPr/>
    </dgm:pt>
    <dgm:pt modelId="{93C63405-553A-465A-9244-E13ABFF2952F}" type="pres">
      <dgm:prSet presAssocID="{9E3DFB35-4942-41EC-99B5-F58C3C87ABE3}" presName="hierRoot3" presStyleCnt="0"/>
      <dgm:spPr/>
    </dgm:pt>
    <dgm:pt modelId="{A0983235-48DA-4B0A-AE0A-CDD94554C81C}" type="pres">
      <dgm:prSet presAssocID="{9E3DFB35-4942-41EC-99B5-F58C3C87ABE3}" presName="composite3" presStyleCnt="0"/>
      <dgm:spPr/>
    </dgm:pt>
    <dgm:pt modelId="{45FF0F50-BFBA-4B0F-B6E5-00029C5B01C6}" type="pres">
      <dgm:prSet presAssocID="{9E3DFB35-4942-41EC-99B5-F58C3C87ABE3}" presName="background3" presStyleLbl="node3" presStyleIdx="3" presStyleCnt="4"/>
      <dgm:spPr/>
    </dgm:pt>
    <dgm:pt modelId="{21434128-90A0-4746-B542-55C0BAC634A5}" type="pres">
      <dgm:prSet presAssocID="{9E3DFB35-4942-41EC-99B5-F58C3C87ABE3}" presName="text3" presStyleLbl="fgAcc3" presStyleIdx="3" presStyleCnt="4">
        <dgm:presLayoutVars>
          <dgm:chPref val="3"/>
        </dgm:presLayoutVars>
      </dgm:prSet>
      <dgm:spPr/>
    </dgm:pt>
    <dgm:pt modelId="{98122C8A-7296-4E04-BFF9-39C17D5E7549}" type="pres">
      <dgm:prSet presAssocID="{9E3DFB35-4942-41EC-99B5-F58C3C87ABE3}" presName="hierChild4" presStyleCnt="0"/>
      <dgm:spPr/>
    </dgm:pt>
  </dgm:ptLst>
  <dgm:cxnLst>
    <dgm:cxn modelId="{7236BA04-5136-4A0B-864E-F6BD57916EC6}" srcId="{8E644D54-6DFF-4358-BF4F-A33E9C58FA8A}" destId="{EF7A2D07-1E1A-4D1F-8329-73542C062A44}" srcOrd="0" destOrd="0" parTransId="{C911C455-2852-44C3-A9A2-D833C10B8848}" sibTransId="{6A769974-7762-4976-A7BC-D39A1E93F41E}"/>
    <dgm:cxn modelId="{5F417805-9F3B-45C9-A7F1-2E5967B4D311}" srcId="{8E644D54-6DFF-4358-BF4F-A33E9C58FA8A}" destId="{C9391BFD-AD31-4768-B701-E3CABDB74192}" srcOrd="1" destOrd="0" parTransId="{B65A0E2D-3138-4F69-B507-354D5B64942D}" sibTransId="{6AC9E961-7DD1-4822-A84C-BDC4D0BA6F5B}"/>
    <dgm:cxn modelId="{DF1BD706-FE82-4730-9D8D-9E6484D31F58}" srcId="{A40893D6-7354-49ED-BAF7-558AEB9708F3}" destId="{89EA09CB-21AD-4694-97CC-A753A1D6D04A}" srcOrd="1" destOrd="0" parTransId="{E8D95A22-ED45-46A7-9718-C356F2CBBA8B}" sibTransId="{533AA847-4B19-4DF7-9631-BCDDEA6B411A}"/>
    <dgm:cxn modelId="{30488A09-DEE8-4FC7-B454-A067989565D4}" type="presOf" srcId="{C911C455-2852-44C3-A9A2-D833C10B8848}" destId="{D946A4DF-E8CB-425B-AD68-0C0CE25CDA13}" srcOrd="0" destOrd="0" presId="urn:microsoft.com/office/officeart/2005/8/layout/hierarchy1"/>
    <dgm:cxn modelId="{3C63251A-CE1A-4BAA-BA26-F26B2BDCB241}" type="presOf" srcId="{C9391BFD-AD31-4768-B701-E3CABDB74192}" destId="{8CFE6E89-1D90-4AC8-9A30-DA8B87FEAD53}" srcOrd="0" destOrd="0" presId="urn:microsoft.com/office/officeart/2005/8/layout/hierarchy1"/>
    <dgm:cxn modelId="{BE8AED1D-C7BD-4F6E-AF00-2FF9912BF6D4}" type="presOf" srcId="{45E111E5-5570-4823-B35D-9ABD46DE4447}" destId="{CB94D270-766D-4D63-8FE1-29749F839BC5}" srcOrd="0" destOrd="0" presId="urn:microsoft.com/office/officeart/2005/8/layout/hierarchy1"/>
    <dgm:cxn modelId="{50E9EE30-11DE-4546-A0F9-961B43259FC2}" type="presOf" srcId="{A40893D6-7354-49ED-BAF7-558AEB9708F3}" destId="{FF3A455B-8A34-4B8D-B86F-5E81A27CE1DA}" srcOrd="0" destOrd="0" presId="urn:microsoft.com/office/officeart/2005/8/layout/hierarchy1"/>
    <dgm:cxn modelId="{DCC57342-D5A9-49C9-8355-AF58E6CACB1A}" type="presOf" srcId="{EF7A2D07-1E1A-4D1F-8329-73542C062A44}" destId="{283856EE-E717-46BE-A317-60A445F5F16F}" srcOrd="0" destOrd="0" presId="urn:microsoft.com/office/officeart/2005/8/layout/hierarchy1"/>
    <dgm:cxn modelId="{18683E4A-EA1E-4AFF-9F1C-FBC37780D60B}" type="presOf" srcId="{B65A0E2D-3138-4F69-B507-354D5B64942D}" destId="{D336DBB5-7839-48DF-87A3-4D1C93EC87D1}" srcOrd="0" destOrd="0" presId="urn:microsoft.com/office/officeart/2005/8/layout/hierarchy1"/>
    <dgm:cxn modelId="{291B9659-67AD-4D11-862B-436A1A90C760}" type="presOf" srcId="{89EA09CB-21AD-4694-97CC-A753A1D6D04A}" destId="{0DFACA6C-F153-4919-BF84-2858B2017C54}" srcOrd="0" destOrd="0" presId="urn:microsoft.com/office/officeart/2005/8/layout/hierarchy1"/>
    <dgm:cxn modelId="{A8C47C7F-3463-42CA-9ECF-D9A5E69EA66E}" srcId="{A40893D6-7354-49ED-BAF7-558AEB9708F3}" destId="{8E644D54-6DFF-4358-BF4F-A33E9C58FA8A}" srcOrd="0" destOrd="0" parTransId="{D2D10D47-CC45-4701-AA99-144158DF8B4D}" sibTransId="{A4CBD173-8786-4F5E-86F0-B547A5DE118F}"/>
    <dgm:cxn modelId="{31FA558E-3E74-4235-AFED-881705CD15EC}" type="presOf" srcId="{3D63911A-37CB-4144-AF4E-8112D3863BDC}" destId="{8B02E6B1-3CD6-434C-BAB8-46F7E7AB6E72}" srcOrd="0" destOrd="0" presId="urn:microsoft.com/office/officeart/2005/8/layout/hierarchy1"/>
    <dgm:cxn modelId="{7D9B3197-2741-4B94-82B8-D7C2D8A111B6}" type="presOf" srcId="{BB27C368-0083-43EC-8D66-01ED7062F12E}" destId="{6D0CA8C6-87CB-46F7-8F70-5DF26384C2BA}" srcOrd="0" destOrd="0" presId="urn:microsoft.com/office/officeart/2005/8/layout/hierarchy1"/>
    <dgm:cxn modelId="{41A5B097-8374-420E-9E2F-14B84CC8BD60}" type="presOf" srcId="{76274167-6BD6-4AA7-A5B2-DFD8B4AC4E63}" destId="{DA4AA21D-1DD0-4166-BB14-A0CAE566DC1F}" srcOrd="0" destOrd="0" presId="urn:microsoft.com/office/officeart/2005/8/layout/hierarchy1"/>
    <dgm:cxn modelId="{51F23CA7-DD59-4C54-AF9F-A3F28B756722}" srcId="{89EA09CB-21AD-4694-97CC-A753A1D6D04A}" destId="{45E111E5-5570-4823-B35D-9ABD46DE4447}" srcOrd="0" destOrd="0" parTransId="{76274167-6BD6-4AA7-A5B2-DFD8B4AC4E63}" sibTransId="{33214D45-24DC-4F23-8EDA-0A53D228F28B}"/>
    <dgm:cxn modelId="{D651E8B5-39F2-48DC-85B2-EE803ED1F5C4}" type="presOf" srcId="{D2D10D47-CC45-4701-AA99-144158DF8B4D}" destId="{6BAB7A4D-2EC1-4643-AF70-D9C4647A8A15}" srcOrd="0" destOrd="0" presId="urn:microsoft.com/office/officeart/2005/8/layout/hierarchy1"/>
    <dgm:cxn modelId="{34DDE1BB-6F7F-4E55-9AB4-FF71A8EBE61E}" type="presOf" srcId="{8E644D54-6DFF-4358-BF4F-A33E9C58FA8A}" destId="{5F82BF80-E4BD-484F-833E-EA83F4F1FDB1}" srcOrd="0" destOrd="0" presId="urn:microsoft.com/office/officeart/2005/8/layout/hierarchy1"/>
    <dgm:cxn modelId="{0BD674C3-8F7C-4EF4-BF0B-2CA5468BC343}" type="presOf" srcId="{E8D95A22-ED45-46A7-9718-C356F2CBBA8B}" destId="{A015AECF-0403-4B6F-94E6-CF99BB0FB0AF}" srcOrd="0" destOrd="0" presId="urn:microsoft.com/office/officeart/2005/8/layout/hierarchy1"/>
    <dgm:cxn modelId="{432EE4C4-70CD-47F8-8BA0-C7D5853F4429}" srcId="{3D63911A-37CB-4144-AF4E-8112D3863BDC}" destId="{A40893D6-7354-49ED-BAF7-558AEB9708F3}" srcOrd="0" destOrd="0" parTransId="{09E7E56E-73FD-4EF2-AA34-D95227BD4958}" sibTransId="{9CF0B948-5FC9-43E0-885A-F95183E64D7A}"/>
    <dgm:cxn modelId="{9F3808C9-A18D-4206-A6BE-3093BE3B8FC8}" type="presOf" srcId="{9E3DFB35-4942-41EC-99B5-F58C3C87ABE3}" destId="{21434128-90A0-4746-B542-55C0BAC634A5}" srcOrd="0" destOrd="0" presId="urn:microsoft.com/office/officeart/2005/8/layout/hierarchy1"/>
    <dgm:cxn modelId="{FB7F5DFD-D8DA-48E1-B8EE-705101DC2386}" srcId="{89EA09CB-21AD-4694-97CC-A753A1D6D04A}" destId="{9E3DFB35-4942-41EC-99B5-F58C3C87ABE3}" srcOrd="1" destOrd="0" parTransId="{BB27C368-0083-43EC-8D66-01ED7062F12E}" sibTransId="{5819F4CD-8F00-46A9-8F8F-BA76480FE76D}"/>
    <dgm:cxn modelId="{6D3D243D-9332-4E6B-9180-B47A74791A48}" type="presParOf" srcId="{8B02E6B1-3CD6-434C-BAB8-46F7E7AB6E72}" destId="{24ABE4BE-077C-4BFD-9817-57A14F5B13D8}" srcOrd="0" destOrd="0" presId="urn:microsoft.com/office/officeart/2005/8/layout/hierarchy1"/>
    <dgm:cxn modelId="{023D91E0-4013-4016-9C2E-A31CA915A1B3}" type="presParOf" srcId="{24ABE4BE-077C-4BFD-9817-57A14F5B13D8}" destId="{F6F04D6E-C6A3-4521-B6CB-C0FACF1FE9E3}" srcOrd="0" destOrd="0" presId="urn:microsoft.com/office/officeart/2005/8/layout/hierarchy1"/>
    <dgm:cxn modelId="{0440FC7A-AA6D-4539-A64F-6F10CC752380}" type="presParOf" srcId="{F6F04D6E-C6A3-4521-B6CB-C0FACF1FE9E3}" destId="{CBA07FE4-2D4D-4589-81F7-9EB4FAC46C14}" srcOrd="0" destOrd="0" presId="urn:microsoft.com/office/officeart/2005/8/layout/hierarchy1"/>
    <dgm:cxn modelId="{EA439F37-8A9D-4AB1-B95C-F6C125A8687B}" type="presParOf" srcId="{F6F04D6E-C6A3-4521-B6CB-C0FACF1FE9E3}" destId="{FF3A455B-8A34-4B8D-B86F-5E81A27CE1DA}" srcOrd="1" destOrd="0" presId="urn:microsoft.com/office/officeart/2005/8/layout/hierarchy1"/>
    <dgm:cxn modelId="{B97B2C36-8D64-4A62-B245-4A0F3C9E3998}" type="presParOf" srcId="{24ABE4BE-077C-4BFD-9817-57A14F5B13D8}" destId="{5811C745-EDB6-433D-BD96-4DC266A6BCF2}" srcOrd="1" destOrd="0" presId="urn:microsoft.com/office/officeart/2005/8/layout/hierarchy1"/>
    <dgm:cxn modelId="{E0223D79-CE7E-4E74-8170-1DB05251BB1A}" type="presParOf" srcId="{5811C745-EDB6-433D-BD96-4DC266A6BCF2}" destId="{6BAB7A4D-2EC1-4643-AF70-D9C4647A8A15}" srcOrd="0" destOrd="0" presId="urn:microsoft.com/office/officeart/2005/8/layout/hierarchy1"/>
    <dgm:cxn modelId="{FB543DD6-CFE3-40EB-8C53-CC0D90570ED4}" type="presParOf" srcId="{5811C745-EDB6-433D-BD96-4DC266A6BCF2}" destId="{3A3A04DC-FA63-45E0-ADA6-A4EACE09AA59}" srcOrd="1" destOrd="0" presId="urn:microsoft.com/office/officeart/2005/8/layout/hierarchy1"/>
    <dgm:cxn modelId="{E5CEA04E-161B-49A9-BCBF-DF89B3F29051}" type="presParOf" srcId="{3A3A04DC-FA63-45E0-ADA6-A4EACE09AA59}" destId="{16D43D3A-1D73-49EF-B1EB-7D3F10940522}" srcOrd="0" destOrd="0" presId="urn:microsoft.com/office/officeart/2005/8/layout/hierarchy1"/>
    <dgm:cxn modelId="{B52843C3-DEEF-47BC-BD7B-4708AA862D2A}" type="presParOf" srcId="{16D43D3A-1D73-49EF-B1EB-7D3F10940522}" destId="{CD927930-4E1B-450F-8D14-27CB0C16FB4B}" srcOrd="0" destOrd="0" presId="urn:microsoft.com/office/officeart/2005/8/layout/hierarchy1"/>
    <dgm:cxn modelId="{03CFED08-AD0C-43DF-A9CB-2769BA5DEB84}" type="presParOf" srcId="{16D43D3A-1D73-49EF-B1EB-7D3F10940522}" destId="{5F82BF80-E4BD-484F-833E-EA83F4F1FDB1}" srcOrd="1" destOrd="0" presId="urn:microsoft.com/office/officeart/2005/8/layout/hierarchy1"/>
    <dgm:cxn modelId="{4EA9C2BB-B1F9-45A6-937A-C1E0675AD784}" type="presParOf" srcId="{3A3A04DC-FA63-45E0-ADA6-A4EACE09AA59}" destId="{D95FC579-9530-4FAA-80DE-CDD27D211336}" srcOrd="1" destOrd="0" presId="urn:microsoft.com/office/officeart/2005/8/layout/hierarchy1"/>
    <dgm:cxn modelId="{D432A0F2-40BC-41CD-A457-6245803DC05B}" type="presParOf" srcId="{D95FC579-9530-4FAA-80DE-CDD27D211336}" destId="{D946A4DF-E8CB-425B-AD68-0C0CE25CDA13}" srcOrd="0" destOrd="0" presId="urn:microsoft.com/office/officeart/2005/8/layout/hierarchy1"/>
    <dgm:cxn modelId="{41738710-E93B-4128-819E-0B0AACB3D26D}" type="presParOf" srcId="{D95FC579-9530-4FAA-80DE-CDD27D211336}" destId="{6A1F74AA-06A9-4BEC-BBD2-69FD3AC9F771}" srcOrd="1" destOrd="0" presId="urn:microsoft.com/office/officeart/2005/8/layout/hierarchy1"/>
    <dgm:cxn modelId="{17D2A62C-FDA1-4B8F-9DDC-8D0CF53D6DE8}" type="presParOf" srcId="{6A1F74AA-06A9-4BEC-BBD2-69FD3AC9F771}" destId="{2868C7FB-2A89-4837-950A-E24349AD32E3}" srcOrd="0" destOrd="0" presId="urn:microsoft.com/office/officeart/2005/8/layout/hierarchy1"/>
    <dgm:cxn modelId="{0285D79C-E5B7-41DF-89F4-96BE603AC8C0}" type="presParOf" srcId="{2868C7FB-2A89-4837-950A-E24349AD32E3}" destId="{94D48618-7711-4C99-AE3D-645FEF54A215}" srcOrd="0" destOrd="0" presId="urn:microsoft.com/office/officeart/2005/8/layout/hierarchy1"/>
    <dgm:cxn modelId="{41BCE334-D3D8-479F-985E-D8D8DE9B6787}" type="presParOf" srcId="{2868C7FB-2A89-4837-950A-E24349AD32E3}" destId="{283856EE-E717-46BE-A317-60A445F5F16F}" srcOrd="1" destOrd="0" presId="urn:microsoft.com/office/officeart/2005/8/layout/hierarchy1"/>
    <dgm:cxn modelId="{03895ED0-1487-43BE-825D-3F1A3AD8375C}" type="presParOf" srcId="{6A1F74AA-06A9-4BEC-BBD2-69FD3AC9F771}" destId="{976A00C8-C5E0-45EF-ABDC-622C52022780}" srcOrd="1" destOrd="0" presId="urn:microsoft.com/office/officeart/2005/8/layout/hierarchy1"/>
    <dgm:cxn modelId="{E692B010-523A-4B03-9732-9C15B1A9765D}" type="presParOf" srcId="{D95FC579-9530-4FAA-80DE-CDD27D211336}" destId="{D336DBB5-7839-48DF-87A3-4D1C93EC87D1}" srcOrd="2" destOrd="0" presId="urn:microsoft.com/office/officeart/2005/8/layout/hierarchy1"/>
    <dgm:cxn modelId="{882A1A1F-A8E7-41B0-B621-CEEA2ED31845}" type="presParOf" srcId="{D95FC579-9530-4FAA-80DE-CDD27D211336}" destId="{160D2699-A4D6-4C71-9058-FFB9BDE57140}" srcOrd="3" destOrd="0" presId="urn:microsoft.com/office/officeart/2005/8/layout/hierarchy1"/>
    <dgm:cxn modelId="{3613AA2D-3AAC-404B-A91F-80F6F3EDD9AE}" type="presParOf" srcId="{160D2699-A4D6-4C71-9058-FFB9BDE57140}" destId="{BFC7F78E-478E-4428-9095-FAE3CCC87D4D}" srcOrd="0" destOrd="0" presId="urn:microsoft.com/office/officeart/2005/8/layout/hierarchy1"/>
    <dgm:cxn modelId="{6215AC5A-ECAD-497A-896A-F3698FA8ACDD}" type="presParOf" srcId="{BFC7F78E-478E-4428-9095-FAE3CCC87D4D}" destId="{95FD1632-EEAF-48CC-92B2-1D07A5196380}" srcOrd="0" destOrd="0" presId="urn:microsoft.com/office/officeart/2005/8/layout/hierarchy1"/>
    <dgm:cxn modelId="{47A9F329-9590-4671-BA62-0E420218573C}" type="presParOf" srcId="{BFC7F78E-478E-4428-9095-FAE3CCC87D4D}" destId="{8CFE6E89-1D90-4AC8-9A30-DA8B87FEAD53}" srcOrd="1" destOrd="0" presId="urn:microsoft.com/office/officeart/2005/8/layout/hierarchy1"/>
    <dgm:cxn modelId="{82BFD036-FDF5-4A73-AD06-381DDF6BBB28}" type="presParOf" srcId="{160D2699-A4D6-4C71-9058-FFB9BDE57140}" destId="{96CE4E65-5DB2-4027-870F-60EB3B3E5E81}" srcOrd="1" destOrd="0" presId="urn:microsoft.com/office/officeart/2005/8/layout/hierarchy1"/>
    <dgm:cxn modelId="{1C999AEB-4500-4E15-A3E0-DC327A039ABA}" type="presParOf" srcId="{5811C745-EDB6-433D-BD96-4DC266A6BCF2}" destId="{A015AECF-0403-4B6F-94E6-CF99BB0FB0AF}" srcOrd="2" destOrd="0" presId="urn:microsoft.com/office/officeart/2005/8/layout/hierarchy1"/>
    <dgm:cxn modelId="{CC0EEC3B-FBF5-4AA6-94A3-E12EC6C66397}" type="presParOf" srcId="{5811C745-EDB6-433D-BD96-4DC266A6BCF2}" destId="{AF339986-E4D6-4796-B1C2-054C43894F75}" srcOrd="3" destOrd="0" presId="urn:microsoft.com/office/officeart/2005/8/layout/hierarchy1"/>
    <dgm:cxn modelId="{05E7F660-E976-422F-A759-CF22DF91E098}" type="presParOf" srcId="{AF339986-E4D6-4796-B1C2-054C43894F75}" destId="{03ECE7DF-48F0-49D6-87C6-3039E915306E}" srcOrd="0" destOrd="0" presId="urn:microsoft.com/office/officeart/2005/8/layout/hierarchy1"/>
    <dgm:cxn modelId="{7A56C787-136C-4196-A0FF-50F008E714FD}" type="presParOf" srcId="{03ECE7DF-48F0-49D6-87C6-3039E915306E}" destId="{95EBCD4C-6D6E-433C-A279-37BD07CA6BFE}" srcOrd="0" destOrd="0" presId="urn:microsoft.com/office/officeart/2005/8/layout/hierarchy1"/>
    <dgm:cxn modelId="{5B0D1767-D48C-4E38-B874-C8EC0102D1B1}" type="presParOf" srcId="{03ECE7DF-48F0-49D6-87C6-3039E915306E}" destId="{0DFACA6C-F153-4919-BF84-2858B2017C54}" srcOrd="1" destOrd="0" presId="urn:microsoft.com/office/officeart/2005/8/layout/hierarchy1"/>
    <dgm:cxn modelId="{7F963415-FD35-48F3-9DC6-DE952A695AC4}" type="presParOf" srcId="{AF339986-E4D6-4796-B1C2-054C43894F75}" destId="{26C50F44-8C77-418A-BC18-9DC42045C85B}" srcOrd="1" destOrd="0" presId="urn:microsoft.com/office/officeart/2005/8/layout/hierarchy1"/>
    <dgm:cxn modelId="{6FC0F1FF-B8A1-4419-B659-E6B4DE3FA8C4}" type="presParOf" srcId="{26C50F44-8C77-418A-BC18-9DC42045C85B}" destId="{DA4AA21D-1DD0-4166-BB14-A0CAE566DC1F}" srcOrd="0" destOrd="0" presId="urn:microsoft.com/office/officeart/2005/8/layout/hierarchy1"/>
    <dgm:cxn modelId="{5A39C79F-88F3-486D-A14A-9499AE6B5AFA}" type="presParOf" srcId="{26C50F44-8C77-418A-BC18-9DC42045C85B}" destId="{1EB6CAB0-DAD1-45AC-ADCE-E6792819E9BD}" srcOrd="1" destOrd="0" presId="urn:microsoft.com/office/officeart/2005/8/layout/hierarchy1"/>
    <dgm:cxn modelId="{4F83B179-3D21-433C-B1A6-195B2AFDE1BE}" type="presParOf" srcId="{1EB6CAB0-DAD1-45AC-ADCE-E6792819E9BD}" destId="{32C97353-99F7-4561-A192-74C2B9389912}" srcOrd="0" destOrd="0" presId="urn:microsoft.com/office/officeart/2005/8/layout/hierarchy1"/>
    <dgm:cxn modelId="{56F377AF-60C8-4E7A-8A30-E1806E69A146}" type="presParOf" srcId="{32C97353-99F7-4561-A192-74C2B9389912}" destId="{10AF107F-A433-49C8-8C1F-6482B8A26B2D}" srcOrd="0" destOrd="0" presId="urn:microsoft.com/office/officeart/2005/8/layout/hierarchy1"/>
    <dgm:cxn modelId="{F84316C5-B9E1-4548-998E-0B1D2BB1B0DD}" type="presParOf" srcId="{32C97353-99F7-4561-A192-74C2B9389912}" destId="{CB94D270-766D-4D63-8FE1-29749F839BC5}" srcOrd="1" destOrd="0" presId="urn:microsoft.com/office/officeart/2005/8/layout/hierarchy1"/>
    <dgm:cxn modelId="{B940CE6E-240C-492F-956B-6CE8EEBD28AD}" type="presParOf" srcId="{1EB6CAB0-DAD1-45AC-ADCE-E6792819E9BD}" destId="{8632A249-2AE6-46CA-A851-0F9FD0978186}" srcOrd="1" destOrd="0" presId="urn:microsoft.com/office/officeart/2005/8/layout/hierarchy1"/>
    <dgm:cxn modelId="{8F9BDFC1-6320-4025-8087-A2FA2E7FAADE}" type="presParOf" srcId="{26C50F44-8C77-418A-BC18-9DC42045C85B}" destId="{6D0CA8C6-87CB-46F7-8F70-5DF26384C2BA}" srcOrd="2" destOrd="0" presId="urn:microsoft.com/office/officeart/2005/8/layout/hierarchy1"/>
    <dgm:cxn modelId="{219B7813-471A-4E34-A843-757D8D8079B1}" type="presParOf" srcId="{26C50F44-8C77-418A-BC18-9DC42045C85B}" destId="{93C63405-553A-465A-9244-E13ABFF2952F}" srcOrd="3" destOrd="0" presId="urn:microsoft.com/office/officeart/2005/8/layout/hierarchy1"/>
    <dgm:cxn modelId="{C702A662-AB69-480A-A679-F41DA6A94A6F}" type="presParOf" srcId="{93C63405-553A-465A-9244-E13ABFF2952F}" destId="{A0983235-48DA-4B0A-AE0A-CDD94554C81C}" srcOrd="0" destOrd="0" presId="urn:microsoft.com/office/officeart/2005/8/layout/hierarchy1"/>
    <dgm:cxn modelId="{D70A8BFD-0313-4BBB-B780-40E8F4DC31ED}" type="presParOf" srcId="{A0983235-48DA-4B0A-AE0A-CDD94554C81C}" destId="{45FF0F50-BFBA-4B0F-B6E5-00029C5B01C6}" srcOrd="0" destOrd="0" presId="urn:microsoft.com/office/officeart/2005/8/layout/hierarchy1"/>
    <dgm:cxn modelId="{E201A4A1-034E-4D5D-8823-D515C563E24C}" type="presParOf" srcId="{A0983235-48DA-4B0A-AE0A-CDD94554C81C}" destId="{21434128-90A0-4746-B542-55C0BAC634A5}" srcOrd="1" destOrd="0" presId="urn:microsoft.com/office/officeart/2005/8/layout/hierarchy1"/>
    <dgm:cxn modelId="{0E080EB0-4BAE-4259-8A6D-C64DCA926F84}" type="presParOf" srcId="{93C63405-553A-465A-9244-E13ABFF2952F}" destId="{98122C8A-7296-4E04-BFF9-39C17D5E75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CA8C6-87CB-46F7-8F70-5DF26384C2BA}">
      <dsp:nvSpPr>
        <dsp:cNvPr id="0" name=""/>
        <dsp:cNvSpPr/>
      </dsp:nvSpPr>
      <dsp:spPr>
        <a:xfrm>
          <a:off x="5803633" y="2936521"/>
          <a:ext cx="997106" cy="474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379"/>
              </a:lnTo>
              <a:lnTo>
                <a:pt x="997106" y="323379"/>
              </a:lnTo>
              <a:lnTo>
                <a:pt x="997106" y="474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A21D-1DD0-4166-BB14-A0CAE566DC1F}">
      <dsp:nvSpPr>
        <dsp:cNvPr id="0" name=""/>
        <dsp:cNvSpPr/>
      </dsp:nvSpPr>
      <dsp:spPr>
        <a:xfrm>
          <a:off x="4806526" y="2936521"/>
          <a:ext cx="997106" cy="474532"/>
        </a:xfrm>
        <a:custGeom>
          <a:avLst/>
          <a:gdLst/>
          <a:ahLst/>
          <a:cxnLst/>
          <a:rect l="0" t="0" r="0" b="0"/>
          <a:pathLst>
            <a:path>
              <a:moveTo>
                <a:pt x="997106" y="0"/>
              </a:moveTo>
              <a:lnTo>
                <a:pt x="997106" y="323379"/>
              </a:lnTo>
              <a:lnTo>
                <a:pt x="0" y="323379"/>
              </a:lnTo>
              <a:lnTo>
                <a:pt x="0" y="474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5AECF-0403-4B6F-94E6-CF99BB0FB0AF}">
      <dsp:nvSpPr>
        <dsp:cNvPr id="0" name=""/>
        <dsp:cNvSpPr/>
      </dsp:nvSpPr>
      <dsp:spPr>
        <a:xfrm>
          <a:off x="3809419" y="1425904"/>
          <a:ext cx="1994213" cy="474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379"/>
              </a:lnTo>
              <a:lnTo>
                <a:pt x="1994213" y="323379"/>
              </a:lnTo>
              <a:lnTo>
                <a:pt x="1994213" y="474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6DBB5-7839-48DF-87A3-4D1C93EC87D1}">
      <dsp:nvSpPr>
        <dsp:cNvPr id="0" name=""/>
        <dsp:cNvSpPr/>
      </dsp:nvSpPr>
      <dsp:spPr>
        <a:xfrm>
          <a:off x="1815206" y="2936521"/>
          <a:ext cx="997106" cy="474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379"/>
              </a:lnTo>
              <a:lnTo>
                <a:pt x="997106" y="323379"/>
              </a:lnTo>
              <a:lnTo>
                <a:pt x="997106" y="474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6A4DF-E8CB-425B-AD68-0C0CE25CDA13}">
      <dsp:nvSpPr>
        <dsp:cNvPr id="0" name=""/>
        <dsp:cNvSpPr/>
      </dsp:nvSpPr>
      <dsp:spPr>
        <a:xfrm>
          <a:off x="818099" y="2936521"/>
          <a:ext cx="997106" cy="474532"/>
        </a:xfrm>
        <a:custGeom>
          <a:avLst/>
          <a:gdLst/>
          <a:ahLst/>
          <a:cxnLst/>
          <a:rect l="0" t="0" r="0" b="0"/>
          <a:pathLst>
            <a:path>
              <a:moveTo>
                <a:pt x="997106" y="0"/>
              </a:moveTo>
              <a:lnTo>
                <a:pt x="997106" y="323379"/>
              </a:lnTo>
              <a:lnTo>
                <a:pt x="0" y="323379"/>
              </a:lnTo>
              <a:lnTo>
                <a:pt x="0" y="474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A4D-2EC1-4643-AF70-D9C4647A8A15}">
      <dsp:nvSpPr>
        <dsp:cNvPr id="0" name=""/>
        <dsp:cNvSpPr/>
      </dsp:nvSpPr>
      <dsp:spPr>
        <a:xfrm>
          <a:off x="1815206" y="1425904"/>
          <a:ext cx="1994213" cy="474532"/>
        </a:xfrm>
        <a:custGeom>
          <a:avLst/>
          <a:gdLst/>
          <a:ahLst/>
          <a:cxnLst/>
          <a:rect l="0" t="0" r="0" b="0"/>
          <a:pathLst>
            <a:path>
              <a:moveTo>
                <a:pt x="1994213" y="0"/>
              </a:moveTo>
              <a:lnTo>
                <a:pt x="1994213" y="323379"/>
              </a:lnTo>
              <a:lnTo>
                <a:pt x="0" y="323379"/>
              </a:lnTo>
              <a:lnTo>
                <a:pt x="0" y="474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07FE4-2D4D-4589-81F7-9EB4FAC46C14}">
      <dsp:nvSpPr>
        <dsp:cNvPr id="0" name=""/>
        <dsp:cNvSpPr/>
      </dsp:nvSpPr>
      <dsp:spPr>
        <a:xfrm>
          <a:off x="2993605" y="389820"/>
          <a:ext cx="1631629" cy="103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A455B-8A34-4B8D-B86F-5E81A27CE1DA}">
      <dsp:nvSpPr>
        <dsp:cNvPr id="0" name=""/>
        <dsp:cNvSpPr/>
      </dsp:nvSpPr>
      <dsp:spPr>
        <a:xfrm>
          <a:off x="3174897" y="562047"/>
          <a:ext cx="1631629" cy="103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지도학습</a:t>
          </a:r>
        </a:p>
      </dsp:txBody>
      <dsp:txXfrm>
        <a:off x="3205243" y="592393"/>
        <a:ext cx="1570937" cy="975392"/>
      </dsp:txXfrm>
    </dsp:sp>
    <dsp:sp modelId="{CD927930-4E1B-450F-8D14-27CB0C16FB4B}">
      <dsp:nvSpPr>
        <dsp:cNvPr id="0" name=""/>
        <dsp:cNvSpPr/>
      </dsp:nvSpPr>
      <dsp:spPr>
        <a:xfrm>
          <a:off x="999391" y="1900436"/>
          <a:ext cx="1631629" cy="103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2BF80-E4BD-484F-833E-EA83F4F1FDB1}">
      <dsp:nvSpPr>
        <dsp:cNvPr id="0" name=""/>
        <dsp:cNvSpPr/>
      </dsp:nvSpPr>
      <dsp:spPr>
        <a:xfrm>
          <a:off x="1180684" y="2072664"/>
          <a:ext cx="1631629" cy="103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분류</a:t>
          </a:r>
        </a:p>
      </dsp:txBody>
      <dsp:txXfrm>
        <a:off x="1211030" y="2103010"/>
        <a:ext cx="1570937" cy="975392"/>
      </dsp:txXfrm>
    </dsp:sp>
    <dsp:sp modelId="{94D48618-7711-4C99-AE3D-645FEF54A215}">
      <dsp:nvSpPr>
        <dsp:cNvPr id="0" name=""/>
        <dsp:cNvSpPr/>
      </dsp:nvSpPr>
      <dsp:spPr>
        <a:xfrm>
          <a:off x="2285" y="3411053"/>
          <a:ext cx="1631629" cy="103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56EE-E717-46BE-A317-60A445F5F16F}">
      <dsp:nvSpPr>
        <dsp:cNvPr id="0" name=""/>
        <dsp:cNvSpPr/>
      </dsp:nvSpPr>
      <dsp:spPr>
        <a:xfrm>
          <a:off x="183577" y="3583281"/>
          <a:ext cx="1631629" cy="103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이진 분류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(0/1) </a:t>
          </a:r>
          <a:r>
            <a:rPr lang="ko-KR" altLang="en-US" sz="1200" b="0" i="0" kern="1200" dirty="0"/>
            <a:t>中 </a:t>
          </a:r>
          <a:r>
            <a:rPr lang="en-US" altLang="ko-KR" sz="1200" b="0" i="0" kern="1200" dirty="0"/>
            <a:t>1</a:t>
          </a:r>
          <a:endParaRPr lang="en-US" altLang="ko-KR" sz="1200" kern="1200" dirty="0"/>
        </a:p>
      </dsp:txBody>
      <dsp:txXfrm>
        <a:off x="213923" y="3613627"/>
        <a:ext cx="1570937" cy="975392"/>
      </dsp:txXfrm>
    </dsp:sp>
    <dsp:sp modelId="{95FD1632-EEAF-48CC-92B2-1D07A5196380}">
      <dsp:nvSpPr>
        <dsp:cNvPr id="0" name=""/>
        <dsp:cNvSpPr/>
      </dsp:nvSpPr>
      <dsp:spPr>
        <a:xfrm>
          <a:off x="1996498" y="3411053"/>
          <a:ext cx="1631629" cy="103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6E89-1D90-4AC8-9A30-DA8B87FEAD53}">
      <dsp:nvSpPr>
        <dsp:cNvPr id="0" name=""/>
        <dsp:cNvSpPr/>
      </dsp:nvSpPr>
      <dsp:spPr>
        <a:xfrm>
          <a:off x="2177790" y="3583281"/>
          <a:ext cx="1631629" cy="103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/>
            <a:t>멀티라벨</a:t>
          </a:r>
          <a:r>
            <a:rPr lang="en-US" altLang="ko-KR" sz="1200" kern="1200"/>
            <a:t>(</a:t>
          </a:r>
          <a:r>
            <a:rPr lang="ko-KR" altLang="en-US" sz="1200" kern="1200"/>
            <a:t>다중</a:t>
          </a:r>
          <a:r>
            <a:rPr lang="en-US" altLang="ko-KR" sz="1200" kern="1200"/>
            <a:t>)</a:t>
          </a:r>
          <a:r>
            <a:rPr lang="ko-KR" altLang="en-US" sz="1200" kern="1200"/>
            <a:t> </a:t>
          </a:r>
          <a:r>
            <a:rPr lang="ko-KR" altLang="en-US" sz="1200" kern="1200" dirty="0"/>
            <a:t>분류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(0/1/2) </a:t>
          </a:r>
          <a:r>
            <a:rPr lang="ko-KR" altLang="en-US" sz="1200" b="0" i="0" kern="1200" dirty="0"/>
            <a:t>中 </a:t>
          </a:r>
          <a:r>
            <a:rPr lang="en-US" altLang="ko-KR" sz="1200" b="0" i="0" kern="1200" dirty="0"/>
            <a:t>1</a:t>
          </a:r>
          <a:endParaRPr lang="ko-KR" altLang="en-US" sz="1200" kern="1200" dirty="0"/>
        </a:p>
      </dsp:txBody>
      <dsp:txXfrm>
        <a:off x="2208136" y="3613627"/>
        <a:ext cx="1570937" cy="975392"/>
      </dsp:txXfrm>
    </dsp:sp>
    <dsp:sp modelId="{95EBCD4C-6D6E-433C-A279-37BD07CA6BFE}">
      <dsp:nvSpPr>
        <dsp:cNvPr id="0" name=""/>
        <dsp:cNvSpPr/>
      </dsp:nvSpPr>
      <dsp:spPr>
        <a:xfrm>
          <a:off x="4987818" y="1900436"/>
          <a:ext cx="1631629" cy="103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ACA6C-F153-4919-BF84-2858B2017C54}">
      <dsp:nvSpPr>
        <dsp:cNvPr id="0" name=""/>
        <dsp:cNvSpPr/>
      </dsp:nvSpPr>
      <dsp:spPr>
        <a:xfrm>
          <a:off x="5169110" y="2072664"/>
          <a:ext cx="1631629" cy="103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회귀</a:t>
          </a:r>
        </a:p>
      </dsp:txBody>
      <dsp:txXfrm>
        <a:off x="5199456" y="2103010"/>
        <a:ext cx="1570937" cy="975392"/>
      </dsp:txXfrm>
    </dsp:sp>
    <dsp:sp modelId="{10AF107F-A433-49C8-8C1F-6482B8A26B2D}">
      <dsp:nvSpPr>
        <dsp:cNvPr id="0" name=""/>
        <dsp:cNvSpPr/>
      </dsp:nvSpPr>
      <dsp:spPr>
        <a:xfrm>
          <a:off x="3990712" y="3411053"/>
          <a:ext cx="1631629" cy="103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4D270-766D-4D63-8FE1-29749F839BC5}">
      <dsp:nvSpPr>
        <dsp:cNvPr id="0" name=""/>
        <dsp:cNvSpPr/>
      </dsp:nvSpPr>
      <dsp:spPr>
        <a:xfrm>
          <a:off x="4172004" y="3583281"/>
          <a:ext cx="1631629" cy="103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/>
            <a:t>로지스틱 회귀</a:t>
          </a:r>
          <a:endParaRPr lang="en-US" altLang="ko-KR" sz="1200" kern="120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(</a:t>
          </a:r>
          <a:r>
            <a:rPr lang="ko-KR" altLang="en-US" sz="1200" kern="1200" dirty="0"/>
            <a:t>곡선</a:t>
          </a:r>
          <a:r>
            <a:rPr lang="en-US" altLang="ko-KR" sz="1200" kern="1200" dirty="0"/>
            <a:t>)</a:t>
          </a:r>
          <a:r>
            <a:rPr lang="ko-KR" altLang="en-US" sz="1200" kern="1200" dirty="0"/>
            <a:t> </a:t>
          </a:r>
        </a:p>
      </dsp:txBody>
      <dsp:txXfrm>
        <a:off x="4202350" y="3613627"/>
        <a:ext cx="1570937" cy="975392"/>
      </dsp:txXfrm>
    </dsp:sp>
    <dsp:sp modelId="{45FF0F50-BFBA-4B0F-B6E5-00029C5B01C6}">
      <dsp:nvSpPr>
        <dsp:cNvPr id="0" name=""/>
        <dsp:cNvSpPr/>
      </dsp:nvSpPr>
      <dsp:spPr>
        <a:xfrm>
          <a:off x="5984925" y="3411053"/>
          <a:ext cx="1631629" cy="103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34128-90A0-4746-B542-55C0BAC634A5}">
      <dsp:nvSpPr>
        <dsp:cNvPr id="0" name=""/>
        <dsp:cNvSpPr/>
      </dsp:nvSpPr>
      <dsp:spPr>
        <a:xfrm>
          <a:off x="6166217" y="3583281"/>
          <a:ext cx="1631629" cy="103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선형 회귀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(</a:t>
          </a:r>
          <a:r>
            <a:rPr lang="ko-KR" altLang="en-US" sz="1200" kern="1200" dirty="0"/>
            <a:t>직선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6196563" y="3613627"/>
        <a:ext cx="1570937" cy="975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E61A-A32F-424C-ABF6-33E6630A257B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4187-B035-41E3-95A4-9E207838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5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E3A8F-16E0-4049-8B3A-E1380FB3C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8BC1D-C716-48AA-BE09-2AEBD4D2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56436-6960-4DBC-8014-15994B2D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0B441-1798-40B9-A81B-77F18462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7B801-81D8-4405-91C3-4D61CFDB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5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F21B-2140-4C4D-8FF1-0C992C22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7E541D-E55E-4E05-93FB-62CB87F9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191D3-5852-4139-9AED-A0381647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8C78F-D574-469D-91FD-F927B194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0C927-5A20-4696-90E8-DB580F0C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6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C0C1EF-CA1E-4826-9DEF-C9EBDC23B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9E3C8-35E9-4F24-8D7D-F178FD697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CEDE6-C5F9-4403-9E78-D92D62D2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006E-603F-4851-81BB-C466C4F1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886E9-4E3C-46F5-8FEB-52A8B4C9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C582B-6D4A-4004-A041-8C828B89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3B291-A517-48EC-A06E-4206020F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F35C1-9157-4EC4-B211-7637F97B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ABEC9-0228-4B14-9AD8-FA9DFF8C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9F5D4-D68D-47DD-B591-0BAA12AD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1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72CAE-EF84-46DD-901B-63ED88B7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2235D-15A5-4C35-A64D-6032CEDC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A2896-1819-4F06-9E6E-F6F30462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94CF5-6302-491E-B049-0B9A0F7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68B77-7856-473F-AFC0-E503F280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2DB98-34DA-4534-BEB7-ADDDCCB8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CE3B5-82D2-40E1-9E73-C6CD6F77F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5E3C7-E20F-45BF-9C47-263F1B6A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655BC-2DD6-423D-9B37-B4F9A24D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06CFB-EE75-4FC9-981E-E6F6BE35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99970-49A8-4F35-8CA5-F508676C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2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A69A-431B-4D18-B5B3-89C8459A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48CE2-CC0F-4800-853E-56BC678D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FFC71-1920-4BD9-8037-F4B5BBA0D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F82E-5353-4A9E-8610-D3627E8EF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07A721-2181-4471-9CD0-3864B98F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C9FB1C-597F-4040-9913-CFF58046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AE1797-422F-4A98-9227-7B8D612E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D18099-C5CA-4210-8482-43EDA3E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1C2E8-B019-4E7A-9A06-D34ADA1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5B50BB-9672-4AF6-BE82-4518D0B7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5B316-C83C-4500-B0B3-3D38B283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064AA-0AED-44F7-99B0-D4989223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9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3B900-E91B-4E5A-ACCF-E982EE5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8BDEC-0E3E-4889-93E2-8ED42FB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1F226-5EE6-41FC-B9A4-5F28E7E7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2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4B24-EF6B-461E-9CF9-2C6860D4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006AB-DD86-48E4-B139-FE0B7254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6E39B-F8B7-401F-8D5C-844BB860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ABC49-2E73-4555-B1BE-E45B643F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5DB6A-1459-4CCA-AA05-DAC06290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1554A-B002-4D38-A4F6-C2574510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6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1B49E-BA77-4ED9-802E-4FE713AE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99A9CE-FDA8-466B-AA5C-0C1DE6EBC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FACFB4-09EC-4813-8C5F-0A16977E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FC4B4-616B-4DFE-B38F-3921E8CC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B587-2978-4D1E-8899-DFBA2A0C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237EC-212E-4F77-9D8B-18D9F9C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0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D3316-FE98-4641-AC5D-1907CF1B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2C8B9-4872-4C6D-B29E-AC3D481D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3E701-50BB-461A-BD26-B4BBD32A4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D291-5936-4EBF-BE46-F961845B746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A0423-FBF0-49BB-9ADA-76C679CB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FF88-0481-4286-BF46-603EECDE9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6C68-29AD-49F7-972E-7CA97C16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7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D884F-C3E0-4C18-A832-D98BC2674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KNN</a:t>
            </a:r>
            <a:r>
              <a:rPr lang="ko-KR" altLang="en-US" sz="5400"/>
              <a:t>과 로지스틱 회귀로</a:t>
            </a:r>
            <a:br>
              <a:rPr lang="en-US" altLang="ko-KR" sz="5400"/>
            </a:br>
            <a:r>
              <a:rPr lang="ko-KR" altLang="en-US" sz="5400"/>
              <a:t>분류 알고리즘 실습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79F7F-A1F1-4EFB-A771-FCB9B5B16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김지선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061503-6DED-492F-AF42-A5EFBCE1F9A6}"/>
              </a:ext>
            </a:extLst>
          </p:cNvPr>
          <p:cNvSpPr/>
          <p:nvPr/>
        </p:nvSpPr>
        <p:spPr>
          <a:xfrm>
            <a:off x="0" y="593856"/>
            <a:ext cx="12192000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2394B6-4A03-4CE1-8340-25DFEDCF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81" y="2819347"/>
            <a:ext cx="4656513" cy="18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64303-75D8-416B-A484-0EAD1A2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18255"/>
            <a:ext cx="10515600" cy="1325563"/>
          </a:xfrm>
        </p:spPr>
        <p:txBody>
          <a:bodyPr/>
          <a:lstStyle/>
          <a:p>
            <a:r>
              <a:rPr lang="ko-KR" altLang="en-US"/>
              <a:t>모델 학습의 주된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B6514-13E9-48C8-9AAA-386C2928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=</a:t>
            </a:r>
            <a:r>
              <a:rPr lang="ko-KR" altLang="en-US"/>
              <a:t>모델</a:t>
            </a:r>
            <a:r>
              <a:rPr lang="en-US" altLang="ko-KR"/>
              <a:t>() // </a:t>
            </a:r>
            <a:r>
              <a:rPr lang="ko-KR" altLang="en-US"/>
              <a:t>객체에 모델을 할당</a:t>
            </a:r>
            <a:endParaRPr lang="en-US" altLang="ko-KR"/>
          </a:p>
          <a:p>
            <a:r>
              <a:rPr lang="ko-KR" altLang="en-US"/>
              <a:t>객체</a:t>
            </a:r>
            <a:r>
              <a:rPr lang="en-US" altLang="ko-KR"/>
              <a:t>.fit(X_train,y_train) // </a:t>
            </a:r>
            <a:r>
              <a:rPr lang="ko-KR" altLang="en-US"/>
              <a:t>객체에 접근해 학습데이터의 </a:t>
            </a:r>
            <a:r>
              <a:rPr lang="en-US" altLang="ko-KR"/>
              <a:t>feature,target</a:t>
            </a:r>
            <a:r>
              <a:rPr lang="ko-KR" altLang="en-US"/>
              <a:t>을 주어 학습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Y_pred=</a:t>
            </a:r>
            <a:r>
              <a:rPr lang="ko-KR" altLang="en-US"/>
              <a:t>객체</a:t>
            </a:r>
            <a:r>
              <a:rPr lang="en-US" altLang="ko-KR"/>
              <a:t>.predict(X_test) // </a:t>
            </a:r>
            <a:r>
              <a:rPr lang="ko-KR" altLang="en-US"/>
              <a:t>테스트 데이터를 학습한 모델에 입력해 예측하게 하기</a:t>
            </a:r>
            <a:endParaRPr lang="en-US" altLang="ko-KR"/>
          </a:p>
          <a:p>
            <a:r>
              <a:rPr lang="ko-KR" altLang="en-US"/>
              <a:t>객체</a:t>
            </a:r>
            <a:r>
              <a:rPr lang="en-US" altLang="ko-KR"/>
              <a:t>.accuracy(y_pred,y_test)</a:t>
            </a:r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5452EE-32DB-4FCF-9565-DF78273114DF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D1CD2-B98E-4614-8DDD-9C432FF7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00" y="0"/>
            <a:ext cx="10515600" cy="1325563"/>
          </a:xfrm>
        </p:spPr>
        <p:txBody>
          <a:bodyPr/>
          <a:lstStyle/>
          <a:p>
            <a:r>
              <a:rPr lang="ko-KR" altLang="en-US"/>
              <a:t>테이블에서 예시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EBE48C80-AE81-4AE8-87FD-143595B19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725651"/>
              </p:ext>
            </p:extLst>
          </p:nvPr>
        </p:nvGraphicFramePr>
        <p:xfrm>
          <a:off x="838200" y="1647282"/>
          <a:ext cx="10515600" cy="481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021390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73228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40689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0228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5621578"/>
                    </a:ext>
                  </a:extLst>
                </a:gridCol>
              </a:tblGrid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길이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너비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꽃잎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57016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8144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56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1922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211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40203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48799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1866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33604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7129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1491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74A94-9128-4584-BF67-CB940D359FEA}"/>
              </a:ext>
            </a:extLst>
          </p:cNvPr>
          <p:cNvSpPr/>
          <p:nvPr/>
        </p:nvSpPr>
        <p:spPr>
          <a:xfrm>
            <a:off x="645252" y="2195491"/>
            <a:ext cx="10901496" cy="28730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8575-8712-44BD-B310-946374850EC3}"/>
              </a:ext>
            </a:extLst>
          </p:cNvPr>
          <p:cNvSpPr/>
          <p:nvPr/>
        </p:nvSpPr>
        <p:spPr>
          <a:xfrm>
            <a:off x="645252" y="5199464"/>
            <a:ext cx="10901496" cy="114469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68A936-854D-4D20-89AA-EF202C3CF5A4}"/>
              </a:ext>
            </a:extLst>
          </p:cNvPr>
          <p:cNvSpPr/>
          <p:nvPr/>
        </p:nvSpPr>
        <p:spPr>
          <a:xfrm>
            <a:off x="3017240" y="1456501"/>
            <a:ext cx="6157520" cy="5192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- 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A8E0F4-B6D9-4CC8-9911-567EE9497B6D}"/>
              </a:ext>
            </a:extLst>
          </p:cNvPr>
          <p:cNvSpPr/>
          <p:nvPr/>
        </p:nvSpPr>
        <p:spPr>
          <a:xfrm>
            <a:off x="9301991" y="1456501"/>
            <a:ext cx="1955335" cy="51927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- y</a:t>
            </a:r>
          </a:p>
          <a:p>
            <a:pPr algn="ctr"/>
            <a:r>
              <a:rPr lang="en-US" altLang="ko-KR" dirty="0"/>
              <a:t>(Label, Class)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45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5156B1A-9E45-4EC3-BB40-CDF500661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061470"/>
              </p:ext>
            </p:extLst>
          </p:nvPr>
        </p:nvGraphicFramePr>
        <p:xfrm>
          <a:off x="838200" y="1797945"/>
          <a:ext cx="10515600" cy="481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021390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73228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40689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0228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5621578"/>
                    </a:ext>
                  </a:extLst>
                </a:gridCol>
              </a:tblGrid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길이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너비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꽃잎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57016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8144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56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1922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211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40203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48799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1866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33604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7129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1491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E3075FA-C4ED-4090-9E91-4ACA4F90A6FB}"/>
              </a:ext>
            </a:extLst>
          </p:cNvPr>
          <p:cNvSpPr/>
          <p:nvPr/>
        </p:nvSpPr>
        <p:spPr>
          <a:xfrm>
            <a:off x="2994870" y="2290194"/>
            <a:ext cx="6224631" cy="29497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X</a:t>
            </a:r>
          </a:p>
          <a:p>
            <a:pPr algn="ctr"/>
            <a:r>
              <a:rPr lang="en-US" altLang="ko-KR" dirty="0"/>
              <a:t>-data feature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1D280D-DF8D-4FB9-9690-CF2FD52A0538}"/>
              </a:ext>
            </a:extLst>
          </p:cNvPr>
          <p:cNvSpPr/>
          <p:nvPr/>
        </p:nvSpPr>
        <p:spPr>
          <a:xfrm>
            <a:off x="9314926" y="2290194"/>
            <a:ext cx="1943449" cy="2981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y</a:t>
            </a:r>
          </a:p>
          <a:p>
            <a:pPr algn="ctr"/>
            <a:r>
              <a:rPr lang="en-US" altLang="ko-KR" dirty="0"/>
              <a:t>-data target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1827D4-D7B6-4F8B-A5D0-A71C8967711F}"/>
              </a:ext>
            </a:extLst>
          </p:cNvPr>
          <p:cNvSpPr/>
          <p:nvPr/>
        </p:nvSpPr>
        <p:spPr>
          <a:xfrm>
            <a:off x="2983684" y="5349238"/>
            <a:ext cx="6224631" cy="11822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X</a:t>
            </a:r>
          </a:p>
          <a:p>
            <a:pPr algn="ctr"/>
            <a:r>
              <a:rPr lang="en-US" altLang="ko-KR" dirty="0"/>
              <a:t>-data feature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6745-C1BC-4326-BFE6-A50FE86FDAB4}"/>
              </a:ext>
            </a:extLst>
          </p:cNvPr>
          <p:cNvSpPr/>
          <p:nvPr/>
        </p:nvSpPr>
        <p:spPr>
          <a:xfrm>
            <a:off x="9331005" y="5403159"/>
            <a:ext cx="1943449" cy="118225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Y</a:t>
            </a:r>
          </a:p>
          <a:p>
            <a:pPr algn="ctr"/>
            <a:r>
              <a:rPr lang="en-US" altLang="ko-KR" dirty="0"/>
              <a:t>- Data 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4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5156B1A-9E45-4EC3-BB40-CDF500661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13479"/>
              </p:ext>
            </p:extLst>
          </p:nvPr>
        </p:nvGraphicFramePr>
        <p:xfrm>
          <a:off x="838199" y="1375267"/>
          <a:ext cx="10515600" cy="481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021390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73228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40689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0228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5621578"/>
                    </a:ext>
                  </a:extLst>
                </a:gridCol>
              </a:tblGrid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길이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너비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꽃잎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57016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8144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56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1922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211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40203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48799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1866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33604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7129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1491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BE4AC-C598-407A-BE4F-37FB01DA436E}"/>
              </a:ext>
            </a:extLst>
          </p:cNvPr>
          <p:cNvSpPr/>
          <p:nvPr/>
        </p:nvSpPr>
        <p:spPr>
          <a:xfrm>
            <a:off x="2983683" y="1879133"/>
            <a:ext cx="6224631" cy="29813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X</a:t>
            </a:r>
          </a:p>
          <a:p>
            <a:pPr algn="ctr"/>
            <a:r>
              <a:rPr lang="en-US" altLang="ko-KR" dirty="0"/>
              <a:t>-data feature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384396-DC6D-40EA-A91B-511BDF9D60EF}"/>
              </a:ext>
            </a:extLst>
          </p:cNvPr>
          <p:cNvSpPr/>
          <p:nvPr/>
        </p:nvSpPr>
        <p:spPr>
          <a:xfrm>
            <a:off x="2983683" y="4932368"/>
            <a:ext cx="6224631" cy="11822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X</a:t>
            </a:r>
          </a:p>
          <a:p>
            <a:pPr algn="ctr"/>
            <a:r>
              <a:rPr lang="en-US" altLang="ko-KR" dirty="0"/>
              <a:t>-data feature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8F2E49-4C27-4D2A-91D2-D34B03F903BE}"/>
              </a:ext>
            </a:extLst>
          </p:cNvPr>
          <p:cNvSpPr/>
          <p:nvPr/>
        </p:nvSpPr>
        <p:spPr>
          <a:xfrm>
            <a:off x="9309332" y="1879132"/>
            <a:ext cx="1943449" cy="2981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y</a:t>
            </a:r>
          </a:p>
          <a:p>
            <a:pPr algn="ctr"/>
            <a:r>
              <a:rPr lang="en-US" altLang="ko-KR" dirty="0"/>
              <a:t>-data target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F5C94B-B658-44CB-924B-1B257FC03235}"/>
              </a:ext>
            </a:extLst>
          </p:cNvPr>
          <p:cNvSpPr/>
          <p:nvPr/>
        </p:nvSpPr>
        <p:spPr>
          <a:xfrm>
            <a:off x="9309332" y="4932368"/>
            <a:ext cx="2619813" cy="154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BF6FB3-E2B0-4002-9B54-FFC2A0C01801}"/>
              </a:ext>
            </a:extLst>
          </p:cNvPr>
          <p:cNvCxnSpPr/>
          <p:nvPr/>
        </p:nvCxnSpPr>
        <p:spPr>
          <a:xfrm>
            <a:off x="7642020" y="5704334"/>
            <a:ext cx="1853967" cy="72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129F37-0A4A-4F48-B12F-BB2E883B5B7A}"/>
              </a:ext>
            </a:extLst>
          </p:cNvPr>
          <p:cNvCxnSpPr/>
          <p:nvPr/>
        </p:nvCxnSpPr>
        <p:spPr>
          <a:xfrm flipV="1">
            <a:off x="9369106" y="5872090"/>
            <a:ext cx="1402358" cy="60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B3DD48E0-123A-48A9-BC90-867EE57DE254}"/>
              </a:ext>
            </a:extLst>
          </p:cNvPr>
          <p:cNvSpPr/>
          <p:nvPr/>
        </p:nvSpPr>
        <p:spPr>
          <a:xfrm>
            <a:off x="9654330" y="4938853"/>
            <a:ext cx="1580626" cy="598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정확도 측정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ED91A1-BA0D-4E52-9206-E218C3042F1C}"/>
              </a:ext>
            </a:extLst>
          </p:cNvPr>
          <p:cNvSpPr/>
          <p:nvPr/>
        </p:nvSpPr>
        <p:spPr>
          <a:xfrm>
            <a:off x="7642020" y="5011328"/>
            <a:ext cx="1375794" cy="45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AECD301-593D-4DC9-9B92-60B5C4F8356C}"/>
              </a:ext>
            </a:extLst>
          </p:cNvPr>
          <p:cNvSpPr/>
          <p:nvPr/>
        </p:nvSpPr>
        <p:spPr>
          <a:xfrm rot="16200000">
            <a:off x="8840771" y="1702047"/>
            <a:ext cx="735086" cy="1182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5305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5156B1A-9E45-4EC3-BB40-CDF500661A21}"/>
              </a:ext>
            </a:extLst>
          </p:cNvPr>
          <p:cNvGraphicFramePr>
            <a:graphicFrameLocks/>
          </p:cNvGraphicFramePr>
          <p:nvPr/>
        </p:nvGraphicFramePr>
        <p:xfrm>
          <a:off x="838199" y="1375267"/>
          <a:ext cx="10515600" cy="481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021390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73228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40689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0228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5621578"/>
                    </a:ext>
                  </a:extLst>
                </a:gridCol>
              </a:tblGrid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길이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꽃받침 너비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꽃잎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57016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8144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56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19220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211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40203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48799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18662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33604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71298"/>
                  </a:ext>
                </a:extLst>
              </a:tr>
              <a:tr h="43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1491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E3075FA-C4ED-4090-9E91-4ACA4F90A6FB}"/>
              </a:ext>
            </a:extLst>
          </p:cNvPr>
          <p:cNvSpPr/>
          <p:nvPr/>
        </p:nvSpPr>
        <p:spPr>
          <a:xfrm>
            <a:off x="2983272" y="1882946"/>
            <a:ext cx="6224631" cy="29497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X</a:t>
            </a:r>
          </a:p>
          <a:p>
            <a:pPr algn="ctr"/>
            <a:r>
              <a:rPr lang="en-US" altLang="ko-KR" dirty="0"/>
              <a:t>-data feature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1D280D-DF8D-4FB9-9690-CF2FD52A0538}"/>
              </a:ext>
            </a:extLst>
          </p:cNvPr>
          <p:cNvSpPr/>
          <p:nvPr/>
        </p:nvSpPr>
        <p:spPr>
          <a:xfrm>
            <a:off x="9309126" y="1867119"/>
            <a:ext cx="1943449" cy="2981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y</a:t>
            </a:r>
          </a:p>
          <a:p>
            <a:pPr algn="ctr"/>
            <a:r>
              <a:rPr lang="en-US" altLang="ko-KR" dirty="0"/>
              <a:t>-data target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1827D4-D7B6-4F8B-A5D0-A71C8967711F}"/>
              </a:ext>
            </a:extLst>
          </p:cNvPr>
          <p:cNvSpPr/>
          <p:nvPr/>
        </p:nvSpPr>
        <p:spPr>
          <a:xfrm>
            <a:off x="2994870" y="4930969"/>
            <a:ext cx="6224631" cy="11822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X</a:t>
            </a:r>
          </a:p>
          <a:p>
            <a:pPr algn="ctr"/>
            <a:r>
              <a:rPr lang="en-US" altLang="ko-KR" dirty="0"/>
              <a:t>-data feature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6745-C1BC-4326-BFE6-A50FE86FDAB4}"/>
              </a:ext>
            </a:extLst>
          </p:cNvPr>
          <p:cNvSpPr/>
          <p:nvPr/>
        </p:nvSpPr>
        <p:spPr>
          <a:xfrm>
            <a:off x="9309125" y="4946796"/>
            <a:ext cx="1943449" cy="118225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Y</a:t>
            </a:r>
          </a:p>
          <a:p>
            <a:pPr algn="ctr"/>
            <a:r>
              <a:rPr lang="en-US" altLang="ko-KR" dirty="0"/>
              <a:t>- Data target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A822F64-990E-4E0A-BC5F-906052486477}"/>
              </a:ext>
            </a:extLst>
          </p:cNvPr>
          <p:cNvSpPr/>
          <p:nvPr/>
        </p:nvSpPr>
        <p:spPr>
          <a:xfrm rot="16200000">
            <a:off x="8884117" y="2332970"/>
            <a:ext cx="735086" cy="1182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D6F96B-B2D4-46D7-8EAE-5E0D5532D999}"/>
              </a:ext>
            </a:extLst>
          </p:cNvPr>
          <p:cNvSpPr/>
          <p:nvPr/>
        </p:nvSpPr>
        <p:spPr>
          <a:xfrm>
            <a:off x="7387536" y="3788123"/>
            <a:ext cx="1375794" cy="45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E19FAFA7-C3F3-4A58-9023-8083D01E0EC0}"/>
              </a:ext>
            </a:extLst>
          </p:cNvPr>
          <p:cNvSpPr/>
          <p:nvPr/>
        </p:nvSpPr>
        <p:spPr>
          <a:xfrm>
            <a:off x="8005112" y="5020637"/>
            <a:ext cx="1580626" cy="598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정확도 측정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A4D0F9-F21F-4985-B9E6-B61EB89B8249}"/>
              </a:ext>
            </a:extLst>
          </p:cNvPr>
          <p:cNvCxnSpPr/>
          <p:nvPr/>
        </p:nvCxnSpPr>
        <p:spPr>
          <a:xfrm>
            <a:off x="7365534" y="6384022"/>
            <a:ext cx="1853967" cy="72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DC34E5-0403-4DAD-9194-2F09966A5A51}"/>
              </a:ext>
            </a:extLst>
          </p:cNvPr>
          <p:cNvSpPr/>
          <p:nvPr/>
        </p:nvSpPr>
        <p:spPr>
          <a:xfrm>
            <a:off x="8005112" y="424406"/>
            <a:ext cx="1943449" cy="1182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5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3448C-A196-493D-BD2B-C7339EAA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2" y="18255"/>
            <a:ext cx="10515600" cy="1325563"/>
          </a:xfrm>
        </p:spPr>
        <p:txBody>
          <a:bodyPr/>
          <a:lstStyle/>
          <a:p>
            <a:r>
              <a:rPr lang="ko-KR" altLang="en-US"/>
              <a:t>모델을 </a:t>
            </a:r>
            <a:r>
              <a:rPr lang="ko-KR" altLang="en-US" dirty="0"/>
              <a:t>돌린다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71519-BE7C-4A20-8103-5E822BCC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/>
              <a:t>어렵지 않다</a:t>
            </a:r>
            <a:r>
              <a:rPr lang="en-US" altLang="ko-KR"/>
              <a:t>(</a:t>
            </a:r>
            <a:r>
              <a:rPr lang="ko-KR" altLang="en-US"/>
              <a:t>사이킷런 내장 알고리즘의 모델</a:t>
            </a:r>
            <a:r>
              <a:rPr lang="en-US" altLang="ko-KR"/>
              <a:t>)</a:t>
            </a:r>
          </a:p>
          <a:p>
            <a:r>
              <a:rPr lang="ko-KR" altLang="en-US"/>
              <a:t>어려운 건 어떻게 좋은 성능을 내는 방법론</a:t>
            </a:r>
            <a:r>
              <a:rPr lang="en-US" altLang="ko-KR"/>
              <a:t>(</a:t>
            </a:r>
            <a:r>
              <a:rPr lang="ko-KR" altLang="en-US"/>
              <a:t>알고리즘</a:t>
            </a:r>
            <a:r>
              <a:rPr lang="en-US" altLang="ko-KR"/>
              <a:t>)</a:t>
            </a:r>
            <a:r>
              <a:rPr lang="ko-KR" altLang="en-US"/>
              <a:t>을 택하느냐</a:t>
            </a:r>
            <a:endParaRPr lang="en-US" altLang="ko-KR"/>
          </a:p>
          <a:p>
            <a:r>
              <a:rPr lang="ko-KR" altLang="en-US"/>
              <a:t>전처리와 </a:t>
            </a:r>
            <a:r>
              <a:rPr lang="en-US" altLang="ko-KR"/>
              <a:t>feature </a:t>
            </a:r>
            <a:r>
              <a:rPr lang="ko-KR" altLang="en-US"/>
              <a:t>엔지니어링 </a:t>
            </a:r>
            <a:r>
              <a:rPr lang="en-US" altLang="ko-KR"/>
              <a:t>(</a:t>
            </a:r>
            <a:r>
              <a:rPr lang="ko-KR" altLang="en-US"/>
              <a:t>문장 칼럼 </a:t>
            </a:r>
            <a:r>
              <a:rPr lang="en-US" altLang="ko-KR"/>
              <a:t>-&gt; </a:t>
            </a:r>
            <a:r>
              <a:rPr lang="ko-KR" altLang="en-US"/>
              <a:t>키워드 단어 </a:t>
            </a:r>
            <a:r>
              <a:rPr lang="en-US" altLang="ko-KR"/>
              <a:t>-&gt; </a:t>
            </a:r>
            <a:r>
              <a:rPr lang="ko-KR" altLang="en-US"/>
              <a:t>인코딩</a:t>
            </a:r>
            <a:r>
              <a:rPr lang="en-US" altLang="ko-KR"/>
              <a:t>)</a:t>
            </a:r>
          </a:p>
          <a:p>
            <a:r>
              <a:rPr lang="ko-KR" altLang="en-US"/>
              <a:t>데이터를 </a:t>
            </a:r>
            <a:r>
              <a:rPr lang="en-US" altLang="ko-KR" dirty="0" err="1"/>
              <a:t>train_test_split</a:t>
            </a:r>
            <a:r>
              <a:rPr lang="ko-KR" altLang="en-US" dirty="0"/>
              <a:t>을 기준으로 나누고 </a:t>
            </a:r>
            <a:r>
              <a:rPr lang="en-US" altLang="ko-KR" dirty="0"/>
              <a:t>reshape</a:t>
            </a:r>
            <a:r>
              <a:rPr lang="ko-KR" altLang="en-US" dirty="0" err="1"/>
              <a:t>같은걸로</a:t>
            </a:r>
            <a:r>
              <a:rPr lang="ko-KR" altLang="en-US" dirty="0"/>
              <a:t> 형식에 맞춰서 </a:t>
            </a:r>
            <a:r>
              <a:rPr lang="ko-KR" altLang="en-US" dirty="0" err="1"/>
              <a:t>넣어주기만</a:t>
            </a:r>
            <a:r>
              <a:rPr lang="ko-KR" altLang="en-US" dirty="0"/>
              <a:t> 하면 된다</a:t>
            </a:r>
            <a:endParaRPr lang="en-US" altLang="ko-KR" dirty="0"/>
          </a:p>
          <a:p>
            <a:r>
              <a:rPr lang="ko-KR" altLang="en-US" dirty="0"/>
              <a:t>따라서 배울 때도 직접 구현해 보는게 </a:t>
            </a:r>
            <a:r>
              <a:rPr lang="ko-KR" altLang="en-US" dirty="0" err="1"/>
              <a:t>좋은거같다</a:t>
            </a:r>
            <a:endParaRPr lang="en-US" altLang="ko-KR" dirty="0"/>
          </a:p>
          <a:p>
            <a:r>
              <a:rPr lang="ko-KR" altLang="en-US" dirty="0"/>
              <a:t>따라서 오늘 배울 내용도 모델의 역할과 목적 </a:t>
            </a:r>
            <a:r>
              <a:rPr lang="ko-KR" altLang="en-US" dirty="0" err="1"/>
              <a:t>원리같은걸</a:t>
            </a:r>
            <a:r>
              <a:rPr lang="ko-KR" altLang="en-US" dirty="0"/>
              <a:t> 전달하려고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 후 </a:t>
            </a:r>
            <a:r>
              <a:rPr lang="ko-KR" altLang="en-US"/>
              <a:t>처리가 중요하다</a:t>
            </a:r>
            <a:endParaRPr lang="en-US" altLang="ko-KR"/>
          </a:p>
          <a:p>
            <a:r>
              <a:rPr lang="ko-KR" altLang="en-US"/>
              <a:t>기반 지식을 잘 배워놓아서 이후에 활용할 수 있도록하는게 중요하다</a:t>
            </a:r>
            <a:r>
              <a:rPr lang="en-US" altLang="ko-KR"/>
              <a:t>.</a:t>
            </a:r>
          </a:p>
          <a:p>
            <a:r>
              <a:rPr lang="en-US" altLang="ko-KR"/>
              <a:t>Stratified K Fold -&gt; </a:t>
            </a:r>
            <a:r>
              <a:rPr lang="ko-KR" altLang="en-US"/>
              <a:t>언제쓰이냐 </a:t>
            </a:r>
            <a:r>
              <a:rPr lang="en-US" altLang="ko-KR"/>
              <a:t>-&gt; </a:t>
            </a:r>
            <a:r>
              <a:rPr lang="ko-KR" altLang="en-US"/>
              <a:t>어떤 데이터에서 모델을 학습시켜서 결과를 냈는데 스코어가 낮다</a:t>
            </a:r>
            <a:r>
              <a:rPr lang="en-US" altLang="ko-KR"/>
              <a:t>. </a:t>
            </a:r>
            <a:r>
              <a:rPr lang="ko-KR" altLang="en-US"/>
              <a:t>근데 라벨의 분포가 불균형하다</a:t>
            </a:r>
            <a:r>
              <a:rPr lang="en-US" altLang="ko-KR"/>
              <a:t>. -&gt; </a:t>
            </a:r>
            <a:r>
              <a:rPr lang="ko-KR" altLang="en-US"/>
              <a:t>쓸 타이밍</a:t>
            </a:r>
            <a:endParaRPr lang="en-US" altLang="ko-KR" dirty="0"/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잘한다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어떤 상황의 데이터에 어떤 모델을 돌리지 </a:t>
            </a:r>
            <a:r>
              <a:rPr lang="ko-KR" altLang="en-US"/>
              <a:t>알고 </a:t>
            </a:r>
            <a:r>
              <a:rPr lang="en-US" altLang="ko-KR"/>
              <a:t>feature engeneering</a:t>
            </a:r>
            <a:r>
              <a:rPr lang="ko-KR" altLang="en-US" dirty="0"/>
              <a:t>을 해서 </a:t>
            </a:r>
            <a:r>
              <a:rPr lang="ko-KR" altLang="en-US"/>
              <a:t>잘 예측한다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EC4FB0-FF06-4B51-9008-A9F223354637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4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1023C-4620-4BFB-AE1D-96A07B7D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7" y="0"/>
            <a:ext cx="10515600" cy="1325563"/>
          </a:xfrm>
        </p:spPr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0DD80-98B8-4E6C-8529-B46090A9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거리기반 분류 분석 모델</a:t>
            </a:r>
            <a:endParaRPr lang="en-US" altLang="ko-KR" dirty="0"/>
          </a:p>
          <a:p>
            <a:r>
              <a:rPr lang="ko-KR" altLang="en-US">
                <a:solidFill>
                  <a:srgbClr val="212529"/>
                </a:solidFill>
                <a:latin typeface="-apple-system"/>
              </a:rPr>
              <a:t>새로운 데이터가 들어왔을 때 기존 데이터의 어떤 그룹에 속하는지 분류</a:t>
            </a:r>
            <a:endParaRPr lang="en-US" altLang="ko-KR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>
                <a:solidFill>
                  <a:srgbClr val="212529"/>
                </a:solidFill>
                <a:latin typeface="-apple-system"/>
              </a:rPr>
              <a:t>하이퍼 파라미터 </a:t>
            </a:r>
            <a:r>
              <a:rPr lang="en-US" altLang="ko-KR">
                <a:solidFill>
                  <a:srgbClr val="212529"/>
                </a:solidFill>
                <a:latin typeface="-apple-system"/>
              </a:rPr>
              <a:t>K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로 범위 조정</a:t>
            </a:r>
            <a:endParaRPr lang="en-US" altLang="ko-KR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212529"/>
                </a:solidFill>
                <a:latin typeface="-apple-system"/>
              </a:rPr>
              <a:t>   (K=1,3,5 ~)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31F93-F6C8-4C8E-A8EA-21C37EDE6A47}"/>
              </a:ext>
            </a:extLst>
          </p:cNvPr>
          <p:cNvSpPr/>
          <p:nvPr/>
        </p:nvSpPr>
        <p:spPr>
          <a:xfrm>
            <a:off x="0" y="1067345"/>
            <a:ext cx="89293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BDF6F60-71AD-45E5-B4C4-4E34A3D3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FB5-B2F8-43B8-A8CA-65780FF03567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B8406-170E-4E1C-B03B-D8DE3036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161" y="2945046"/>
            <a:ext cx="4841548" cy="35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B49C7-A775-4695-8208-7DCD16E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2" y="0"/>
            <a:ext cx="10515600" cy="1325563"/>
          </a:xfrm>
        </p:spPr>
        <p:txBody>
          <a:bodyPr/>
          <a:lstStyle/>
          <a:p>
            <a:r>
              <a:rPr lang="ko-KR" altLang="en-US"/>
              <a:t>로지스틱 회귀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040ED-FBA6-4378-9762-45D7AB65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/>
              <a:t>Y=aX+b</a:t>
            </a:r>
          </a:p>
          <a:p>
            <a:pPr lvl="1"/>
            <a:r>
              <a:rPr lang="en-US" altLang="ko-KR" sz="3200"/>
              <a:t> </a:t>
            </a:r>
          </a:p>
          <a:p>
            <a:pPr lvl="1"/>
            <a:endParaRPr lang="en-US" altLang="ko-KR" sz="3200"/>
          </a:p>
          <a:p>
            <a:pPr lvl="1"/>
            <a:endParaRPr lang="en-US" altLang="ko-KR" sz="3200"/>
          </a:p>
          <a:p>
            <a:pPr lvl="1"/>
            <a:endParaRPr lang="en-US" altLang="ko-KR" sz="3200"/>
          </a:p>
          <a:p>
            <a:pPr lvl="1"/>
            <a:endParaRPr lang="en-US" altLang="ko-KR" sz="3200"/>
          </a:p>
          <a:p>
            <a:pPr marL="457200" lvl="1" indent="0">
              <a:buNone/>
            </a:pPr>
            <a:r>
              <a:rPr lang="en-US" altLang="ko-KR" sz="3200"/>
              <a:t>-&gt; Y</a:t>
            </a:r>
            <a:r>
              <a:rPr lang="ko-KR" altLang="en-US" sz="3200"/>
              <a:t>는 예측하려는 변수고 </a:t>
            </a:r>
            <a:r>
              <a:rPr lang="en-US" altLang="ko-KR" sz="3200"/>
              <a:t>b</a:t>
            </a:r>
            <a:r>
              <a:rPr lang="ko-KR" altLang="en-US" sz="3200"/>
              <a:t>는 </a:t>
            </a:r>
            <a:r>
              <a:rPr lang="en-US" altLang="ko-KR" sz="3200"/>
              <a:t>bias</a:t>
            </a:r>
            <a:r>
              <a:rPr lang="ko-KR" altLang="en-US" sz="3200"/>
              <a:t>로 편향</a:t>
            </a:r>
            <a:endParaRPr lang="en-US" altLang="ko-KR" sz="3200"/>
          </a:p>
          <a:p>
            <a:pPr marL="457200" lvl="1" indent="0">
              <a:buNone/>
            </a:pPr>
            <a:r>
              <a:rPr lang="en-US" altLang="ko-KR" sz="3200"/>
              <a:t>    X</a:t>
            </a:r>
            <a:r>
              <a:rPr lang="ko-KR" altLang="en-US" sz="3200"/>
              <a:t>는 입력 </a:t>
            </a:r>
            <a:r>
              <a:rPr lang="en-US" altLang="ko-KR" sz="3200"/>
              <a:t>feature, a</a:t>
            </a:r>
            <a:r>
              <a:rPr lang="ko-KR" altLang="en-US" sz="3200"/>
              <a:t>는 계수</a:t>
            </a:r>
            <a:endParaRPr lang="en-US" altLang="ko-KR" sz="32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D947A7-851C-4CB2-B065-808CC3A25665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C9609-7D1A-495E-AD9E-EC8D9BE0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6" r="8389"/>
          <a:stretch/>
        </p:blipFill>
        <p:spPr>
          <a:xfrm rot="16200000">
            <a:off x="5814445" y="-1783152"/>
            <a:ext cx="1123870" cy="96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E70C3-98E7-4CBA-A030-919E6D8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0"/>
            <a:ext cx="10515600" cy="1325563"/>
          </a:xfrm>
        </p:spPr>
        <p:txBody>
          <a:bodyPr/>
          <a:lstStyle/>
          <a:p>
            <a:r>
              <a:rPr lang="ko-KR" altLang="en-US"/>
              <a:t>시그모이드</a:t>
            </a:r>
            <a:r>
              <a:rPr lang="en-US" altLang="ko-KR"/>
              <a:t>(Sigmoid)</a:t>
            </a:r>
            <a:r>
              <a:rPr lang="ko-KR" altLang="en-US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3BFC4-F132-497D-9CC9-E80A2DEA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시그모이드 함수는 출력값을 </a:t>
            </a:r>
            <a:r>
              <a:rPr lang="en-US" altLang="ko-KR"/>
              <a:t>0~1</a:t>
            </a:r>
            <a:r>
              <a:rPr lang="ko-KR" altLang="en-US"/>
              <a:t>사이의 값으로 압축해준다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2057D4-530D-4931-8C37-36A6C440A68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40608F-C7DF-45D5-BAD9-E7C571FF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64" y="2667863"/>
            <a:ext cx="5660885" cy="3759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BEBCAC-45C5-7FE7-8CC1-51180DC4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05" y="4547581"/>
            <a:ext cx="5410359" cy="123289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0DE2A3D-D1B6-6001-8D96-DBC2DD8A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86" y="3027634"/>
            <a:ext cx="3261901" cy="10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94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B630-9D20-47C4-9549-E4213000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6" y="18255"/>
            <a:ext cx="10515600" cy="1325563"/>
          </a:xfrm>
        </p:spPr>
        <p:txBody>
          <a:bodyPr/>
          <a:lstStyle/>
          <a:p>
            <a:r>
              <a:rPr lang="ko-KR" altLang="en-US"/>
              <a:t>소프트맥스</a:t>
            </a:r>
            <a:r>
              <a:rPr lang="en-US" altLang="ko-KR"/>
              <a:t>(Softmax)</a:t>
            </a:r>
            <a:r>
              <a:rPr lang="ko-KR" altLang="en-US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7794E-79D5-457E-8EDE-B1B700E2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소프트맥스 함수는 여러 개의 선형 방정식의 출력값을 </a:t>
            </a:r>
            <a:r>
              <a:rPr lang="en-US" altLang="ko-KR"/>
              <a:t>0~1 </a:t>
            </a:r>
            <a:r>
              <a:rPr lang="ko-KR" altLang="en-US"/>
              <a:t>사이로 압축하고 전체 합이 </a:t>
            </a:r>
            <a:r>
              <a:rPr lang="en-US" altLang="ko-KR"/>
              <a:t>1</a:t>
            </a:r>
            <a:r>
              <a:rPr lang="ko-KR" altLang="en-US"/>
              <a:t>이 되도록 만들어줌</a:t>
            </a:r>
            <a:endParaRPr lang="en-US" altLang="ko-KR"/>
          </a:p>
          <a:p>
            <a:r>
              <a:rPr lang="ko-KR" altLang="en-US"/>
              <a:t>다중 분류 모델에서 사용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ACE3B8-43FF-453B-86BD-7A51830891E1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FC3DA-6CA3-4599-8A2B-A6C23962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34" y="3316791"/>
            <a:ext cx="7340124" cy="32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70E80-C0DC-4DA7-ACEE-BD3663E0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18255"/>
            <a:ext cx="10515600" cy="1325563"/>
          </a:xfrm>
        </p:spPr>
        <p:txBody>
          <a:bodyPr/>
          <a:lstStyle/>
          <a:p>
            <a:r>
              <a:rPr lang="ko-KR" altLang="en-US"/>
              <a:t>보강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B8917-5E74-40A7-A7BA-A1BA395B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이번주 중에 신청 인원에 한해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시간을 맞추어서 </a:t>
            </a:r>
            <a:r>
              <a:rPr lang="en-US" altLang="ko-KR"/>
              <a:t>2</a:t>
            </a:r>
            <a:r>
              <a:rPr lang="ko-KR" altLang="en-US"/>
              <a:t>시간 정도 보강이 있을 예정 </a:t>
            </a:r>
            <a:r>
              <a:rPr lang="en-US" altLang="ko-KR"/>
              <a:t>(</a:t>
            </a:r>
            <a:r>
              <a:rPr lang="ko-KR" altLang="en-US"/>
              <a:t>대면</a:t>
            </a:r>
            <a:r>
              <a:rPr lang="en-US" altLang="ko-KR"/>
              <a:t>, AI</a:t>
            </a:r>
            <a:r>
              <a:rPr lang="ko-KR" altLang="en-US"/>
              <a:t>과방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목적</a:t>
            </a:r>
            <a:endParaRPr lang="en-US" altLang="ko-KR"/>
          </a:p>
          <a:p>
            <a:pPr lvl="1"/>
            <a:r>
              <a:rPr lang="ko-KR" altLang="en-US"/>
              <a:t>기본 언어에 익숙해 지고 로직을 손에 익숙해 지는 시간을 갖기 위해</a:t>
            </a:r>
            <a:endParaRPr lang="en-US" altLang="ko-KR"/>
          </a:p>
          <a:p>
            <a:r>
              <a:rPr lang="ko-KR" altLang="en-US"/>
              <a:t>내용</a:t>
            </a:r>
            <a:endParaRPr lang="en-US" altLang="ko-KR"/>
          </a:p>
          <a:p>
            <a:pPr lvl="1"/>
            <a:r>
              <a:rPr lang="ko-KR" altLang="en-US"/>
              <a:t>여러 데이터 불러와서 분석하고 모델링 실습</a:t>
            </a:r>
            <a:endParaRPr lang="en-US" altLang="ko-KR"/>
          </a:p>
          <a:p>
            <a:pPr lvl="1"/>
            <a:r>
              <a:rPr lang="ko-KR" altLang="en-US"/>
              <a:t>코드 리뷰</a:t>
            </a:r>
            <a:r>
              <a:rPr lang="en-US" altLang="ko-KR"/>
              <a:t>(</a:t>
            </a:r>
            <a:r>
              <a:rPr lang="ko-KR" altLang="en-US"/>
              <a:t>코드 읽고 이해할 수 있도록 여러 예제 코드 보고 해석</a:t>
            </a:r>
            <a:r>
              <a:rPr lang="en-US" altLang="ko-KR"/>
              <a:t>)</a:t>
            </a:r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FA8AFD-B234-46B6-AC2A-538B2141B39E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26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2FBCA-9778-4AE5-8688-4AD5789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2" y="0"/>
            <a:ext cx="10515600" cy="1325563"/>
          </a:xfrm>
        </p:spPr>
        <p:txBody>
          <a:bodyPr/>
          <a:lstStyle/>
          <a:p>
            <a:r>
              <a:rPr lang="ko-KR" altLang="en-US"/>
              <a:t>로지스틱 회귀 함수의 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366B8-6EF3-488A-AD6A-659ED249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LogisticRegression(C=</a:t>
            </a:r>
            <a:r>
              <a:rPr lang="ko-KR" altLang="en-US"/>
              <a:t>규제 값</a:t>
            </a:r>
            <a:r>
              <a:rPr lang="en-US" altLang="ko-KR"/>
              <a:t>, max_iter=</a:t>
            </a:r>
            <a:r>
              <a:rPr lang="ko-KR" altLang="en-US"/>
              <a:t>최대 반복 횟수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 - </a:t>
            </a:r>
            <a:r>
              <a:rPr lang="ko-KR" altLang="en-US"/>
              <a:t>기본값</a:t>
            </a:r>
            <a:r>
              <a:rPr lang="en-US" altLang="ko-KR"/>
              <a:t>: 1</a:t>
            </a:r>
          </a:p>
          <a:p>
            <a:pPr marL="457200" lvl="1" indent="0">
              <a:buNone/>
            </a:pPr>
            <a:r>
              <a:rPr lang="en-US" altLang="ko-KR"/>
              <a:t>- </a:t>
            </a:r>
            <a:r>
              <a:rPr lang="ko-KR" altLang="en-US"/>
              <a:t>규제와 </a:t>
            </a:r>
            <a:r>
              <a:rPr lang="en-US" altLang="ko-KR"/>
              <a:t>C</a:t>
            </a:r>
            <a:r>
              <a:rPr lang="ko-KR" altLang="en-US"/>
              <a:t>는 반비례</a:t>
            </a:r>
            <a:r>
              <a:rPr lang="en-US" altLang="ko-KR"/>
              <a:t>, </a:t>
            </a:r>
          </a:p>
          <a:p>
            <a:pPr marL="457200" lvl="1" indent="0">
              <a:buNone/>
            </a:pPr>
            <a:r>
              <a:rPr lang="en-US" altLang="ko-KR"/>
              <a:t> -&gt; C</a:t>
            </a:r>
            <a:r>
              <a:rPr lang="ko-KR" altLang="en-US"/>
              <a:t>가 크면 규제가 작은 것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-&gt; C</a:t>
            </a:r>
            <a:r>
              <a:rPr lang="ko-KR" altLang="en-US"/>
              <a:t>가 작으면 규제가 큰 것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예시</a:t>
            </a:r>
            <a:r>
              <a:rPr lang="en-US" altLang="ko-KR"/>
              <a:t>) </a:t>
            </a:r>
            <a:r>
              <a:rPr lang="ko-KR" altLang="en-US"/>
              <a:t>기본값 </a:t>
            </a:r>
            <a:r>
              <a:rPr lang="en-US" altLang="ko-KR"/>
              <a:t>1-&gt;20</a:t>
            </a:r>
            <a:r>
              <a:rPr lang="ko-KR" altLang="en-US"/>
              <a:t>은 규제를 줄이는 것</a:t>
            </a:r>
            <a:r>
              <a:rPr lang="en-US" altLang="ko-KR"/>
              <a:t>(</a:t>
            </a:r>
            <a:r>
              <a:rPr lang="ko-KR" altLang="en-US"/>
              <a:t>기본값 증가</a:t>
            </a:r>
            <a:r>
              <a:rPr lang="en-US" altLang="ko-KR"/>
              <a:t>)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Max_iter – </a:t>
            </a:r>
            <a:r>
              <a:rPr lang="ko-KR" altLang="en-US"/>
              <a:t>최대 반복 횟수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기본값</a:t>
            </a:r>
            <a:r>
              <a:rPr lang="en-US" altLang="ko-KR"/>
              <a:t>: 100</a:t>
            </a:r>
          </a:p>
          <a:p>
            <a:pPr lvl="1"/>
            <a:r>
              <a:rPr lang="en-US" altLang="ko-KR"/>
              <a:t>Predict_proba(): </a:t>
            </a:r>
            <a:r>
              <a:rPr lang="ko-KR" altLang="en-US"/>
              <a:t>예측 확률 반환</a:t>
            </a:r>
            <a:endParaRPr lang="en-US" altLang="ko-KR"/>
          </a:p>
          <a:p>
            <a:pPr lvl="1"/>
            <a:r>
              <a:rPr lang="en-US" altLang="ko-KR"/>
              <a:t>Decision_function():</a:t>
            </a:r>
            <a:r>
              <a:rPr lang="ko-KR" altLang="en-US"/>
              <a:t>선형 방정식의 출력을 반환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5CA4D-C891-42C2-81E6-31BB2D2B9505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0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2FBCA-9778-4AE5-8688-4AD5789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2" y="0"/>
            <a:ext cx="10515600" cy="1325563"/>
          </a:xfrm>
        </p:spPr>
        <p:txBody>
          <a:bodyPr/>
          <a:lstStyle/>
          <a:p>
            <a:r>
              <a:rPr lang="ko-KR" altLang="en-US"/>
              <a:t>실습 총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366B8-6EF3-488A-AD6A-659ED249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691400"/>
            <a:ext cx="11085352" cy="4351338"/>
          </a:xfrm>
        </p:spPr>
        <p:txBody>
          <a:bodyPr>
            <a:normAutofit/>
          </a:bodyPr>
          <a:lstStyle/>
          <a:p>
            <a:r>
              <a:rPr lang="ko-KR" altLang="en-US"/>
              <a:t>로지스틱 회귀 모델</a:t>
            </a:r>
            <a:r>
              <a:rPr lang="en-US" altLang="ko-KR"/>
              <a:t>(LogisticRegression)</a:t>
            </a:r>
            <a:r>
              <a:rPr lang="ko-KR" altLang="en-US"/>
              <a:t>를 직접 구현해보며 계산되는 과정을 봄</a:t>
            </a:r>
            <a:endParaRPr lang="en-US" altLang="ko-KR"/>
          </a:p>
          <a:p>
            <a:r>
              <a:rPr lang="ko-KR" altLang="en-US"/>
              <a:t>데이터의 </a:t>
            </a:r>
            <a:r>
              <a:rPr lang="en-US" altLang="ko-KR"/>
              <a:t>feature</a:t>
            </a:r>
            <a:r>
              <a:rPr lang="ko-KR" altLang="en-US"/>
              <a:t>들이 </a:t>
            </a:r>
            <a:r>
              <a:rPr lang="en-US" altLang="ko-KR"/>
              <a:t>X(1,2,3~)</a:t>
            </a:r>
            <a:r>
              <a:rPr lang="ko-KR" altLang="en-US"/>
              <a:t>으로 가중치</a:t>
            </a:r>
            <a:r>
              <a:rPr lang="en-US" altLang="ko-KR"/>
              <a:t> W(1,2,3~)</a:t>
            </a:r>
            <a:r>
              <a:rPr lang="ko-KR" altLang="en-US"/>
              <a:t>과 편향</a:t>
            </a:r>
            <a:r>
              <a:rPr lang="en-US" altLang="ko-KR"/>
              <a:t>(b)</a:t>
            </a:r>
            <a:r>
              <a:rPr lang="ko-KR" altLang="en-US"/>
              <a:t>를 모델이 구해주면 </a:t>
            </a:r>
            <a:r>
              <a:rPr lang="en-US" altLang="ko-KR"/>
              <a:t>z</a:t>
            </a:r>
            <a:r>
              <a:rPr lang="ko-KR" altLang="en-US"/>
              <a:t>값 구할 수 있음</a:t>
            </a:r>
            <a:endParaRPr lang="en-US" altLang="ko-KR"/>
          </a:p>
          <a:p>
            <a:r>
              <a:rPr lang="en-US" altLang="ko-KR"/>
              <a:t>Z</a:t>
            </a:r>
            <a:r>
              <a:rPr lang="ko-KR" altLang="en-US"/>
              <a:t>값은 범위가 다양하게 나와서 이를 시그모이드 또는 소프트맥스 함수로 </a:t>
            </a:r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1</a:t>
            </a:r>
            <a:r>
              <a:rPr lang="ko-KR" altLang="en-US"/>
              <a:t>사이의 값으로 정규화해줌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-&gt; </a:t>
            </a:r>
            <a:r>
              <a:rPr lang="ko-KR" altLang="en-US"/>
              <a:t>정규화한 값이 확률이 되어서 그 확률이 가장 높은 값의 클래스로 예측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5CA4D-C891-42C2-81E6-31BB2D2B9505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4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5DBCA-59E6-4312-8157-34AED488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5" y="26813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886779-BF0B-49C4-9122-B321AAB3141B}"/>
              </a:ext>
            </a:extLst>
          </p:cNvPr>
          <p:cNvSpPr/>
          <p:nvPr/>
        </p:nvSpPr>
        <p:spPr>
          <a:xfrm>
            <a:off x="0" y="3383281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0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39C79-8624-478B-BDCB-2A3FC0E7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7" y="18255"/>
            <a:ext cx="10515600" cy="1325563"/>
          </a:xfrm>
        </p:spPr>
        <p:txBody>
          <a:bodyPr/>
          <a:lstStyle/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71B89-0E72-48F1-A922-0E4A99A5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복습</a:t>
            </a:r>
            <a:endParaRPr lang="en-US" altLang="ko-KR"/>
          </a:p>
          <a:p>
            <a:r>
              <a:rPr lang="en-US" altLang="ko-KR"/>
              <a:t>KNN </a:t>
            </a:r>
            <a:r>
              <a:rPr lang="ko-KR" altLang="en-US"/>
              <a:t>알고리즘과 실습</a:t>
            </a:r>
            <a:endParaRPr lang="en-US" altLang="ko-KR"/>
          </a:p>
          <a:p>
            <a:r>
              <a:rPr lang="ko-KR" altLang="en-US"/>
              <a:t>로지스틱 회귀로 이진 분류와 실습</a:t>
            </a:r>
            <a:endParaRPr lang="en-US" altLang="ko-KR" dirty="0"/>
          </a:p>
          <a:p>
            <a:r>
              <a:rPr lang="ko-KR" altLang="en-US"/>
              <a:t>로지스틱 회귀로 다중 분류와 실습</a:t>
            </a:r>
            <a:endParaRPr lang="en-US" altLang="ko-KR"/>
          </a:p>
          <a:p>
            <a:r>
              <a:rPr lang="ko-KR" altLang="en-US"/>
              <a:t>결정트리 알고리즘으로 다중 분류 실습</a:t>
            </a:r>
            <a:endParaRPr lang="en-US" altLang="ko-KR"/>
          </a:p>
          <a:p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83343-C630-4D8E-A846-B8260D01770B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5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56CF0-6EFE-4C85-A550-F4F215E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1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33A76-1B00-40D7-9E90-DC7FE260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X</a:t>
            </a:r>
            <a:r>
              <a:rPr lang="en-US" altLang="ko-KR" dirty="0" err="1"/>
              <a:t>_train,X_test,y_train,y_test</a:t>
            </a:r>
            <a:r>
              <a:rPr lang="en-US" altLang="ko-KR" dirty="0"/>
              <a:t>=</a:t>
            </a:r>
            <a:r>
              <a:rPr lang="en-US" altLang="ko-KR" dirty="0" err="1"/>
              <a:t>train_test_</a:t>
            </a:r>
            <a:r>
              <a:rPr lang="en-US" altLang="ko-KR" err="1"/>
              <a:t>split</a:t>
            </a:r>
            <a:r>
              <a:rPr lang="en-US" altLang="ko-KR"/>
              <a:t>(X,y)</a:t>
            </a:r>
            <a:endParaRPr lang="en-US" altLang="ko-KR" dirty="0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X-data</a:t>
            </a:r>
            <a:r>
              <a:rPr lang="ko-KR" altLang="en-US"/>
              <a:t>의 </a:t>
            </a:r>
            <a:r>
              <a:rPr lang="en-US" altLang="ko-KR"/>
              <a:t>feature(target</a:t>
            </a:r>
            <a:r>
              <a:rPr lang="ko-KR" altLang="en-US"/>
              <a:t>값을 제외한 나머지 칼럼의 데이터</a:t>
            </a:r>
            <a:r>
              <a:rPr lang="en-US" altLang="ko-KR"/>
              <a:t>)</a:t>
            </a:r>
          </a:p>
          <a:p>
            <a:r>
              <a:rPr lang="en-US" altLang="ko-KR"/>
              <a:t>y-data</a:t>
            </a:r>
            <a:r>
              <a:rPr lang="ko-KR" altLang="en-US"/>
              <a:t>의 </a:t>
            </a:r>
            <a:r>
              <a:rPr lang="en-US" altLang="ko-KR"/>
              <a:t>target(</a:t>
            </a:r>
            <a:r>
              <a:rPr lang="ko-KR" altLang="en-US"/>
              <a:t>예측하려는 목표</a:t>
            </a:r>
            <a:r>
              <a:rPr lang="en-US" altLang="ko-KR"/>
              <a:t>),class,label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 X_train </a:t>
            </a:r>
            <a:r>
              <a:rPr lang="ko-KR" altLang="en-US"/>
              <a:t>등의 변수는 바뀔 수 있으나 위치의 의미는 동일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E561D-D5F3-4075-A57D-6337A7C0396D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1C87-AAE6-4E52-A3A2-9A0A2F58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1" y="-26946"/>
            <a:ext cx="10515600" cy="1325563"/>
          </a:xfrm>
        </p:spPr>
        <p:txBody>
          <a:bodyPr/>
          <a:lstStyle/>
          <a:p>
            <a:r>
              <a:rPr lang="ko-KR" altLang="en-US"/>
              <a:t>복습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AFB6F0A-CE4C-48AF-B07E-E91BA7769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234141"/>
              </p:ext>
            </p:extLst>
          </p:nvPr>
        </p:nvGraphicFramePr>
        <p:xfrm>
          <a:off x="1702965" y="1400961"/>
          <a:ext cx="7800132" cy="5009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08926B5-5E5F-4DE4-86BD-8EE98114085C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1CCA3-B99A-4EDA-AB14-342EE0A6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18255"/>
            <a:ext cx="10515600" cy="1325563"/>
          </a:xfrm>
        </p:spPr>
        <p:txBody>
          <a:bodyPr/>
          <a:lstStyle/>
          <a:p>
            <a:r>
              <a:rPr lang="ko-KR" altLang="en-US"/>
              <a:t>로지스틱 </a:t>
            </a:r>
            <a:r>
              <a:rPr lang="en-US" altLang="ko-KR"/>
              <a:t>“</a:t>
            </a:r>
            <a:r>
              <a:rPr lang="ko-KR" altLang="en-US"/>
              <a:t>회귀</a:t>
            </a:r>
            <a:r>
              <a:rPr lang="en-US" altLang="ko-KR"/>
              <a:t>＂</a:t>
            </a:r>
            <a:r>
              <a:rPr lang="ko-KR" altLang="en-US"/>
              <a:t>로 </a:t>
            </a:r>
            <a:r>
              <a:rPr lang="en-US" altLang="ko-KR"/>
              <a:t>“</a:t>
            </a:r>
            <a:r>
              <a:rPr lang="ko-KR" altLang="en-US"/>
              <a:t>분류</a:t>
            </a:r>
            <a:r>
              <a:rPr lang="en-US" altLang="ko-KR"/>
              <a:t>”</a:t>
            </a:r>
            <a:r>
              <a:rPr lang="ko-KR" altLang="en-US"/>
              <a:t>를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2C707-0D17-4D63-A52C-D89805E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회귀 </a:t>
            </a:r>
            <a:r>
              <a:rPr lang="en-US" altLang="ko-KR"/>
              <a:t>– </a:t>
            </a:r>
            <a:r>
              <a:rPr lang="ko-KR" altLang="en-US"/>
              <a:t>연속적</a:t>
            </a:r>
            <a:r>
              <a:rPr lang="en-US" altLang="ko-KR"/>
              <a:t> ( ex. 1.1, 2.1, 5.33,~)</a:t>
            </a:r>
          </a:p>
          <a:p>
            <a:r>
              <a:rPr lang="ko-KR" altLang="en-US"/>
              <a:t>분류 </a:t>
            </a:r>
            <a:r>
              <a:rPr lang="en-US" altLang="ko-KR"/>
              <a:t>– </a:t>
            </a:r>
            <a:r>
              <a:rPr lang="ko-KR" altLang="en-US"/>
              <a:t>이산적</a:t>
            </a:r>
            <a:r>
              <a:rPr lang="en-US" altLang="ko-KR"/>
              <a:t> ( ex. 0,1,2 )</a:t>
            </a: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80915-778A-4689-AB91-4651583A964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D4C7C-9728-449E-8D1C-AF064E0D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6329"/>
            <a:ext cx="6942422" cy="3398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4BD678-A0DA-4396-90DB-6AF1512A687B}"/>
              </a:ext>
            </a:extLst>
          </p:cNvPr>
          <p:cNvSpPr txBox="1"/>
          <p:nvPr/>
        </p:nvSpPr>
        <p:spPr>
          <a:xfrm>
            <a:off x="838200" y="6176963"/>
            <a:ext cx="60987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schemeClr val="bg1">
                    <a:lumMod val="95000"/>
                  </a:schemeClr>
                </a:solidFill>
              </a:rPr>
              <a:t>https://velog.io/@jeromecheon/ML-3%ED%8E%B8-Linear-tasks-classification%EB%B6%84%EB%A5%98-2.-%EC%83%9D%EC%84%B1%EB%AA%A8%EB%8D%B8-%EC%8B%9D%EB%B3%84%EB%AA%A8%EB%8D%B8-%EC%A0%91%EA%B7%BC%EB%B2%95</a:t>
            </a:r>
          </a:p>
        </p:txBody>
      </p:sp>
    </p:spTree>
    <p:extLst>
      <p:ext uri="{BB962C8B-B14F-4D97-AF65-F5344CB8AC3E}">
        <p14:creationId xmlns:p14="http://schemas.microsoft.com/office/powerpoint/2010/main" val="72960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1CCA3-B99A-4EDA-AB14-342EE0A6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18255"/>
            <a:ext cx="10515600" cy="1325563"/>
          </a:xfrm>
        </p:spPr>
        <p:txBody>
          <a:bodyPr/>
          <a:lstStyle/>
          <a:p>
            <a:r>
              <a:rPr lang="ko-KR" altLang="en-US"/>
              <a:t>로지스틱 </a:t>
            </a:r>
            <a:r>
              <a:rPr lang="en-US" altLang="ko-KR"/>
              <a:t>“</a:t>
            </a:r>
            <a:r>
              <a:rPr lang="ko-KR" altLang="en-US"/>
              <a:t>회귀</a:t>
            </a:r>
            <a:r>
              <a:rPr lang="en-US" altLang="ko-KR"/>
              <a:t>＂</a:t>
            </a:r>
            <a:r>
              <a:rPr lang="ko-KR" altLang="en-US"/>
              <a:t>로 </a:t>
            </a:r>
            <a:r>
              <a:rPr lang="en-US" altLang="ko-KR"/>
              <a:t>“</a:t>
            </a:r>
            <a:r>
              <a:rPr lang="ko-KR" altLang="en-US"/>
              <a:t>분류</a:t>
            </a:r>
            <a:r>
              <a:rPr lang="en-US" altLang="ko-KR"/>
              <a:t>”</a:t>
            </a:r>
            <a:r>
              <a:rPr lang="ko-KR" altLang="en-US"/>
              <a:t>를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2C707-0D17-4D63-A52C-D89805E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로지스틱 함수는</a:t>
            </a:r>
            <a:r>
              <a:rPr lang="en-US" altLang="ko-KR"/>
              <a:t> </a:t>
            </a:r>
            <a:r>
              <a:rPr lang="ko-KR" altLang="en-US"/>
              <a:t>이름은 회귀지만 분류 모델</a:t>
            </a:r>
            <a:endParaRPr lang="en-US" altLang="ko-KR"/>
          </a:p>
          <a:p>
            <a:r>
              <a:rPr lang="ko-KR" altLang="en-US"/>
              <a:t>로지스틱 회귀 알고리즘은 선형회귀와 동일하게 선형 방정식 학습</a:t>
            </a:r>
          </a:p>
          <a:p>
            <a:endParaRPr lang="en-US" altLang="ko-KR"/>
          </a:p>
          <a:p>
            <a:r>
              <a:rPr lang="ko-KR" altLang="en-US"/>
              <a:t>로지스틱 회귀로 분류를 한다는 것을 연속적인 결과를 표준화시켜서 임곗값을 기준으로 </a:t>
            </a:r>
            <a:r>
              <a:rPr lang="en-US" altLang="ko-KR"/>
              <a:t>“</a:t>
            </a:r>
            <a:r>
              <a:rPr lang="ko-KR" altLang="en-US"/>
              <a:t>분류</a:t>
            </a:r>
            <a:r>
              <a:rPr lang="en-US" altLang="ko-KR"/>
              <a:t>＂</a:t>
            </a:r>
            <a:r>
              <a:rPr lang="ko-KR" altLang="en-US"/>
              <a:t>하는 것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사이킷런은</a:t>
            </a:r>
            <a:r>
              <a:rPr lang="en-US" altLang="ko-KR"/>
              <a:t> 0.5 </a:t>
            </a:r>
            <a:r>
              <a:rPr lang="ko-KR" altLang="en-US"/>
              <a:t>기준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연속적인 결과 </a:t>
            </a:r>
            <a:r>
              <a:rPr lang="en-US" altLang="ko-KR"/>
              <a:t>-&gt; </a:t>
            </a:r>
            <a:r>
              <a:rPr lang="ko-KR" altLang="en-US"/>
              <a:t>클래스</a:t>
            </a:r>
            <a:r>
              <a:rPr lang="en-US" altLang="ko-KR"/>
              <a:t>(X)</a:t>
            </a:r>
          </a:p>
          <a:p>
            <a:r>
              <a:rPr lang="ko-KR" altLang="en-US"/>
              <a:t>연속적인 결과를 이용하여 라벨을 이산적으로 분류</a:t>
            </a:r>
            <a:r>
              <a:rPr lang="en-US" altLang="ko-KR"/>
              <a:t>(O)</a:t>
            </a:r>
          </a:p>
          <a:p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80915-778A-4689-AB91-4651583A964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DCCA7-8EBB-4DD0-A448-5EC9C274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-2034"/>
            <a:ext cx="10515600" cy="1325563"/>
          </a:xfrm>
        </p:spPr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가지 인자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1DE01-27F8-4C7A-B45F-073C32EC1DBC}"/>
              </a:ext>
            </a:extLst>
          </p:cNvPr>
          <p:cNvSpPr/>
          <p:nvPr/>
        </p:nvSpPr>
        <p:spPr>
          <a:xfrm>
            <a:off x="2431457" y="2818701"/>
            <a:ext cx="2443028" cy="14519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학습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20ADF24-6D41-4873-9AE8-85A4A17E0BAC}"/>
              </a:ext>
            </a:extLst>
          </p:cNvPr>
          <p:cNvSpPr/>
          <p:nvPr/>
        </p:nvSpPr>
        <p:spPr>
          <a:xfrm>
            <a:off x="6515449" y="2818701"/>
            <a:ext cx="2443028" cy="14519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altLang="ko-KR" sz="2400"/>
          </a:p>
          <a:p>
            <a:r>
              <a:rPr lang="ko-KR" altLang="en-US" sz="2400"/>
              <a:t>테스트 데이터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D559A5-F975-4BD5-8AC5-36C7E9EFC0A0}"/>
              </a:ext>
            </a:extLst>
          </p:cNvPr>
          <p:cNvSpPr/>
          <p:nvPr/>
        </p:nvSpPr>
        <p:spPr>
          <a:xfrm>
            <a:off x="2431457" y="3935834"/>
            <a:ext cx="2443028" cy="14519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학습 데이터의</a:t>
            </a:r>
            <a:endParaRPr lang="en-US" altLang="ko-KR" sz="2400"/>
          </a:p>
          <a:p>
            <a:pPr algn="ctr"/>
            <a:r>
              <a:rPr lang="ko-KR" altLang="en-US" sz="2400"/>
              <a:t>정답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073B1B-6A9E-4F14-BF58-205F6786B07F}"/>
              </a:ext>
            </a:extLst>
          </p:cNvPr>
          <p:cNvSpPr/>
          <p:nvPr/>
        </p:nvSpPr>
        <p:spPr>
          <a:xfrm>
            <a:off x="2431457" y="1977078"/>
            <a:ext cx="2443028" cy="14519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ko-KR" sz="2400" b="1"/>
          </a:p>
          <a:p>
            <a:pPr algn="ctr"/>
            <a:r>
              <a:rPr lang="ko-KR" altLang="en-US" sz="2400"/>
              <a:t>학습 데이터의 </a:t>
            </a:r>
            <a:endParaRPr lang="en-US" altLang="ko-KR" sz="2400"/>
          </a:p>
          <a:p>
            <a:pPr algn="ctr"/>
            <a:r>
              <a:rPr lang="ko-KR" altLang="en-US" sz="2400"/>
              <a:t>특성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71D96DA-3282-4C46-842E-AC7FD51037CA}"/>
              </a:ext>
            </a:extLst>
          </p:cNvPr>
          <p:cNvSpPr/>
          <p:nvPr/>
        </p:nvSpPr>
        <p:spPr>
          <a:xfrm>
            <a:off x="6515449" y="4061670"/>
            <a:ext cx="2443028" cy="1451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테스트 데이터</a:t>
            </a:r>
            <a:endParaRPr lang="en-US" altLang="ko-KR" sz="2400"/>
          </a:p>
          <a:p>
            <a:pPr algn="ctr"/>
            <a:r>
              <a:rPr lang="ko-KR" altLang="en-US" sz="2400"/>
              <a:t>정답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889F1A-FE95-4FA8-ACA5-625970E1CE26}"/>
              </a:ext>
            </a:extLst>
          </p:cNvPr>
          <p:cNvSpPr/>
          <p:nvPr/>
        </p:nvSpPr>
        <p:spPr>
          <a:xfrm>
            <a:off x="6515449" y="1977078"/>
            <a:ext cx="2443028" cy="1451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테스트 데이터</a:t>
            </a:r>
            <a:endParaRPr lang="en-US" altLang="ko-KR" sz="2400"/>
          </a:p>
          <a:p>
            <a:pPr algn="ctr"/>
            <a:r>
              <a:rPr lang="ko-KR" altLang="en-US" sz="2400"/>
              <a:t>특성</a:t>
            </a:r>
            <a:endParaRPr lang="en-US" altLang="ko-KR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4BD38C-207A-4F13-85D1-D97E37CBC9E5}"/>
              </a:ext>
            </a:extLst>
          </p:cNvPr>
          <p:cNvSpPr/>
          <p:nvPr/>
        </p:nvSpPr>
        <p:spPr>
          <a:xfrm>
            <a:off x="4874486" y="2975818"/>
            <a:ext cx="2443028" cy="90636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596FE7D1-3CA0-4E51-A0B6-9A73706D8C12}"/>
              </a:ext>
            </a:extLst>
          </p:cNvPr>
          <p:cNvSpPr/>
          <p:nvPr/>
        </p:nvSpPr>
        <p:spPr>
          <a:xfrm>
            <a:off x="1303486" y="1744341"/>
            <a:ext cx="2255939" cy="522180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X_train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EC180E04-3F46-41AB-A54C-32FDC9513C3F}"/>
              </a:ext>
            </a:extLst>
          </p:cNvPr>
          <p:cNvSpPr/>
          <p:nvPr/>
        </p:nvSpPr>
        <p:spPr>
          <a:xfrm>
            <a:off x="1220994" y="3674744"/>
            <a:ext cx="2255939" cy="522180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y_train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CD143C65-FEE9-49FA-910C-67211A04F058}"/>
              </a:ext>
            </a:extLst>
          </p:cNvPr>
          <p:cNvSpPr/>
          <p:nvPr/>
        </p:nvSpPr>
        <p:spPr>
          <a:xfrm>
            <a:off x="5549714" y="1732514"/>
            <a:ext cx="2255939" cy="52218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X_test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E03DB09-9640-40EA-9EB3-0667B9E3BEC1}"/>
              </a:ext>
            </a:extLst>
          </p:cNvPr>
          <p:cNvSpPr/>
          <p:nvPr/>
        </p:nvSpPr>
        <p:spPr>
          <a:xfrm>
            <a:off x="5481024" y="3789394"/>
            <a:ext cx="2255939" cy="52218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Y_test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A69C5E-43FA-4A4F-BACC-9118533C1635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26DE-3211-448D-8A0E-8674A962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18255"/>
            <a:ext cx="10515600" cy="1325563"/>
          </a:xfrm>
        </p:spPr>
        <p:txBody>
          <a:bodyPr/>
          <a:lstStyle/>
          <a:p>
            <a:r>
              <a:rPr lang="ko-KR" altLang="en-US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6694-7C89-49CA-BA9F-08CCB589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학습 데이터와 테스트 데이터를 분리</a:t>
            </a:r>
            <a:endParaRPr lang="en-US" altLang="ko-KR"/>
          </a:p>
          <a:p>
            <a:r>
              <a:rPr lang="ko-KR" altLang="en-US"/>
              <a:t>학습데이터의 특성</a:t>
            </a:r>
            <a:r>
              <a:rPr lang="en-US" altLang="ko-KR"/>
              <a:t>(X_train)</a:t>
            </a:r>
            <a:r>
              <a:rPr lang="ko-KR" altLang="en-US"/>
              <a:t>과 그에 대한 정답</a:t>
            </a:r>
            <a:r>
              <a:rPr lang="en-US" altLang="ko-KR"/>
              <a:t>(y_train)</a:t>
            </a:r>
            <a:r>
              <a:rPr lang="ko-KR" altLang="en-US"/>
              <a:t>을 가지고 모델에 학습시킴</a:t>
            </a:r>
            <a:endParaRPr lang="en-US" altLang="ko-KR"/>
          </a:p>
          <a:p>
            <a:r>
              <a:rPr lang="ko-KR" altLang="en-US"/>
              <a:t>테스트 데이터의 특성</a:t>
            </a:r>
            <a:r>
              <a:rPr lang="en-US" altLang="ko-KR"/>
              <a:t>(X_test)</a:t>
            </a:r>
            <a:r>
              <a:rPr lang="ko-KR" altLang="en-US"/>
              <a:t>을 넣어서 정답을 예측하고</a:t>
            </a:r>
            <a:endParaRPr lang="en-US" altLang="ko-KR"/>
          </a:p>
          <a:p>
            <a:r>
              <a:rPr lang="ko-KR" altLang="en-US"/>
              <a:t>모델에서 예측한 정답과 실제 정답</a:t>
            </a:r>
            <a:r>
              <a:rPr lang="en-US" altLang="ko-KR"/>
              <a:t>(y_test)</a:t>
            </a:r>
            <a:r>
              <a:rPr lang="ko-KR" altLang="en-US"/>
              <a:t>를 비교해서 정확도 측정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+</a:t>
            </a:r>
            <a:r>
              <a:rPr lang="ko-KR" altLang="en-US"/>
              <a:t>변수명 </a:t>
            </a:r>
            <a:r>
              <a:rPr lang="en-US" altLang="ko-KR"/>
              <a:t>X_train,y_train</a:t>
            </a:r>
            <a:r>
              <a:rPr lang="ko-KR" altLang="en-US"/>
              <a:t>은 바뀔 수 있으나 그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위치에 있는 것의 의미는 동일함 즉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fit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메서드의 첫번째 인자 두 번째 인자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-~~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BEDA35-5D48-45B1-89D8-9652AD88E9DE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1215</Words>
  <Application>Microsoft Office PowerPoint</Application>
  <PresentationFormat>와이드스크린</PresentationFormat>
  <Paragraphs>391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-apple-system</vt:lpstr>
      <vt:lpstr>맑은 고딕</vt:lpstr>
      <vt:lpstr>Arial</vt:lpstr>
      <vt:lpstr>Office 테마</vt:lpstr>
      <vt:lpstr>KNN과 로지스틱 회귀로 분류 알고리즘 실습</vt:lpstr>
      <vt:lpstr>보강 안내</vt:lpstr>
      <vt:lpstr>Contents</vt:lpstr>
      <vt:lpstr>복습</vt:lpstr>
      <vt:lpstr>복습</vt:lpstr>
      <vt:lpstr>로지스틱 “회귀＂로 “분류”를?</vt:lpstr>
      <vt:lpstr>로지스틱 “회귀＂로 “분류”를?</vt:lpstr>
      <vt:lpstr>4가지 인자</vt:lpstr>
      <vt:lpstr>흐름</vt:lpstr>
      <vt:lpstr>모델 학습의 주된 패턴</vt:lpstr>
      <vt:lpstr>테이블에서 예시</vt:lpstr>
      <vt:lpstr>PowerPoint 프레젠테이션</vt:lpstr>
      <vt:lpstr>PowerPoint 프레젠테이션</vt:lpstr>
      <vt:lpstr>PowerPoint 프레젠테이션</vt:lpstr>
      <vt:lpstr>모델을 돌린다?</vt:lpstr>
      <vt:lpstr>KNN 이란?</vt:lpstr>
      <vt:lpstr>로지스틱 회귀 </vt:lpstr>
      <vt:lpstr>시그모이드(Sigmoid) 함수</vt:lpstr>
      <vt:lpstr>소프트맥스(Softmax) 함수</vt:lpstr>
      <vt:lpstr>로지스틱 회귀 함수의 인자</vt:lpstr>
      <vt:lpstr>실습 총 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 스터디</dc:title>
  <dc:creator>J-365</dc:creator>
  <cp:lastModifiedBy>J-365</cp:lastModifiedBy>
  <cp:revision>16</cp:revision>
  <dcterms:created xsi:type="dcterms:W3CDTF">2022-03-24T01:18:08Z</dcterms:created>
  <dcterms:modified xsi:type="dcterms:W3CDTF">2022-05-18T04:53:51Z</dcterms:modified>
</cp:coreProperties>
</file>