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8" r:id="rId5"/>
    <p:sldId id="258" r:id="rId6"/>
    <p:sldId id="259" r:id="rId7"/>
    <p:sldId id="260" r:id="rId8"/>
    <p:sldId id="261" r:id="rId9"/>
    <p:sldId id="262" r:id="rId10"/>
    <p:sldId id="281" r:id="rId11"/>
    <p:sldId id="263" r:id="rId12"/>
    <p:sldId id="282" r:id="rId13"/>
    <p:sldId id="283" r:id="rId14"/>
    <p:sldId id="286" r:id="rId15"/>
    <p:sldId id="285" r:id="rId16"/>
    <p:sldId id="284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3911A-37CB-4144-AF4E-8112D3863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0893D6-7354-49ED-BAF7-558AEB9708F3}">
      <dgm:prSet phldrT="[텍스트]"/>
      <dgm:spPr/>
      <dgm:t>
        <a:bodyPr/>
        <a:lstStyle/>
        <a:p>
          <a:pPr latinLnBrk="1"/>
          <a:r>
            <a:rPr lang="ko-KR" altLang="en-US" dirty="0"/>
            <a:t>지도학습</a:t>
          </a:r>
        </a:p>
      </dgm:t>
    </dgm:pt>
    <dgm:pt modelId="{09E7E56E-73FD-4EF2-AA34-D95227BD4958}" type="parTrans" cxnId="{432EE4C4-70CD-47F8-8BA0-C7D5853F4429}">
      <dgm:prSet/>
      <dgm:spPr/>
      <dgm:t>
        <a:bodyPr/>
        <a:lstStyle/>
        <a:p>
          <a:pPr latinLnBrk="1"/>
          <a:endParaRPr lang="ko-KR" altLang="en-US"/>
        </a:p>
      </dgm:t>
    </dgm:pt>
    <dgm:pt modelId="{9CF0B948-5FC9-43E0-885A-F95183E64D7A}" type="sibTrans" cxnId="{432EE4C4-70CD-47F8-8BA0-C7D5853F4429}">
      <dgm:prSet/>
      <dgm:spPr/>
      <dgm:t>
        <a:bodyPr/>
        <a:lstStyle/>
        <a:p>
          <a:pPr latinLnBrk="1"/>
          <a:endParaRPr lang="ko-KR" altLang="en-US"/>
        </a:p>
      </dgm:t>
    </dgm:pt>
    <dgm:pt modelId="{8E644D54-6DFF-4358-BF4F-A33E9C58FA8A}">
      <dgm:prSet phldrT="[텍스트]"/>
      <dgm:spPr/>
      <dgm:t>
        <a:bodyPr/>
        <a:lstStyle/>
        <a:p>
          <a:pPr latinLnBrk="1"/>
          <a:r>
            <a:rPr lang="ko-KR" altLang="en-US" dirty="0"/>
            <a:t>분류</a:t>
          </a:r>
        </a:p>
      </dgm:t>
    </dgm:pt>
    <dgm:pt modelId="{D2D10D47-CC45-4701-AA99-144158DF8B4D}" type="parTrans" cxnId="{A8C47C7F-3463-42CA-9ECF-D9A5E69EA66E}">
      <dgm:prSet/>
      <dgm:spPr/>
      <dgm:t>
        <a:bodyPr/>
        <a:lstStyle/>
        <a:p>
          <a:pPr latinLnBrk="1"/>
          <a:endParaRPr lang="ko-KR" altLang="en-US"/>
        </a:p>
      </dgm:t>
    </dgm:pt>
    <dgm:pt modelId="{A4CBD173-8786-4F5E-86F0-B547A5DE118F}" type="sibTrans" cxnId="{A8C47C7F-3463-42CA-9ECF-D9A5E69EA66E}">
      <dgm:prSet/>
      <dgm:spPr/>
      <dgm:t>
        <a:bodyPr/>
        <a:lstStyle/>
        <a:p>
          <a:pPr latinLnBrk="1"/>
          <a:endParaRPr lang="ko-KR" altLang="en-US"/>
        </a:p>
      </dgm:t>
    </dgm:pt>
    <dgm:pt modelId="{EF7A2D07-1E1A-4D1F-8329-73542C062A44}">
      <dgm:prSet phldrT="[텍스트]"/>
      <dgm:spPr/>
      <dgm:t>
        <a:bodyPr/>
        <a:lstStyle/>
        <a:p>
          <a:pPr latinLnBrk="1"/>
          <a:r>
            <a:rPr lang="ko-KR" altLang="en-US" dirty="0"/>
            <a:t>이진 분류</a:t>
          </a:r>
          <a:endParaRPr lang="en-US" altLang="ko-KR" dirty="0"/>
        </a:p>
        <a:p>
          <a:pPr latinLnBrk="1"/>
          <a:r>
            <a:rPr lang="en-US" altLang="ko-KR" dirty="0"/>
            <a:t>(0/1) </a:t>
          </a:r>
          <a:r>
            <a:rPr lang="ko-KR" altLang="en-US" b="0" i="0" dirty="0"/>
            <a:t>中 </a:t>
          </a:r>
          <a:r>
            <a:rPr lang="en-US" altLang="ko-KR" b="0" i="0" dirty="0"/>
            <a:t>1</a:t>
          </a:r>
          <a:endParaRPr lang="en-US" altLang="ko-KR" dirty="0"/>
        </a:p>
      </dgm:t>
    </dgm:pt>
    <dgm:pt modelId="{C911C455-2852-44C3-A9A2-D833C10B8848}" type="parTrans" cxnId="{7236BA04-5136-4A0B-864E-F6BD57916EC6}">
      <dgm:prSet/>
      <dgm:spPr/>
      <dgm:t>
        <a:bodyPr/>
        <a:lstStyle/>
        <a:p>
          <a:pPr latinLnBrk="1"/>
          <a:endParaRPr lang="ko-KR" altLang="en-US"/>
        </a:p>
      </dgm:t>
    </dgm:pt>
    <dgm:pt modelId="{6A769974-7762-4976-A7BC-D39A1E93F41E}" type="sibTrans" cxnId="{7236BA04-5136-4A0B-864E-F6BD57916EC6}">
      <dgm:prSet/>
      <dgm:spPr/>
      <dgm:t>
        <a:bodyPr/>
        <a:lstStyle/>
        <a:p>
          <a:pPr latinLnBrk="1"/>
          <a:endParaRPr lang="ko-KR" altLang="en-US"/>
        </a:p>
      </dgm:t>
    </dgm:pt>
    <dgm:pt modelId="{C9391BFD-AD31-4768-B701-E3CABDB74192}">
      <dgm:prSet phldrT="[텍스트]"/>
      <dgm:spPr/>
      <dgm:t>
        <a:bodyPr/>
        <a:lstStyle/>
        <a:p>
          <a:pPr latinLnBrk="1"/>
          <a:r>
            <a:rPr lang="ko-KR" altLang="en-US" dirty="0"/>
            <a:t>멀티라벨 분류</a:t>
          </a:r>
          <a:endParaRPr lang="en-US" altLang="ko-KR" dirty="0"/>
        </a:p>
        <a:p>
          <a:pPr latinLnBrk="1"/>
          <a:r>
            <a:rPr lang="en-US" altLang="ko-KR" dirty="0"/>
            <a:t>(0/1/2) </a:t>
          </a:r>
          <a:r>
            <a:rPr lang="ko-KR" altLang="en-US" b="0" i="0" dirty="0"/>
            <a:t>中 </a:t>
          </a:r>
          <a:r>
            <a:rPr lang="en-US" altLang="ko-KR" b="0" i="0" dirty="0"/>
            <a:t>1</a:t>
          </a:r>
          <a:endParaRPr lang="ko-KR" altLang="en-US" dirty="0"/>
        </a:p>
      </dgm:t>
    </dgm:pt>
    <dgm:pt modelId="{B65A0E2D-3138-4F69-B507-354D5B64942D}" type="parTrans" cxnId="{5F417805-9F3B-45C9-A7F1-2E5967B4D311}">
      <dgm:prSet/>
      <dgm:spPr/>
      <dgm:t>
        <a:bodyPr/>
        <a:lstStyle/>
        <a:p>
          <a:pPr latinLnBrk="1"/>
          <a:endParaRPr lang="ko-KR" altLang="en-US"/>
        </a:p>
      </dgm:t>
    </dgm:pt>
    <dgm:pt modelId="{6AC9E961-7DD1-4822-A84C-BDC4D0BA6F5B}" type="sibTrans" cxnId="{5F417805-9F3B-45C9-A7F1-2E5967B4D311}">
      <dgm:prSet/>
      <dgm:spPr/>
      <dgm:t>
        <a:bodyPr/>
        <a:lstStyle/>
        <a:p>
          <a:pPr latinLnBrk="1"/>
          <a:endParaRPr lang="ko-KR" altLang="en-US"/>
        </a:p>
      </dgm:t>
    </dgm:pt>
    <dgm:pt modelId="{89EA09CB-21AD-4694-97CC-A753A1D6D04A}">
      <dgm:prSet phldrT="[텍스트]"/>
      <dgm:spPr/>
      <dgm:t>
        <a:bodyPr/>
        <a:lstStyle/>
        <a:p>
          <a:pPr latinLnBrk="1"/>
          <a:r>
            <a:rPr lang="ko-KR" altLang="en-US" dirty="0"/>
            <a:t>회귀</a:t>
          </a:r>
        </a:p>
      </dgm:t>
    </dgm:pt>
    <dgm:pt modelId="{E8D95A22-ED45-46A7-9718-C356F2CBBA8B}" type="parTrans" cxnId="{DF1BD706-FE82-4730-9D8D-9E6484D31F58}">
      <dgm:prSet/>
      <dgm:spPr/>
      <dgm:t>
        <a:bodyPr/>
        <a:lstStyle/>
        <a:p>
          <a:pPr latinLnBrk="1"/>
          <a:endParaRPr lang="ko-KR" altLang="en-US"/>
        </a:p>
      </dgm:t>
    </dgm:pt>
    <dgm:pt modelId="{533AA847-4B19-4DF7-9631-BCDDEA6B411A}" type="sibTrans" cxnId="{DF1BD706-FE82-4730-9D8D-9E6484D31F58}">
      <dgm:prSet/>
      <dgm:spPr/>
      <dgm:t>
        <a:bodyPr/>
        <a:lstStyle/>
        <a:p>
          <a:pPr latinLnBrk="1"/>
          <a:endParaRPr lang="ko-KR" altLang="en-US"/>
        </a:p>
      </dgm:t>
    </dgm:pt>
    <dgm:pt modelId="{45E111E5-5570-4823-B35D-9ABD46DE4447}">
      <dgm:prSet phldrT="[텍스트]"/>
      <dgm:spPr/>
      <dgm:t>
        <a:bodyPr/>
        <a:lstStyle/>
        <a:p>
          <a:pPr latinLnBrk="1"/>
          <a:r>
            <a:rPr lang="ko-KR" altLang="en-US" dirty="0"/>
            <a:t>로지스틱 회귀</a:t>
          </a:r>
          <a:r>
            <a:rPr lang="en-US" altLang="ko-KR" dirty="0"/>
            <a:t>(</a:t>
          </a:r>
          <a:r>
            <a:rPr lang="ko-KR" altLang="en-US" dirty="0"/>
            <a:t>곡선</a:t>
          </a:r>
          <a:r>
            <a:rPr lang="en-US" altLang="ko-KR" dirty="0"/>
            <a:t>)</a:t>
          </a:r>
          <a:r>
            <a:rPr lang="ko-KR" altLang="en-US" dirty="0"/>
            <a:t> </a:t>
          </a:r>
        </a:p>
      </dgm:t>
    </dgm:pt>
    <dgm:pt modelId="{76274167-6BD6-4AA7-A5B2-DFD8B4AC4E63}" type="parTrans" cxnId="{51F23CA7-DD59-4C54-AF9F-A3F28B756722}">
      <dgm:prSet/>
      <dgm:spPr/>
      <dgm:t>
        <a:bodyPr/>
        <a:lstStyle/>
        <a:p>
          <a:pPr latinLnBrk="1"/>
          <a:endParaRPr lang="ko-KR" altLang="en-US"/>
        </a:p>
      </dgm:t>
    </dgm:pt>
    <dgm:pt modelId="{33214D45-24DC-4F23-8EDA-0A53D228F28B}" type="sibTrans" cxnId="{51F23CA7-DD59-4C54-AF9F-A3F28B756722}">
      <dgm:prSet/>
      <dgm:spPr/>
      <dgm:t>
        <a:bodyPr/>
        <a:lstStyle/>
        <a:p>
          <a:pPr latinLnBrk="1"/>
          <a:endParaRPr lang="ko-KR" altLang="en-US"/>
        </a:p>
      </dgm:t>
    </dgm:pt>
    <dgm:pt modelId="{9E3DFB35-4942-41EC-99B5-F58C3C87ABE3}">
      <dgm:prSet/>
      <dgm:spPr/>
      <dgm:t>
        <a:bodyPr/>
        <a:lstStyle/>
        <a:p>
          <a:pPr latinLnBrk="1"/>
          <a:r>
            <a:rPr lang="ko-KR" altLang="en-US" dirty="0"/>
            <a:t>선형 회귀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직선</a:t>
          </a:r>
          <a:r>
            <a:rPr lang="en-US" altLang="ko-KR" dirty="0"/>
            <a:t>)</a:t>
          </a:r>
          <a:endParaRPr lang="ko-KR" altLang="en-US" dirty="0"/>
        </a:p>
      </dgm:t>
    </dgm:pt>
    <dgm:pt modelId="{BB27C368-0083-43EC-8D66-01ED7062F12E}" type="parTrans" cxnId="{FB7F5DFD-D8DA-48E1-B8EE-705101DC2386}">
      <dgm:prSet/>
      <dgm:spPr/>
      <dgm:t>
        <a:bodyPr/>
        <a:lstStyle/>
        <a:p>
          <a:pPr latinLnBrk="1"/>
          <a:endParaRPr lang="ko-KR" altLang="en-US"/>
        </a:p>
      </dgm:t>
    </dgm:pt>
    <dgm:pt modelId="{5819F4CD-8F00-46A9-8F8F-BA76480FE76D}" type="sibTrans" cxnId="{FB7F5DFD-D8DA-48E1-B8EE-705101DC2386}">
      <dgm:prSet/>
      <dgm:spPr/>
      <dgm:t>
        <a:bodyPr/>
        <a:lstStyle/>
        <a:p>
          <a:pPr latinLnBrk="1"/>
          <a:endParaRPr lang="ko-KR" altLang="en-US"/>
        </a:p>
      </dgm:t>
    </dgm:pt>
    <dgm:pt modelId="{8B02E6B1-3CD6-434C-BAB8-46F7E7AB6E72}" type="pres">
      <dgm:prSet presAssocID="{3D63911A-37CB-4144-AF4E-8112D3863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ABE4BE-077C-4BFD-9817-57A14F5B13D8}" type="pres">
      <dgm:prSet presAssocID="{A40893D6-7354-49ED-BAF7-558AEB9708F3}" presName="hierRoot1" presStyleCnt="0"/>
      <dgm:spPr/>
    </dgm:pt>
    <dgm:pt modelId="{F6F04D6E-C6A3-4521-B6CB-C0FACF1FE9E3}" type="pres">
      <dgm:prSet presAssocID="{A40893D6-7354-49ED-BAF7-558AEB9708F3}" presName="composite" presStyleCnt="0"/>
      <dgm:spPr/>
    </dgm:pt>
    <dgm:pt modelId="{CBA07FE4-2D4D-4589-81F7-9EB4FAC46C14}" type="pres">
      <dgm:prSet presAssocID="{A40893D6-7354-49ED-BAF7-558AEB9708F3}" presName="background" presStyleLbl="node0" presStyleIdx="0" presStyleCnt="1"/>
      <dgm:spPr/>
    </dgm:pt>
    <dgm:pt modelId="{FF3A455B-8A34-4B8D-B86F-5E81A27CE1DA}" type="pres">
      <dgm:prSet presAssocID="{A40893D6-7354-49ED-BAF7-558AEB9708F3}" presName="text" presStyleLbl="fgAcc0" presStyleIdx="0" presStyleCnt="1">
        <dgm:presLayoutVars>
          <dgm:chPref val="3"/>
        </dgm:presLayoutVars>
      </dgm:prSet>
      <dgm:spPr/>
    </dgm:pt>
    <dgm:pt modelId="{5811C745-EDB6-433D-BD96-4DC266A6BCF2}" type="pres">
      <dgm:prSet presAssocID="{A40893D6-7354-49ED-BAF7-558AEB9708F3}" presName="hierChild2" presStyleCnt="0"/>
      <dgm:spPr/>
    </dgm:pt>
    <dgm:pt modelId="{6BAB7A4D-2EC1-4643-AF70-D9C4647A8A15}" type="pres">
      <dgm:prSet presAssocID="{D2D10D47-CC45-4701-AA99-144158DF8B4D}" presName="Name10" presStyleLbl="parChTrans1D2" presStyleIdx="0" presStyleCnt="2"/>
      <dgm:spPr/>
    </dgm:pt>
    <dgm:pt modelId="{3A3A04DC-FA63-45E0-ADA6-A4EACE09AA59}" type="pres">
      <dgm:prSet presAssocID="{8E644D54-6DFF-4358-BF4F-A33E9C58FA8A}" presName="hierRoot2" presStyleCnt="0"/>
      <dgm:spPr/>
    </dgm:pt>
    <dgm:pt modelId="{16D43D3A-1D73-49EF-B1EB-7D3F10940522}" type="pres">
      <dgm:prSet presAssocID="{8E644D54-6DFF-4358-BF4F-A33E9C58FA8A}" presName="composite2" presStyleCnt="0"/>
      <dgm:spPr/>
    </dgm:pt>
    <dgm:pt modelId="{CD927930-4E1B-450F-8D14-27CB0C16FB4B}" type="pres">
      <dgm:prSet presAssocID="{8E644D54-6DFF-4358-BF4F-A33E9C58FA8A}" presName="background2" presStyleLbl="node2" presStyleIdx="0" presStyleCnt="2"/>
      <dgm:spPr/>
    </dgm:pt>
    <dgm:pt modelId="{5F82BF80-E4BD-484F-833E-EA83F4F1FDB1}" type="pres">
      <dgm:prSet presAssocID="{8E644D54-6DFF-4358-BF4F-A33E9C58FA8A}" presName="text2" presStyleLbl="fgAcc2" presStyleIdx="0" presStyleCnt="2">
        <dgm:presLayoutVars>
          <dgm:chPref val="3"/>
        </dgm:presLayoutVars>
      </dgm:prSet>
      <dgm:spPr/>
    </dgm:pt>
    <dgm:pt modelId="{D95FC579-9530-4FAA-80DE-CDD27D211336}" type="pres">
      <dgm:prSet presAssocID="{8E644D54-6DFF-4358-BF4F-A33E9C58FA8A}" presName="hierChild3" presStyleCnt="0"/>
      <dgm:spPr/>
    </dgm:pt>
    <dgm:pt modelId="{D946A4DF-E8CB-425B-AD68-0C0CE25CDA13}" type="pres">
      <dgm:prSet presAssocID="{C911C455-2852-44C3-A9A2-D833C10B8848}" presName="Name17" presStyleLbl="parChTrans1D3" presStyleIdx="0" presStyleCnt="4"/>
      <dgm:spPr/>
    </dgm:pt>
    <dgm:pt modelId="{6A1F74AA-06A9-4BEC-BBD2-69FD3AC9F771}" type="pres">
      <dgm:prSet presAssocID="{EF7A2D07-1E1A-4D1F-8329-73542C062A44}" presName="hierRoot3" presStyleCnt="0"/>
      <dgm:spPr/>
    </dgm:pt>
    <dgm:pt modelId="{2868C7FB-2A89-4837-950A-E24349AD32E3}" type="pres">
      <dgm:prSet presAssocID="{EF7A2D07-1E1A-4D1F-8329-73542C062A44}" presName="composite3" presStyleCnt="0"/>
      <dgm:spPr/>
    </dgm:pt>
    <dgm:pt modelId="{94D48618-7711-4C99-AE3D-645FEF54A215}" type="pres">
      <dgm:prSet presAssocID="{EF7A2D07-1E1A-4D1F-8329-73542C062A44}" presName="background3" presStyleLbl="node3" presStyleIdx="0" presStyleCnt="4"/>
      <dgm:spPr/>
    </dgm:pt>
    <dgm:pt modelId="{283856EE-E717-46BE-A317-60A445F5F16F}" type="pres">
      <dgm:prSet presAssocID="{EF7A2D07-1E1A-4D1F-8329-73542C062A44}" presName="text3" presStyleLbl="fgAcc3" presStyleIdx="0" presStyleCnt="4">
        <dgm:presLayoutVars>
          <dgm:chPref val="3"/>
        </dgm:presLayoutVars>
      </dgm:prSet>
      <dgm:spPr/>
    </dgm:pt>
    <dgm:pt modelId="{976A00C8-C5E0-45EF-ABDC-622C52022780}" type="pres">
      <dgm:prSet presAssocID="{EF7A2D07-1E1A-4D1F-8329-73542C062A44}" presName="hierChild4" presStyleCnt="0"/>
      <dgm:spPr/>
    </dgm:pt>
    <dgm:pt modelId="{D336DBB5-7839-48DF-87A3-4D1C93EC87D1}" type="pres">
      <dgm:prSet presAssocID="{B65A0E2D-3138-4F69-B507-354D5B64942D}" presName="Name17" presStyleLbl="parChTrans1D3" presStyleIdx="1" presStyleCnt="4"/>
      <dgm:spPr/>
    </dgm:pt>
    <dgm:pt modelId="{160D2699-A4D6-4C71-9058-FFB9BDE57140}" type="pres">
      <dgm:prSet presAssocID="{C9391BFD-AD31-4768-B701-E3CABDB74192}" presName="hierRoot3" presStyleCnt="0"/>
      <dgm:spPr/>
    </dgm:pt>
    <dgm:pt modelId="{BFC7F78E-478E-4428-9095-FAE3CCC87D4D}" type="pres">
      <dgm:prSet presAssocID="{C9391BFD-AD31-4768-B701-E3CABDB74192}" presName="composite3" presStyleCnt="0"/>
      <dgm:spPr/>
    </dgm:pt>
    <dgm:pt modelId="{95FD1632-EEAF-48CC-92B2-1D07A5196380}" type="pres">
      <dgm:prSet presAssocID="{C9391BFD-AD31-4768-B701-E3CABDB74192}" presName="background3" presStyleLbl="node3" presStyleIdx="1" presStyleCnt="4"/>
      <dgm:spPr/>
    </dgm:pt>
    <dgm:pt modelId="{8CFE6E89-1D90-4AC8-9A30-DA8B87FEAD53}" type="pres">
      <dgm:prSet presAssocID="{C9391BFD-AD31-4768-B701-E3CABDB74192}" presName="text3" presStyleLbl="fgAcc3" presStyleIdx="1" presStyleCnt="4">
        <dgm:presLayoutVars>
          <dgm:chPref val="3"/>
        </dgm:presLayoutVars>
      </dgm:prSet>
      <dgm:spPr/>
    </dgm:pt>
    <dgm:pt modelId="{96CE4E65-5DB2-4027-870F-60EB3B3E5E81}" type="pres">
      <dgm:prSet presAssocID="{C9391BFD-AD31-4768-B701-E3CABDB74192}" presName="hierChild4" presStyleCnt="0"/>
      <dgm:spPr/>
    </dgm:pt>
    <dgm:pt modelId="{A015AECF-0403-4B6F-94E6-CF99BB0FB0AF}" type="pres">
      <dgm:prSet presAssocID="{E8D95A22-ED45-46A7-9718-C356F2CBBA8B}" presName="Name10" presStyleLbl="parChTrans1D2" presStyleIdx="1" presStyleCnt="2"/>
      <dgm:spPr/>
    </dgm:pt>
    <dgm:pt modelId="{AF339986-E4D6-4796-B1C2-054C43894F75}" type="pres">
      <dgm:prSet presAssocID="{89EA09CB-21AD-4694-97CC-A753A1D6D04A}" presName="hierRoot2" presStyleCnt="0"/>
      <dgm:spPr/>
    </dgm:pt>
    <dgm:pt modelId="{03ECE7DF-48F0-49D6-87C6-3039E915306E}" type="pres">
      <dgm:prSet presAssocID="{89EA09CB-21AD-4694-97CC-A753A1D6D04A}" presName="composite2" presStyleCnt="0"/>
      <dgm:spPr/>
    </dgm:pt>
    <dgm:pt modelId="{95EBCD4C-6D6E-433C-A279-37BD07CA6BFE}" type="pres">
      <dgm:prSet presAssocID="{89EA09CB-21AD-4694-97CC-A753A1D6D04A}" presName="background2" presStyleLbl="node2" presStyleIdx="1" presStyleCnt="2"/>
      <dgm:spPr/>
    </dgm:pt>
    <dgm:pt modelId="{0DFACA6C-F153-4919-BF84-2858B2017C54}" type="pres">
      <dgm:prSet presAssocID="{89EA09CB-21AD-4694-97CC-A753A1D6D04A}" presName="text2" presStyleLbl="fgAcc2" presStyleIdx="1" presStyleCnt="2">
        <dgm:presLayoutVars>
          <dgm:chPref val="3"/>
        </dgm:presLayoutVars>
      </dgm:prSet>
      <dgm:spPr/>
    </dgm:pt>
    <dgm:pt modelId="{26C50F44-8C77-418A-BC18-9DC42045C85B}" type="pres">
      <dgm:prSet presAssocID="{89EA09CB-21AD-4694-97CC-A753A1D6D04A}" presName="hierChild3" presStyleCnt="0"/>
      <dgm:spPr/>
    </dgm:pt>
    <dgm:pt modelId="{DA4AA21D-1DD0-4166-BB14-A0CAE566DC1F}" type="pres">
      <dgm:prSet presAssocID="{76274167-6BD6-4AA7-A5B2-DFD8B4AC4E63}" presName="Name17" presStyleLbl="parChTrans1D3" presStyleIdx="2" presStyleCnt="4"/>
      <dgm:spPr/>
    </dgm:pt>
    <dgm:pt modelId="{1EB6CAB0-DAD1-45AC-ADCE-E6792819E9BD}" type="pres">
      <dgm:prSet presAssocID="{45E111E5-5570-4823-B35D-9ABD46DE4447}" presName="hierRoot3" presStyleCnt="0"/>
      <dgm:spPr/>
    </dgm:pt>
    <dgm:pt modelId="{32C97353-99F7-4561-A192-74C2B9389912}" type="pres">
      <dgm:prSet presAssocID="{45E111E5-5570-4823-B35D-9ABD46DE4447}" presName="composite3" presStyleCnt="0"/>
      <dgm:spPr/>
    </dgm:pt>
    <dgm:pt modelId="{10AF107F-A433-49C8-8C1F-6482B8A26B2D}" type="pres">
      <dgm:prSet presAssocID="{45E111E5-5570-4823-B35D-9ABD46DE4447}" presName="background3" presStyleLbl="node3" presStyleIdx="2" presStyleCnt="4"/>
      <dgm:spPr/>
    </dgm:pt>
    <dgm:pt modelId="{CB94D270-766D-4D63-8FE1-29749F839BC5}" type="pres">
      <dgm:prSet presAssocID="{45E111E5-5570-4823-B35D-9ABD46DE4447}" presName="text3" presStyleLbl="fgAcc3" presStyleIdx="2" presStyleCnt="4">
        <dgm:presLayoutVars>
          <dgm:chPref val="3"/>
        </dgm:presLayoutVars>
      </dgm:prSet>
      <dgm:spPr/>
    </dgm:pt>
    <dgm:pt modelId="{8632A249-2AE6-46CA-A851-0F9FD0978186}" type="pres">
      <dgm:prSet presAssocID="{45E111E5-5570-4823-B35D-9ABD46DE4447}" presName="hierChild4" presStyleCnt="0"/>
      <dgm:spPr/>
    </dgm:pt>
    <dgm:pt modelId="{6D0CA8C6-87CB-46F7-8F70-5DF26384C2BA}" type="pres">
      <dgm:prSet presAssocID="{BB27C368-0083-43EC-8D66-01ED7062F12E}" presName="Name17" presStyleLbl="parChTrans1D3" presStyleIdx="3" presStyleCnt="4"/>
      <dgm:spPr/>
    </dgm:pt>
    <dgm:pt modelId="{93C63405-553A-465A-9244-E13ABFF2952F}" type="pres">
      <dgm:prSet presAssocID="{9E3DFB35-4942-41EC-99B5-F58C3C87ABE3}" presName="hierRoot3" presStyleCnt="0"/>
      <dgm:spPr/>
    </dgm:pt>
    <dgm:pt modelId="{A0983235-48DA-4B0A-AE0A-CDD94554C81C}" type="pres">
      <dgm:prSet presAssocID="{9E3DFB35-4942-41EC-99B5-F58C3C87ABE3}" presName="composite3" presStyleCnt="0"/>
      <dgm:spPr/>
    </dgm:pt>
    <dgm:pt modelId="{45FF0F50-BFBA-4B0F-B6E5-00029C5B01C6}" type="pres">
      <dgm:prSet presAssocID="{9E3DFB35-4942-41EC-99B5-F58C3C87ABE3}" presName="background3" presStyleLbl="node3" presStyleIdx="3" presStyleCnt="4"/>
      <dgm:spPr/>
    </dgm:pt>
    <dgm:pt modelId="{21434128-90A0-4746-B542-55C0BAC634A5}" type="pres">
      <dgm:prSet presAssocID="{9E3DFB35-4942-41EC-99B5-F58C3C87ABE3}" presName="text3" presStyleLbl="fgAcc3" presStyleIdx="3" presStyleCnt="4">
        <dgm:presLayoutVars>
          <dgm:chPref val="3"/>
        </dgm:presLayoutVars>
      </dgm:prSet>
      <dgm:spPr/>
    </dgm:pt>
    <dgm:pt modelId="{98122C8A-7296-4E04-BFF9-39C17D5E7549}" type="pres">
      <dgm:prSet presAssocID="{9E3DFB35-4942-41EC-99B5-F58C3C87ABE3}" presName="hierChild4" presStyleCnt="0"/>
      <dgm:spPr/>
    </dgm:pt>
  </dgm:ptLst>
  <dgm:cxnLst>
    <dgm:cxn modelId="{7236BA04-5136-4A0B-864E-F6BD57916EC6}" srcId="{8E644D54-6DFF-4358-BF4F-A33E9C58FA8A}" destId="{EF7A2D07-1E1A-4D1F-8329-73542C062A44}" srcOrd="0" destOrd="0" parTransId="{C911C455-2852-44C3-A9A2-D833C10B8848}" sibTransId="{6A769974-7762-4976-A7BC-D39A1E93F41E}"/>
    <dgm:cxn modelId="{5F417805-9F3B-45C9-A7F1-2E5967B4D311}" srcId="{8E644D54-6DFF-4358-BF4F-A33E9C58FA8A}" destId="{C9391BFD-AD31-4768-B701-E3CABDB74192}" srcOrd="1" destOrd="0" parTransId="{B65A0E2D-3138-4F69-B507-354D5B64942D}" sibTransId="{6AC9E961-7DD1-4822-A84C-BDC4D0BA6F5B}"/>
    <dgm:cxn modelId="{DF1BD706-FE82-4730-9D8D-9E6484D31F58}" srcId="{A40893D6-7354-49ED-BAF7-558AEB9708F3}" destId="{89EA09CB-21AD-4694-97CC-A753A1D6D04A}" srcOrd="1" destOrd="0" parTransId="{E8D95A22-ED45-46A7-9718-C356F2CBBA8B}" sibTransId="{533AA847-4B19-4DF7-9631-BCDDEA6B411A}"/>
    <dgm:cxn modelId="{30488A09-DEE8-4FC7-B454-A067989565D4}" type="presOf" srcId="{C911C455-2852-44C3-A9A2-D833C10B8848}" destId="{D946A4DF-E8CB-425B-AD68-0C0CE25CDA13}" srcOrd="0" destOrd="0" presId="urn:microsoft.com/office/officeart/2005/8/layout/hierarchy1"/>
    <dgm:cxn modelId="{3C63251A-CE1A-4BAA-BA26-F26B2BDCB241}" type="presOf" srcId="{C9391BFD-AD31-4768-B701-E3CABDB74192}" destId="{8CFE6E89-1D90-4AC8-9A30-DA8B87FEAD53}" srcOrd="0" destOrd="0" presId="urn:microsoft.com/office/officeart/2005/8/layout/hierarchy1"/>
    <dgm:cxn modelId="{BE8AED1D-C7BD-4F6E-AF00-2FF9912BF6D4}" type="presOf" srcId="{45E111E5-5570-4823-B35D-9ABD46DE4447}" destId="{CB94D270-766D-4D63-8FE1-29749F839BC5}" srcOrd="0" destOrd="0" presId="urn:microsoft.com/office/officeart/2005/8/layout/hierarchy1"/>
    <dgm:cxn modelId="{50E9EE30-11DE-4546-A0F9-961B43259FC2}" type="presOf" srcId="{A40893D6-7354-49ED-BAF7-558AEB9708F3}" destId="{FF3A455B-8A34-4B8D-B86F-5E81A27CE1DA}" srcOrd="0" destOrd="0" presId="urn:microsoft.com/office/officeart/2005/8/layout/hierarchy1"/>
    <dgm:cxn modelId="{DCC57342-D5A9-49C9-8355-AF58E6CACB1A}" type="presOf" srcId="{EF7A2D07-1E1A-4D1F-8329-73542C062A44}" destId="{283856EE-E717-46BE-A317-60A445F5F16F}" srcOrd="0" destOrd="0" presId="urn:microsoft.com/office/officeart/2005/8/layout/hierarchy1"/>
    <dgm:cxn modelId="{18683E4A-EA1E-4AFF-9F1C-FBC37780D60B}" type="presOf" srcId="{B65A0E2D-3138-4F69-B507-354D5B64942D}" destId="{D336DBB5-7839-48DF-87A3-4D1C93EC87D1}" srcOrd="0" destOrd="0" presId="urn:microsoft.com/office/officeart/2005/8/layout/hierarchy1"/>
    <dgm:cxn modelId="{291B9659-67AD-4D11-862B-436A1A90C760}" type="presOf" srcId="{89EA09CB-21AD-4694-97CC-A753A1D6D04A}" destId="{0DFACA6C-F153-4919-BF84-2858B2017C54}" srcOrd="0" destOrd="0" presId="urn:microsoft.com/office/officeart/2005/8/layout/hierarchy1"/>
    <dgm:cxn modelId="{A8C47C7F-3463-42CA-9ECF-D9A5E69EA66E}" srcId="{A40893D6-7354-49ED-BAF7-558AEB9708F3}" destId="{8E644D54-6DFF-4358-BF4F-A33E9C58FA8A}" srcOrd="0" destOrd="0" parTransId="{D2D10D47-CC45-4701-AA99-144158DF8B4D}" sibTransId="{A4CBD173-8786-4F5E-86F0-B547A5DE118F}"/>
    <dgm:cxn modelId="{31FA558E-3E74-4235-AFED-881705CD15EC}" type="presOf" srcId="{3D63911A-37CB-4144-AF4E-8112D3863BDC}" destId="{8B02E6B1-3CD6-434C-BAB8-46F7E7AB6E72}" srcOrd="0" destOrd="0" presId="urn:microsoft.com/office/officeart/2005/8/layout/hierarchy1"/>
    <dgm:cxn modelId="{7D9B3197-2741-4B94-82B8-D7C2D8A111B6}" type="presOf" srcId="{BB27C368-0083-43EC-8D66-01ED7062F12E}" destId="{6D0CA8C6-87CB-46F7-8F70-5DF26384C2BA}" srcOrd="0" destOrd="0" presId="urn:microsoft.com/office/officeart/2005/8/layout/hierarchy1"/>
    <dgm:cxn modelId="{41A5B097-8374-420E-9E2F-14B84CC8BD60}" type="presOf" srcId="{76274167-6BD6-4AA7-A5B2-DFD8B4AC4E63}" destId="{DA4AA21D-1DD0-4166-BB14-A0CAE566DC1F}" srcOrd="0" destOrd="0" presId="urn:microsoft.com/office/officeart/2005/8/layout/hierarchy1"/>
    <dgm:cxn modelId="{51F23CA7-DD59-4C54-AF9F-A3F28B756722}" srcId="{89EA09CB-21AD-4694-97CC-A753A1D6D04A}" destId="{45E111E5-5570-4823-B35D-9ABD46DE4447}" srcOrd="0" destOrd="0" parTransId="{76274167-6BD6-4AA7-A5B2-DFD8B4AC4E63}" sibTransId="{33214D45-24DC-4F23-8EDA-0A53D228F28B}"/>
    <dgm:cxn modelId="{D651E8B5-39F2-48DC-85B2-EE803ED1F5C4}" type="presOf" srcId="{D2D10D47-CC45-4701-AA99-144158DF8B4D}" destId="{6BAB7A4D-2EC1-4643-AF70-D9C4647A8A15}" srcOrd="0" destOrd="0" presId="urn:microsoft.com/office/officeart/2005/8/layout/hierarchy1"/>
    <dgm:cxn modelId="{34DDE1BB-6F7F-4E55-9AB4-FF71A8EBE61E}" type="presOf" srcId="{8E644D54-6DFF-4358-BF4F-A33E9C58FA8A}" destId="{5F82BF80-E4BD-484F-833E-EA83F4F1FDB1}" srcOrd="0" destOrd="0" presId="urn:microsoft.com/office/officeart/2005/8/layout/hierarchy1"/>
    <dgm:cxn modelId="{0BD674C3-8F7C-4EF4-BF0B-2CA5468BC343}" type="presOf" srcId="{E8D95A22-ED45-46A7-9718-C356F2CBBA8B}" destId="{A015AECF-0403-4B6F-94E6-CF99BB0FB0AF}" srcOrd="0" destOrd="0" presId="urn:microsoft.com/office/officeart/2005/8/layout/hierarchy1"/>
    <dgm:cxn modelId="{432EE4C4-70CD-47F8-8BA0-C7D5853F4429}" srcId="{3D63911A-37CB-4144-AF4E-8112D3863BDC}" destId="{A40893D6-7354-49ED-BAF7-558AEB9708F3}" srcOrd="0" destOrd="0" parTransId="{09E7E56E-73FD-4EF2-AA34-D95227BD4958}" sibTransId="{9CF0B948-5FC9-43E0-885A-F95183E64D7A}"/>
    <dgm:cxn modelId="{9F3808C9-A18D-4206-A6BE-3093BE3B8FC8}" type="presOf" srcId="{9E3DFB35-4942-41EC-99B5-F58C3C87ABE3}" destId="{21434128-90A0-4746-B542-55C0BAC634A5}" srcOrd="0" destOrd="0" presId="urn:microsoft.com/office/officeart/2005/8/layout/hierarchy1"/>
    <dgm:cxn modelId="{FB7F5DFD-D8DA-48E1-B8EE-705101DC2386}" srcId="{89EA09CB-21AD-4694-97CC-A753A1D6D04A}" destId="{9E3DFB35-4942-41EC-99B5-F58C3C87ABE3}" srcOrd="1" destOrd="0" parTransId="{BB27C368-0083-43EC-8D66-01ED7062F12E}" sibTransId="{5819F4CD-8F00-46A9-8F8F-BA76480FE76D}"/>
    <dgm:cxn modelId="{6D3D243D-9332-4E6B-9180-B47A74791A48}" type="presParOf" srcId="{8B02E6B1-3CD6-434C-BAB8-46F7E7AB6E72}" destId="{24ABE4BE-077C-4BFD-9817-57A14F5B13D8}" srcOrd="0" destOrd="0" presId="urn:microsoft.com/office/officeart/2005/8/layout/hierarchy1"/>
    <dgm:cxn modelId="{023D91E0-4013-4016-9C2E-A31CA915A1B3}" type="presParOf" srcId="{24ABE4BE-077C-4BFD-9817-57A14F5B13D8}" destId="{F6F04D6E-C6A3-4521-B6CB-C0FACF1FE9E3}" srcOrd="0" destOrd="0" presId="urn:microsoft.com/office/officeart/2005/8/layout/hierarchy1"/>
    <dgm:cxn modelId="{0440FC7A-AA6D-4539-A64F-6F10CC752380}" type="presParOf" srcId="{F6F04D6E-C6A3-4521-B6CB-C0FACF1FE9E3}" destId="{CBA07FE4-2D4D-4589-81F7-9EB4FAC46C14}" srcOrd="0" destOrd="0" presId="urn:microsoft.com/office/officeart/2005/8/layout/hierarchy1"/>
    <dgm:cxn modelId="{EA439F37-8A9D-4AB1-B95C-F6C125A8687B}" type="presParOf" srcId="{F6F04D6E-C6A3-4521-B6CB-C0FACF1FE9E3}" destId="{FF3A455B-8A34-4B8D-B86F-5E81A27CE1DA}" srcOrd="1" destOrd="0" presId="urn:microsoft.com/office/officeart/2005/8/layout/hierarchy1"/>
    <dgm:cxn modelId="{B97B2C36-8D64-4A62-B245-4A0F3C9E3998}" type="presParOf" srcId="{24ABE4BE-077C-4BFD-9817-57A14F5B13D8}" destId="{5811C745-EDB6-433D-BD96-4DC266A6BCF2}" srcOrd="1" destOrd="0" presId="urn:microsoft.com/office/officeart/2005/8/layout/hierarchy1"/>
    <dgm:cxn modelId="{E0223D79-CE7E-4E74-8170-1DB05251BB1A}" type="presParOf" srcId="{5811C745-EDB6-433D-BD96-4DC266A6BCF2}" destId="{6BAB7A4D-2EC1-4643-AF70-D9C4647A8A15}" srcOrd="0" destOrd="0" presId="urn:microsoft.com/office/officeart/2005/8/layout/hierarchy1"/>
    <dgm:cxn modelId="{FB543DD6-CFE3-40EB-8C53-CC0D90570ED4}" type="presParOf" srcId="{5811C745-EDB6-433D-BD96-4DC266A6BCF2}" destId="{3A3A04DC-FA63-45E0-ADA6-A4EACE09AA59}" srcOrd="1" destOrd="0" presId="urn:microsoft.com/office/officeart/2005/8/layout/hierarchy1"/>
    <dgm:cxn modelId="{E5CEA04E-161B-49A9-BCBF-DF89B3F29051}" type="presParOf" srcId="{3A3A04DC-FA63-45E0-ADA6-A4EACE09AA59}" destId="{16D43D3A-1D73-49EF-B1EB-7D3F10940522}" srcOrd="0" destOrd="0" presId="urn:microsoft.com/office/officeart/2005/8/layout/hierarchy1"/>
    <dgm:cxn modelId="{B52843C3-DEEF-47BC-BD7B-4708AA862D2A}" type="presParOf" srcId="{16D43D3A-1D73-49EF-B1EB-7D3F10940522}" destId="{CD927930-4E1B-450F-8D14-27CB0C16FB4B}" srcOrd="0" destOrd="0" presId="urn:microsoft.com/office/officeart/2005/8/layout/hierarchy1"/>
    <dgm:cxn modelId="{03CFED08-AD0C-43DF-A9CB-2769BA5DEB84}" type="presParOf" srcId="{16D43D3A-1D73-49EF-B1EB-7D3F10940522}" destId="{5F82BF80-E4BD-484F-833E-EA83F4F1FDB1}" srcOrd="1" destOrd="0" presId="urn:microsoft.com/office/officeart/2005/8/layout/hierarchy1"/>
    <dgm:cxn modelId="{4EA9C2BB-B1F9-45A6-937A-C1E0675AD784}" type="presParOf" srcId="{3A3A04DC-FA63-45E0-ADA6-A4EACE09AA59}" destId="{D95FC579-9530-4FAA-80DE-CDD27D211336}" srcOrd="1" destOrd="0" presId="urn:microsoft.com/office/officeart/2005/8/layout/hierarchy1"/>
    <dgm:cxn modelId="{D432A0F2-40BC-41CD-A457-6245803DC05B}" type="presParOf" srcId="{D95FC579-9530-4FAA-80DE-CDD27D211336}" destId="{D946A4DF-E8CB-425B-AD68-0C0CE25CDA13}" srcOrd="0" destOrd="0" presId="urn:microsoft.com/office/officeart/2005/8/layout/hierarchy1"/>
    <dgm:cxn modelId="{41738710-E93B-4128-819E-0B0AACB3D26D}" type="presParOf" srcId="{D95FC579-9530-4FAA-80DE-CDD27D211336}" destId="{6A1F74AA-06A9-4BEC-BBD2-69FD3AC9F771}" srcOrd="1" destOrd="0" presId="urn:microsoft.com/office/officeart/2005/8/layout/hierarchy1"/>
    <dgm:cxn modelId="{17D2A62C-FDA1-4B8F-9DDC-8D0CF53D6DE8}" type="presParOf" srcId="{6A1F74AA-06A9-4BEC-BBD2-69FD3AC9F771}" destId="{2868C7FB-2A89-4837-950A-E24349AD32E3}" srcOrd="0" destOrd="0" presId="urn:microsoft.com/office/officeart/2005/8/layout/hierarchy1"/>
    <dgm:cxn modelId="{0285D79C-E5B7-41DF-89F4-96BE603AC8C0}" type="presParOf" srcId="{2868C7FB-2A89-4837-950A-E24349AD32E3}" destId="{94D48618-7711-4C99-AE3D-645FEF54A215}" srcOrd="0" destOrd="0" presId="urn:microsoft.com/office/officeart/2005/8/layout/hierarchy1"/>
    <dgm:cxn modelId="{41BCE334-D3D8-479F-985E-D8D8DE9B6787}" type="presParOf" srcId="{2868C7FB-2A89-4837-950A-E24349AD32E3}" destId="{283856EE-E717-46BE-A317-60A445F5F16F}" srcOrd="1" destOrd="0" presId="urn:microsoft.com/office/officeart/2005/8/layout/hierarchy1"/>
    <dgm:cxn modelId="{03895ED0-1487-43BE-825D-3F1A3AD8375C}" type="presParOf" srcId="{6A1F74AA-06A9-4BEC-BBD2-69FD3AC9F771}" destId="{976A00C8-C5E0-45EF-ABDC-622C52022780}" srcOrd="1" destOrd="0" presId="urn:microsoft.com/office/officeart/2005/8/layout/hierarchy1"/>
    <dgm:cxn modelId="{E692B010-523A-4B03-9732-9C15B1A9765D}" type="presParOf" srcId="{D95FC579-9530-4FAA-80DE-CDD27D211336}" destId="{D336DBB5-7839-48DF-87A3-4D1C93EC87D1}" srcOrd="2" destOrd="0" presId="urn:microsoft.com/office/officeart/2005/8/layout/hierarchy1"/>
    <dgm:cxn modelId="{882A1A1F-A8E7-41B0-B621-CEEA2ED31845}" type="presParOf" srcId="{D95FC579-9530-4FAA-80DE-CDD27D211336}" destId="{160D2699-A4D6-4C71-9058-FFB9BDE57140}" srcOrd="3" destOrd="0" presId="urn:microsoft.com/office/officeart/2005/8/layout/hierarchy1"/>
    <dgm:cxn modelId="{3613AA2D-3AAC-404B-A91F-80F6F3EDD9AE}" type="presParOf" srcId="{160D2699-A4D6-4C71-9058-FFB9BDE57140}" destId="{BFC7F78E-478E-4428-9095-FAE3CCC87D4D}" srcOrd="0" destOrd="0" presId="urn:microsoft.com/office/officeart/2005/8/layout/hierarchy1"/>
    <dgm:cxn modelId="{6215AC5A-ECAD-497A-896A-F3698FA8ACDD}" type="presParOf" srcId="{BFC7F78E-478E-4428-9095-FAE3CCC87D4D}" destId="{95FD1632-EEAF-48CC-92B2-1D07A5196380}" srcOrd="0" destOrd="0" presId="urn:microsoft.com/office/officeart/2005/8/layout/hierarchy1"/>
    <dgm:cxn modelId="{47A9F329-9590-4671-BA62-0E420218573C}" type="presParOf" srcId="{BFC7F78E-478E-4428-9095-FAE3CCC87D4D}" destId="{8CFE6E89-1D90-4AC8-9A30-DA8B87FEAD53}" srcOrd="1" destOrd="0" presId="urn:microsoft.com/office/officeart/2005/8/layout/hierarchy1"/>
    <dgm:cxn modelId="{82BFD036-FDF5-4A73-AD06-381DDF6BBB28}" type="presParOf" srcId="{160D2699-A4D6-4C71-9058-FFB9BDE57140}" destId="{96CE4E65-5DB2-4027-870F-60EB3B3E5E81}" srcOrd="1" destOrd="0" presId="urn:microsoft.com/office/officeart/2005/8/layout/hierarchy1"/>
    <dgm:cxn modelId="{1C999AEB-4500-4E15-A3E0-DC327A039ABA}" type="presParOf" srcId="{5811C745-EDB6-433D-BD96-4DC266A6BCF2}" destId="{A015AECF-0403-4B6F-94E6-CF99BB0FB0AF}" srcOrd="2" destOrd="0" presId="urn:microsoft.com/office/officeart/2005/8/layout/hierarchy1"/>
    <dgm:cxn modelId="{CC0EEC3B-FBF5-4AA6-94A3-E12EC6C66397}" type="presParOf" srcId="{5811C745-EDB6-433D-BD96-4DC266A6BCF2}" destId="{AF339986-E4D6-4796-B1C2-054C43894F75}" srcOrd="3" destOrd="0" presId="urn:microsoft.com/office/officeart/2005/8/layout/hierarchy1"/>
    <dgm:cxn modelId="{05E7F660-E976-422F-A759-CF22DF91E098}" type="presParOf" srcId="{AF339986-E4D6-4796-B1C2-054C43894F75}" destId="{03ECE7DF-48F0-49D6-87C6-3039E915306E}" srcOrd="0" destOrd="0" presId="urn:microsoft.com/office/officeart/2005/8/layout/hierarchy1"/>
    <dgm:cxn modelId="{7A56C787-136C-4196-A0FF-50F008E714FD}" type="presParOf" srcId="{03ECE7DF-48F0-49D6-87C6-3039E915306E}" destId="{95EBCD4C-6D6E-433C-A279-37BD07CA6BFE}" srcOrd="0" destOrd="0" presId="urn:microsoft.com/office/officeart/2005/8/layout/hierarchy1"/>
    <dgm:cxn modelId="{5B0D1767-D48C-4E38-B874-C8EC0102D1B1}" type="presParOf" srcId="{03ECE7DF-48F0-49D6-87C6-3039E915306E}" destId="{0DFACA6C-F153-4919-BF84-2858B2017C54}" srcOrd="1" destOrd="0" presId="urn:microsoft.com/office/officeart/2005/8/layout/hierarchy1"/>
    <dgm:cxn modelId="{7F963415-FD35-48F3-9DC6-DE952A695AC4}" type="presParOf" srcId="{AF339986-E4D6-4796-B1C2-054C43894F75}" destId="{26C50F44-8C77-418A-BC18-9DC42045C85B}" srcOrd="1" destOrd="0" presId="urn:microsoft.com/office/officeart/2005/8/layout/hierarchy1"/>
    <dgm:cxn modelId="{6FC0F1FF-B8A1-4419-B659-E6B4DE3FA8C4}" type="presParOf" srcId="{26C50F44-8C77-418A-BC18-9DC42045C85B}" destId="{DA4AA21D-1DD0-4166-BB14-A0CAE566DC1F}" srcOrd="0" destOrd="0" presId="urn:microsoft.com/office/officeart/2005/8/layout/hierarchy1"/>
    <dgm:cxn modelId="{5A39C79F-88F3-486D-A14A-9499AE6B5AFA}" type="presParOf" srcId="{26C50F44-8C77-418A-BC18-9DC42045C85B}" destId="{1EB6CAB0-DAD1-45AC-ADCE-E6792819E9BD}" srcOrd="1" destOrd="0" presId="urn:microsoft.com/office/officeart/2005/8/layout/hierarchy1"/>
    <dgm:cxn modelId="{4F83B179-3D21-433C-B1A6-195B2AFDE1BE}" type="presParOf" srcId="{1EB6CAB0-DAD1-45AC-ADCE-E6792819E9BD}" destId="{32C97353-99F7-4561-A192-74C2B9389912}" srcOrd="0" destOrd="0" presId="urn:microsoft.com/office/officeart/2005/8/layout/hierarchy1"/>
    <dgm:cxn modelId="{56F377AF-60C8-4E7A-8A30-E1806E69A146}" type="presParOf" srcId="{32C97353-99F7-4561-A192-74C2B9389912}" destId="{10AF107F-A433-49C8-8C1F-6482B8A26B2D}" srcOrd="0" destOrd="0" presId="urn:microsoft.com/office/officeart/2005/8/layout/hierarchy1"/>
    <dgm:cxn modelId="{F84316C5-B9E1-4548-998E-0B1D2BB1B0DD}" type="presParOf" srcId="{32C97353-99F7-4561-A192-74C2B9389912}" destId="{CB94D270-766D-4D63-8FE1-29749F839BC5}" srcOrd="1" destOrd="0" presId="urn:microsoft.com/office/officeart/2005/8/layout/hierarchy1"/>
    <dgm:cxn modelId="{B940CE6E-240C-492F-956B-6CE8EEBD28AD}" type="presParOf" srcId="{1EB6CAB0-DAD1-45AC-ADCE-E6792819E9BD}" destId="{8632A249-2AE6-46CA-A851-0F9FD0978186}" srcOrd="1" destOrd="0" presId="urn:microsoft.com/office/officeart/2005/8/layout/hierarchy1"/>
    <dgm:cxn modelId="{8F9BDFC1-6320-4025-8087-A2FA2E7FAADE}" type="presParOf" srcId="{26C50F44-8C77-418A-BC18-9DC42045C85B}" destId="{6D0CA8C6-87CB-46F7-8F70-5DF26384C2BA}" srcOrd="2" destOrd="0" presId="urn:microsoft.com/office/officeart/2005/8/layout/hierarchy1"/>
    <dgm:cxn modelId="{219B7813-471A-4E34-A843-757D8D8079B1}" type="presParOf" srcId="{26C50F44-8C77-418A-BC18-9DC42045C85B}" destId="{93C63405-553A-465A-9244-E13ABFF2952F}" srcOrd="3" destOrd="0" presId="urn:microsoft.com/office/officeart/2005/8/layout/hierarchy1"/>
    <dgm:cxn modelId="{C702A662-AB69-480A-A679-F41DA6A94A6F}" type="presParOf" srcId="{93C63405-553A-465A-9244-E13ABFF2952F}" destId="{A0983235-48DA-4B0A-AE0A-CDD94554C81C}" srcOrd="0" destOrd="0" presId="urn:microsoft.com/office/officeart/2005/8/layout/hierarchy1"/>
    <dgm:cxn modelId="{D70A8BFD-0313-4BBB-B780-40E8F4DC31ED}" type="presParOf" srcId="{A0983235-48DA-4B0A-AE0A-CDD94554C81C}" destId="{45FF0F50-BFBA-4B0F-B6E5-00029C5B01C6}" srcOrd="0" destOrd="0" presId="urn:microsoft.com/office/officeart/2005/8/layout/hierarchy1"/>
    <dgm:cxn modelId="{E201A4A1-034E-4D5D-8823-D515C563E24C}" type="presParOf" srcId="{A0983235-48DA-4B0A-AE0A-CDD94554C81C}" destId="{21434128-90A0-4746-B542-55C0BAC634A5}" srcOrd="1" destOrd="0" presId="urn:microsoft.com/office/officeart/2005/8/layout/hierarchy1"/>
    <dgm:cxn modelId="{0E080EB0-4BAE-4259-8A6D-C64DCA926F84}" type="presParOf" srcId="{93C63405-553A-465A-9244-E13ABFF2952F}" destId="{98122C8A-7296-4E04-BFF9-39C17D5E75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CA8C6-87CB-46F7-8F70-5DF26384C2BA}">
      <dsp:nvSpPr>
        <dsp:cNvPr id="0" name=""/>
        <dsp:cNvSpPr/>
      </dsp:nvSpPr>
      <dsp:spPr>
        <a:xfrm>
          <a:off x="5547719" y="2808418"/>
          <a:ext cx="953138" cy="453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20"/>
              </a:lnTo>
              <a:lnTo>
                <a:pt x="953138" y="309120"/>
              </a:lnTo>
              <a:lnTo>
                <a:pt x="953138" y="453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A21D-1DD0-4166-BB14-A0CAE566DC1F}">
      <dsp:nvSpPr>
        <dsp:cNvPr id="0" name=""/>
        <dsp:cNvSpPr/>
      </dsp:nvSpPr>
      <dsp:spPr>
        <a:xfrm>
          <a:off x="4594580" y="2808418"/>
          <a:ext cx="953138" cy="453607"/>
        </a:xfrm>
        <a:custGeom>
          <a:avLst/>
          <a:gdLst/>
          <a:ahLst/>
          <a:cxnLst/>
          <a:rect l="0" t="0" r="0" b="0"/>
          <a:pathLst>
            <a:path>
              <a:moveTo>
                <a:pt x="953138" y="0"/>
              </a:moveTo>
              <a:lnTo>
                <a:pt x="953138" y="309120"/>
              </a:lnTo>
              <a:lnTo>
                <a:pt x="0" y="309120"/>
              </a:lnTo>
              <a:lnTo>
                <a:pt x="0" y="453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5AECF-0403-4B6F-94E6-CF99BB0FB0AF}">
      <dsp:nvSpPr>
        <dsp:cNvPr id="0" name=""/>
        <dsp:cNvSpPr/>
      </dsp:nvSpPr>
      <dsp:spPr>
        <a:xfrm>
          <a:off x="3641442" y="1364413"/>
          <a:ext cx="1906277" cy="453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20"/>
              </a:lnTo>
              <a:lnTo>
                <a:pt x="1906277" y="309120"/>
              </a:lnTo>
              <a:lnTo>
                <a:pt x="1906277" y="453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6DBB5-7839-48DF-87A3-4D1C93EC87D1}">
      <dsp:nvSpPr>
        <dsp:cNvPr id="0" name=""/>
        <dsp:cNvSpPr/>
      </dsp:nvSpPr>
      <dsp:spPr>
        <a:xfrm>
          <a:off x="1735164" y="2808418"/>
          <a:ext cx="953138" cy="453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20"/>
              </a:lnTo>
              <a:lnTo>
                <a:pt x="953138" y="309120"/>
              </a:lnTo>
              <a:lnTo>
                <a:pt x="953138" y="453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6A4DF-E8CB-425B-AD68-0C0CE25CDA13}">
      <dsp:nvSpPr>
        <dsp:cNvPr id="0" name=""/>
        <dsp:cNvSpPr/>
      </dsp:nvSpPr>
      <dsp:spPr>
        <a:xfrm>
          <a:off x="782025" y="2808418"/>
          <a:ext cx="953138" cy="453607"/>
        </a:xfrm>
        <a:custGeom>
          <a:avLst/>
          <a:gdLst/>
          <a:ahLst/>
          <a:cxnLst/>
          <a:rect l="0" t="0" r="0" b="0"/>
          <a:pathLst>
            <a:path>
              <a:moveTo>
                <a:pt x="953138" y="0"/>
              </a:moveTo>
              <a:lnTo>
                <a:pt x="953138" y="309120"/>
              </a:lnTo>
              <a:lnTo>
                <a:pt x="0" y="309120"/>
              </a:lnTo>
              <a:lnTo>
                <a:pt x="0" y="453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A4D-2EC1-4643-AF70-D9C4647A8A15}">
      <dsp:nvSpPr>
        <dsp:cNvPr id="0" name=""/>
        <dsp:cNvSpPr/>
      </dsp:nvSpPr>
      <dsp:spPr>
        <a:xfrm>
          <a:off x="1735164" y="1364413"/>
          <a:ext cx="1906277" cy="453607"/>
        </a:xfrm>
        <a:custGeom>
          <a:avLst/>
          <a:gdLst/>
          <a:ahLst/>
          <a:cxnLst/>
          <a:rect l="0" t="0" r="0" b="0"/>
          <a:pathLst>
            <a:path>
              <a:moveTo>
                <a:pt x="1906277" y="0"/>
              </a:moveTo>
              <a:lnTo>
                <a:pt x="1906277" y="309120"/>
              </a:lnTo>
              <a:lnTo>
                <a:pt x="0" y="309120"/>
              </a:lnTo>
              <a:lnTo>
                <a:pt x="0" y="453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07FE4-2D4D-4589-81F7-9EB4FAC46C14}">
      <dsp:nvSpPr>
        <dsp:cNvPr id="0" name=""/>
        <dsp:cNvSpPr/>
      </dsp:nvSpPr>
      <dsp:spPr>
        <a:xfrm>
          <a:off x="2861601" y="374015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A455B-8A34-4B8D-B86F-5E81A27CE1DA}">
      <dsp:nvSpPr>
        <dsp:cNvPr id="0" name=""/>
        <dsp:cNvSpPr/>
      </dsp:nvSpPr>
      <dsp:spPr>
        <a:xfrm>
          <a:off x="3034899" y="538648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지도학습</a:t>
          </a:r>
        </a:p>
      </dsp:txBody>
      <dsp:txXfrm>
        <a:off x="3063907" y="567656"/>
        <a:ext cx="1501665" cy="932381"/>
      </dsp:txXfrm>
    </dsp:sp>
    <dsp:sp modelId="{CD927930-4E1B-450F-8D14-27CB0C16FB4B}">
      <dsp:nvSpPr>
        <dsp:cNvPr id="0" name=""/>
        <dsp:cNvSpPr/>
      </dsp:nvSpPr>
      <dsp:spPr>
        <a:xfrm>
          <a:off x="955323" y="1818020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2BF80-E4BD-484F-833E-EA83F4F1FDB1}">
      <dsp:nvSpPr>
        <dsp:cNvPr id="0" name=""/>
        <dsp:cNvSpPr/>
      </dsp:nvSpPr>
      <dsp:spPr>
        <a:xfrm>
          <a:off x="1128621" y="1982653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분류</a:t>
          </a:r>
        </a:p>
      </dsp:txBody>
      <dsp:txXfrm>
        <a:off x="1157629" y="2011661"/>
        <a:ext cx="1501665" cy="932381"/>
      </dsp:txXfrm>
    </dsp:sp>
    <dsp:sp modelId="{94D48618-7711-4C99-AE3D-645FEF54A215}">
      <dsp:nvSpPr>
        <dsp:cNvPr id="0" name=""/>
        <dsp:cNvSpPr/>
      </dsp:nvSpPr>
      <dsp:spPr>
        <a:xfrm>
          <a:off x="2184" y="3262025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56EE-E717-46BE-A317-60A445F5F16F}">
      <dsp:nvSpPr>
        <dsp:cNvPr id="0" name=""/>
        <dsp:cNvSpPr/>
      </dsp:nvSpPr>
      <dsp:spPr>
        <a:xfrm>
          <a:off x="175482" y="3426658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이진 분류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(0/1) </a:t>
          </a:r>
          <a:r>
            <a:rPr lang="ko-KR" altLang="en-US" sz="1600" b="0" i="0" kern="1200" dirty="0"/>
            <a:t>中 </a:t>
          </a:r>
          <a:r>
            <a:rPr lang="en-US" altLang="ko-KR" sz="1600" b="0" i="0" kern="1200" dirty="0"/>
            <a:t>1</a:t>
          </a:r>
          <a:endParaRPr lang="en-US" altLang="ko-KR" sz="1600" kern="1200" dirty="0"/>
        </a:p>
      </dsp:txBody>
      <dsp:txXfrm>
        <a:off x="204490" y="3455666"/>
        <a:ext cx="1501665" cy="932381"/>
      </dsp:txXfrm>
    </dsp:sp>
    <dsp:sp modelId="{95FD1632-EEAF-48CC-92B2-1D07A5196380}">
      <dsp:nvSpPr>
        <dsp:cNvPr id="0" name=""/>
        <dsp:cNvSpPr/>
      </dsp:nvSpPr>
      <dsp:spPr>
        <a:xfrm>
          <a:off x="1908462" y="3262025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6E89-1D90-4AC8-9A30-DA8B87FEAD53}">
      <dsp:nvSpPr>
        <dsp:cNvPr id="0" name=""/>
        <dsp:cNvSpPr/>
      </dsp:nvSpPr>
      <dsp:spPr>
        <a:xfrm>
          <a:off x="2081760" y="3426658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멀티라벨 분류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(0/1/2) </a:t>
          </a:r>
          <a:r>
            <a:rPr lang="ko-KR" altLang="en-US" sz="1600" b="0" i="0" kern="1200" dirty="0"/>
            <a:t>中 </a:t>
          </a:r>
          <a:r>
            <a:rPr lang="en-US" altLang="ko-KR" sz="1600" b="0" i="0" kern="1200" dirty="0"/>
            <a:t>1</a:t>
          </a:r>
          <a:endParaRPr lang="ko-KR" altLang="en-US" sz="1600" kern="1200" dirty="0"/>
        </a:p>
      </dsp:txBody>
      <dsp:txXfrm>
        <a:off x="2110768" y="3455666"/>
        <a:ext cx="1501665" cy="932381"/>
      </dsp:txXfrm>
    </dsp:sp>
    <dsp:sp modelId="{95EBCD4C-6D6E-433C-A279-37BD07CA6BFE}">
      <dsp:nvSpPr>
        <dsp:cNvPr id="0" name=""/>
        <dsp:cNvSpPr/>
      </dsp:nvSpPr>
      <dsp:spPr>
        <a:xfrm>
          <a:off x="4767878" y="1818020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ACA6C-F153-4919-BF84-2858B2017C54}">
      <dsp:nvSpPr>
        <dsp:cNvPr id="0" name=""/>
        <dsp:cNvSpPr/>
      </dsp:nvSpPr>
      <dsp:spPr>
        <a:xfrm>
          <a:off x="4941176" y="1982653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회귀</a:t>
          </a:r>
        </a:p>
      </dsp:txBody>
      <dsp:txXfrm>
        <a:off x="4970184" y="2011661"/>
        <a:ext cx="1501665" cy="932381"/>
      </dsp:txXfrm>
    </dsp:sp>
    <dsp:sp modelId="{10AF107F-A433-49C8-8C1F-6482B8A26B2D}">
      <dsp:nvSpPr>
        <dsp:cNvPr id="0" name=""/>
        <dsp:cNvSpPr/>
      </dsp:nvSpPr>
      <dsp:spPr>
        <a:xfrm>
          <a:off x="3814739" y="3262025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4D270-766D-4D63-8FE1-29749F839BC5}">
      <dsp:nvSpPr>
        <dsp:cNvPr id="0" name=""/>
        <dsp:cNvSpPr/>
      </dsp:nvSpPr>
      <dsp:spPr>
        <a:xfrm>
          <a:off x="3988037" y="3426658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로지스틱 회귀</a:t>
          </a:r>
          <a:r>
            <a:rPr lang="en-US" altLang="ko-KR" sz="1600" kern="1200" dirty="0"/>
            <a:t>(</a:t>
          </a:r>
          <a:r>
            <a:rPr lang="ko-KR" altLang="en-US" sz="1600" kern="1200" dirty="0"/>
            <a:t>곡선</a:t>
          </a:r>
          <a:r>
            <a:rPr lang="en-US" altLang="ko-KR" sz="1600" kern="1200" dirty="0"/>
            <a:t>)</a:t>
          </a:r>
          <a:r>
            <a:rPr lang="ko-KR" altLang="en-US" sz="1600" kern="1200" dirty="0"/>
            <a:t> </a:t>
          </a:r>
        </a:p>
      </dsp:txBody>
      <dsp:txXfrm>
        <a:off x="4017045" y="3455666"/>
        <a:ext cx="1501665" cy="932381"/>
      </dsp:txXfrm>
    </dsp:sp>
    <dsp:sp modelId="{45FF0F50-BFBA-4B0F-B6E5-00029C5B01C6}">
      <dsp:nvSpPr>
        <dsp:cNvPr id="0" name=""/>
        <dsp:cNvSpPr/>
      </dsp:nvSpPr>
      <dsp:spPr>
        <a:xfrm>
          <a:off x="5721017" y="3262025"/>
          <a:ext cx="1559681" cy="99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34128-90A0-4746-B542-55C0BAC634A5}">
      <dsp:nvSpPr>
        <dsp:cNvPr id="0" name=""/>
        <dsp:cNvSpPr/>
      </dsp:nvSpPr>
      <dsp:spPr>
        <a:xfrm>
          <a:off x="5894315" y="3426658"/>
          <a:ext cx="1559681" cy="990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선형 회귀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(</a:t>
          </a:r>
          <a:r>
            <a:rPr lang="ko-KR" altLang="en-US" sz="1600" kern="1200" dirty="0"/>
            <a:t>직선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5923323" y="3455666"/>
        <a:ext cx="1501665" cy="93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8D40-882B-414B-B5E5-E1CC5142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6C36CB-8DE5-4CB5-92C0-5723CDB2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C8B04-2FD4-4C53-9966-40ACBB7B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D30E9-B433-42DE-9E9F-F379507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A6118-1702-4751-89C3-DE9FB41D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93057-D493-4665-B88C-E3AE7485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E39C8-50B1-493B-A43C-D61ACCEB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CAB45-8DCB-4EDA-B29C-3E6ECA88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A6E34-E30D-489F-A5AE-612EEBA4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26A8E-1155-4259-815F-09C7C065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3E8E85-683F-43B9-B95B-ED9EA5FCC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BA8EA-0779-43A1-9EC2-867FF4E5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669B2-9FAB-4278-9AE5-1C7A34C3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03D1D-CF14-48D0-A2DD-11534174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213B2-6630-421B-BD40-53E363F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1A05-C6BE-474F-B47F-DFC72C42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CBCFB-B63B-471C-AEA8-8DCB8C27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72C69-1590-4ED1-BF28-DE5FAF02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E53A8-5731-4A82-AF87-82EE0F98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8845-B524-4C03-87D0-D44DBB1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4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8C44B-D0D4-4976-839F-7DC739F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A0F38C-2433-409B-ABF9-E51F8BF9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ADEB4-2A1B-4DAA-A218-A46648E0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93D1-4F79-4522-9D8E-7F4A16E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EE253-C318-4F69-9793-BB7F6AA1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2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3543-664B-4CCE-8520-E5294A90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25157-053F-49C1-A23C-8FC9EC37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4FFD6-29BD-40A6-8DF4-8B924808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BB2E0-4A53-4BE7-8F2F-9D7937F5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FA49A-ECDC-4E92-9B2D-261CD72A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D7E4C-E800-457A-B42E-171178E7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F096-5CB7-4C0F-B20E-5220E0A0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8CFF9-520D-42C4-9197-7483311A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318D4-2317-4DCA-BED1-7313F6903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877FD-4895-4ABA-AD9B-2650E2F54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2FF87-FCD1-427B-B69A-96D1ECED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8E28A-3F3F-4BA0-AC35-142C544E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EA84E8-3CEB-4849-AA82-4AA6623F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6EC40-7C08-4EB9-BFA5-51952C5D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4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3260-27B5-49BE-BD5D-A84735ED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30C19-AA7E-48E3-A438-8291961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B23BFF-6283-4405-B602-2123EF8B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708BF-1A0D-4983-B757-805D02AD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090C67-56E2-4FFD-842B-2F55E7B3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5FC84A-7BA0-45EF-B7E4-CF37A0A6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2C9AB-0F78-4C15-8659-3D678B6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46BE-8CA0-4F87-A4FD-AE0521F2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79ACF-CDCE-4198-884E-F58A3983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5EA1A-ADC1-47D0-9C12-598FF701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7E626-DAA5-487C-90CD-DD0C4692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B44DC-D2F1-4650-B841-B5CB1078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93659-2846-4F5D-86E5-61B78A47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1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01489-5AC5-4F9D-B23D-2B15257F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FF657-F832-465E-8357-38E57975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0F104-5574-48C4-B4FB-4CFC7A84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C3FD1-7E8E-4A3A-B094-C2301B63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88A98-2708-45DA-A198-E326CBC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93B0B-C505-4BB6-BB2E-849EFEC3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E52542-F191-44C4-9673-03191047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3D2BF-AF0B-4F07-A3C0-544DF46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1026D-867B-4D71-8775-A3614A6AE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9EC0-08DD-4A53-BBEC-E5CF0F39A74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98A3D-CF1A-4B4A-88C7-2DA5EBDF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8297F-D026-4AF8-967F-5BC823B8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BFA1-F924-4FA5-A1E9-34CD5523D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2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7D47-669E-4346-9488-5B8C52771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분류 알고리즘</a:t>
            </a:r>
            <a:br>
              <a:rPr lang="en-US" altLang="ko-KR" dirty="0"/>
            </a:br>
            <a:r>
              <a:rPr lang="ko-KR" altLang="en-US" dirty="0"/>
              <a:t>이론 및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696AA-E06A-4E7B-8EBA-80061844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김지선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21C2E8-B67F-4F36-B02B-451F774D8AD9}"/>
              </a:ext>
            </a:extLst>
          </p:cNvPr>
          <p:cNvSpPr/>
          <p:nvPr/>
        </p:nvSpPr>
        <p:spPr>
          <a:xfrm>
            <a:off x="0" y="593856"/>
            <a:ext cx="12192000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2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23254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주요 모듈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90" y="14397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DDAFD32-FD1B-4D60-A3AA-1445CAEB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1378"/>
              </p:ext>
            </p:extLst>
          </p:nvPr>
        </p:nvGraphicFramePr>
        <p:xfrm>
          <a:off x="465590" y="1439731"/>
          <a:ext cx="10591101" cy="526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57">
                  <a:extLst>
                    <a:ext uri="{9D8B030D-6E8A-4147-A177-3AD203B41FA5}">
                      <a16:colId xmlns:a16="http://schemas.microsoft.com/office/drawing/2014/main" val="4129746710"/>
                    </a:ext>
                  </a:extLst>
                </a:gridCol>
                <a:gridCol w="3221372">
                  <a:extLst>
                    <a:ext uri="{9D8B030D-6E8A-4147-A177-3AD203B41FA5}">
                      <a16:colId xmlns:a16="http://schemas.microsoft.com/office/drawing/2014/main" val="1348570274"/>
                    </a:ext>
                  </a:extLst>
                </a:gridCol>
                <a:gridCol w="4899172">
                  <a:extLst>
                    <a:ext uri="{9D8B030D-6E8A-4147-A177-3AD203B41FA5}">
                      <a16:colId xmlns:a16="http://schemas.microsoft.com/office/drawing/2014/main" val="2558167425"/>
                    </a:ext>
                  </a:extLst>
                </a:gridCol>
              </a:tblGrid>
              <a:tr h="557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모듈명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33754"/>
                  </a:ext>
                </a:extLst>
              </a:tr>
              <a:tr h="557782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 </a:t>
                      </a:r>
                      <a:r>
                        <a:rPr lang="ko-KR" altLang="en-US" dirty="0"/>
                        <a:t>알고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 err="1"/>
                        <a:t>리즘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sklearn.ensemble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앙상블 알고리즘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랜덤 포레스트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에이다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그래디언트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077"/>
                  </a:ext>
                </a:extLst>
              </a:tr>
              <a:tr h="557782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피처처리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회귀 관련 알고리즘</a:t>
                      </a:r>
                      <a:r>
                        <a:rPr lang="en-US" altLang="ko-KR" dirty="0"/>
                        <a:t>/SGD</a:t>
                      </a:r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선형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로지스틱 회귀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릿지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06515"/>
                  </a:ext>
                </a:extLst>
              </a:tr>
              <a:tr h="557782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sklearn.naïve_bayes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나이브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베이즈</a:t>
                      </a:r>
                      <a:r>
                        <a:rPr lang="ko-KR" altLang="en-US" dirty="0"/>
                        <a:t> 알고리즘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 err="1"/>
                        <a:t>가우시안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NB, </a:t>
                      </a:r>
                      <a:r>
                        <a:rPr lang="ko-KR" altLang="en-US" sz="1400" dirty="0"/>
                        <a:t>다항 분포 </a:t>
                      </a:r>
                      <a:r>
                        <a:rPr lang="en-US" altLang="ko-KR" sz="1400" dirty="0"/>
                        <a:t>NB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03647"/>
                  </a:ext>
                </a:extLst>
              </a:tr>
              <a:tr h="557782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최근접 이웃 알고리즘</a:t>
                      </a:r>
                      <a:r>
                        <a:rPr lang="en-US" altLang="ko-KR" dirty="0"/>
                        <a:t>(KNN)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25436"/>
                  </a:ext>
                </a:extLst>
              </a:tr>
              <a:tr h="557782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피처처리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차원축소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서포트 벡터 머신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77278"/>
                  </a:ext>
                </a:extLst>
              </a:tr>
              <a:tr h="656397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분리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검증 </a:t>
                      </a:r>
                      <a:r>
                        <a:rPr lang="en-US" altLang="ko-KR" dirty="0"/>
                        <a:t>&amp;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파라미터 튜닝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의사 결정 트리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89060"/>
                  </a:ext>
                </a:extLst>
              </a:tr>
              <a:tr h="557782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sklearn.cluster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비지도 클러스터링 알고리즘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kmeans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계층형</a:t>
                      </a:r>
                      <a:r>
                        <a:rPr lang="en-US" altLang="ko-KR" dirty="0"/>
                        <a:t>, DBSCAN</a:t>
                      </a:r>
                      <a:r>
                        <a:rPr lang="ko-KR" altLang="en-US" dirty="0"/>
                        <a:t>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49042"/>
                  </a:ext>
                </a:extLst>
              </a:tr>
              <a:tr h="557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유틸리티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sklearn.pipeline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기능 묶인 유틸리티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0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-479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데이터 분리 방법</a:t>
            </a:r>
            <a:br>
              <a:rPr lang="en-US" altLang="ko-KR" dirty="0"/>
            </a:br>
            <a:r>
              <a:rPr lang="ko-KR" altLang="en-US" dirty="0"/>
              <a:t>교차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/>
          <a:lstStyle/>
          <a:p>
            <a:r>
              <a:rPr lang="en-US" altLang="ko-KR" dirty="0"/>
              <a:t>K </a:t>
            </a:r>
            <a:r>
              <a:rPr lang="ko-KR" altLang="en-US" dirty="0" err="1"/>
              <a:t>폴드</a:t>
            </a:r>
            <a:r>
              <a:rPr lang="ko-KR" altLang="en-US" dirty="0"/>
              <a:t> 교차 검증 </a:t>
            </a:r>
            <a:r>
              <a:rPr lang="en-US" altLang="ko-KR" dirty="0"/>
              <a:t>– </a:t>
            </a:r>
            <a:r>
              <a:rPr lang="ko-KR" altLang="en-US" dirty="0" err="1"/>
              <a:t>과적합</a:t>
            </a:r>
            <a:r>
              <a:rPr lang="ko-KR" altLang="en-US" dirty="0"/>
              <a:t> 예방</a:t>
            </a:r>
            <a:endParaRPr lang="en-US" altLang="ko-KR" dirty="0"/>
          </a:p>
          <a:p>
            <a:r>
              <a:rPr lang="en-US" altLang="ko-KR" dirty="0"/>
              <a:t>Stratified K</a:t>
            </a:r>
            <a:r>
              <a:rPr lang="ko-KR" altLang="en-US" dirty="0"/>
              <a:t> </a:t>
            </a:r>
            <a:r>
              <a:rPr lang="ko-KR" altLang="en-US" dirty="0" err="1"/>
              <a:t>폴드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레이블값</a:t>
            </a:r>
            <a:r>
              <a:rPr lang="ko-KR" altLang="en-US" dirty="0"/>
              <a:t> 분포 반영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F06C6-A1F1-4453-8DB0-2D193641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6" y="2853435"/>
            <a:ext cx="8943363" cy="36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데이터 분리 방법</a:t>
            </a:r>
            <a:br>
              <a:rPr lang="en-US" altLang="ko-KR" dirty="0"/>
            </a:br>
            <a:r>
              <a:rPr lang="en-US" altLang="ko-KR" dirty="0"/>
              <a:t>K </a:t>
            </a:r>
            <a:r>
              <a:rPr lang="ko-KR" altLang="en-US" dirty="0" err="1"/>
              <a:t>폴드</a:t>
            </a:r>
            <a:r>
              <a:rPr lang="ko-KR" altLang="en-US" dirty="0"/>
              <a:t> 교차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/>
          <a:lstStyle/>
          <a:p>
            <a:r>
              <a:rPr lang="ko-KR" altLang="en-US" dirty="0"/>
              <a:t>교차검증으로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과적합을 방지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교차검증한 스코어의 평균으로 </a:t>
            </a:r>
            <a:r>
              <a:rPr lang="en-US" altLang="ko-KR" dirty="0"/>
              <a:t>score </a:t>
            </a:r>
            <a:r>
              <a:rPr lang="ko-KR" altLang="en-US" dirty="0"/>
              <a:t>측정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Kfold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 err="1">
                <a:effectLst/>
                <a:latin typeface="Courier New" panose="02070309020205020404" pitchFamily="49" charset="0"/>
              </a:rPr>
              <a:t>Kfold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Kfold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=n) #n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개의 덩어리로 </a:t>
            </a:r>
            <a:r>
              <a:rPr lang="ko-KR" altLang="en-US" b="0" dirty="0" err="1">
                <a:effectLst/>
                <a:latin typeface="Courier New" panose="02070309020205020404" pitchFamily="49" charset="0"/>
              </a:rPr>
              <a:t>나눠줌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 err="1">
                <a:effectLst/>
                <a:latin typeface="Courier New" panose="02070309020205020404" pitchFamily="49" charset="0"/>
              </a:rPr>
              <a:t>Kfold.split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(features) #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교차검증시 인덱스 설정해줌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0"/>
            <a:ext cx="10515600" cy="1325563"/>
          </a:xfrm>
        </p:spPr>
        <p:txBody>
          <a:bodyPr/>
          <a:lstStyle/>
          <a:p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데이터 분리 방법</a:t>
            </a:r>
            <a:br>
              <a:rPr lang="en-US" altLang="ko-KR" dirty="0"/>
            </a:br>
            <a:r>
              <a:rPr lang="en-US" altLang="ko-KR" dirty="0"/>
              <a:t>Stratified K</a:t>
            </a:r>
            <a:r>
              <a:rPr lang="ko-KR" altLang="en-US" dirty="0"/>
              <a:t> </a:t>
            </a:r>
            <a:r>
              <a:rPr lang="ko-KR" altLang="en-US" dirty="0" err="1"/>
              <a:t>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불균형한 분포도의 레이블</a:t>
            </a:r>
            <a:r>
              <a:rPr lang="ko-KR" altLang="en-US" dirty="0"/>
              <a:t>을 가진 데이터를 위한 </a:t>
            </a:r>
            <a:r>
              <a:rPr lang="en-US" altLang="ko-KR" dirty="0"/>
              <a:t>k </a:t>
            </a:r>
            <a:r>
              <a:rPr lang="ko-KR" altLang="en-US" dirty="0" err="1"/>
              <a:t>폴드</a:t>
            </a:r>
            <a:r>
              <a:rPr lang="ko-KR" altLang="en-US" dirty="0"/>
              <a:t> 방식</a:t>
            </a:r>
            <a:endParaRPr lang="en-US" altLang="ko-KR" dirty="0"/>
          </a:p>
          <a:p>
            <a:r>
              <a:rPr lang="ko-KR" altLang="en-US" dirty="0"/>
              <a:t>레이블 분포도 </a:t>
            </a:r>
            <a:r>
              <a:rPr lang="ko-KR" altLang="en-US" dirty="0" err="1"/>
              <a:t>유지시켜줌</a:t>
            </a:r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분류 문제에서 </a:t>
            </a:r>
            <a:r>
              <a:rPr lang="ko-KR" altLang="en-US" dirty="0"/>
              <a:t>교차검증으로 주로 사용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대출사기 이진 분류 </a:t>
            </a:r>
            <a:r>
              <a:rPr lang="en-US" altLang="ko-KR" dirty="0"/>
              <a:t>( </a:t>
            </a:r>
            <a:r>
              <a:rPr lang="ko-KR" altLang="en-US" dirty="0"/>
              <a:t>대출사기 </a:t>
            </a:r>
            <a:r>
              <a:rPr lang="en-US" altLang="ko-KR" dirty="0"/>
              <a:t>-1, </a:t>
            </a:r>
            <a:r>
              <a:rPr lang="ko-KR" altLang="en-US" dirty="0"/>
              <a:t>정상 대출</a:t>
            </a:r>
            <a:r>
              <a:rPr lang="en-US" altLang="ko-KR" dirty="0"/>
              <a:t>– 0)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대출사기 비율이 </a:t>
            </a:r>
            <a:r>
              <a:rPr lang="en-US" altLang="ko-KR" dirty="0"/>
              <a:t>0.001%</a:t>
            </a:r>
            <a:r>
              <a:rPr lang="ko-KR" altLang="en-US" dirty="0"/>
              <a:t>와 같이 편향 되어 있을 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0601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6" y="-194962"/>
            <a:ext cx="10515600" cy="1325563"/>
          </a:xfrm>
        </p:spPr>
        <p:txBody>
          <a:bodyPr>
            <a:normAutofit/>
          </a:bodyPr>
          <a:lstStyle/>
          <a:p>
            <a:b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데이터 분리 방법 </a:t>
            </a:r>
            <a:br>
              <a:rPr lang="en-US" altLang="ko-KR" sz="4400" dirty="0"/>
            </a:br>
            <a:r>
              <a:rPr lang="en-US" altLang="ko-KR" dirty="0"/>
              <a:t>Stratified K</a:t>
            </a:r>
            <a:r>
              <a:rPr lang="ko-KR" altLang="en-US" dirty="0"/>
              <a:t> </a:t>
            </a:r>
            <a:r>
              <a:rPr lang="ko-KR" altLang="en-US" dirty="0" err="1"/>
              <a:t>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8"/>
            <a:ext cx="10515600" cy="464228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불균형한 분포도의 레이블</a:t>
            </a:r>
            <a:r>
              <a:rPr lang="ko-KR" altLang="en-US" dirty="0"/>
              <a:t>을 가진 데이터를 위한 </a:t>
            </a:r>
            <a:r>
              <a:rPr lang="en-US" altLang="ko-KR" dirty="0"/>
              <a:t>k </a:t>
            </a:r>
            <a:r>
              <a:rPr lang="ko-KR" altLang="en-US" dirty="0" err="1"/>
              <a:t>폴드</a:t>
            </a:r>
            <a:r>
              <a:rPr lang="ko-KR" altLang="en-US" dirty="0"/>
              <a:t> 방식</a:t>
            </a:r>
            <a:endParaRPr lang="en-US" altLang="ko-KR" dirty="0"/>
          </a:p>
          <a:p>
            <a:r>
              <a:rPr lang="ko-KR" altLang="en-US" dirty="0"/>
              <a:t>레이블 분포도 </a:t>
            </a:r>
            <a:r>
              <a:rPr lang="ko-KR" altLang="en-US" dirty="0" err="1"/>
              <a:t>유지시켜줌</a:t>
            </a:r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분류 문제에서 </a:t>
            </a:r>
            <a:r>
              <a:rPr lang="ko-KR" altLang="en-US" dirty="0"/>
              <a:t>교차검증으로 주로 사용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회귀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대출사기 이진 분류 </a:t>
            </a:r>
            <a:r>
              <a:rPr lang="en-US" altLang="ko-KR" dirty="0"/>
              <a:t>( </a:t>
            </a:r>
            <a:r>
              <a:rPr lang="ko-KR" altLang="en-US" dirty="0"/>
              <a:t>대출사기 </a:t>
            </a:r>
            <a:r>
              <a:rPr lang="en-US" altLang="ko-KR" dirty="0"/>
              <a:t>-1, </a:t>
            </a:r>
            <a:r>
              <a:rPr lang="ko-KR" altLang="en-US" dirty="0"/>
              <a:t>정상 대출</a:t>
            </a:r>
            <a:r>
              <a:rPr lang="en-US" altLang="ko-KR" dirty="0"/>
              <a:t>– 0)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대출사기 비율이 </a:t>
            </a:r>
            <a:r>
              <a:rPr lang="en-US" altLang="ko-KR" dirty="0"/>
              <a:t>0.001%</a:t>
            </a:r>
            <a:r>
              <a:rPr lang="ko-KR" altLang="en-US" dirty="0"/>
              <a:t>와 같이 편향 되어 있을 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3000" dirty="0"/>
              <a:t>코드</a:t>
            </a:r>
            <a:endParaRPr lang="en-US" altLang="ko-KR" sz="3000" dirty="0"/>
          </a:p>
          <a:p>
            <a:pPr lvl="1"/>
            <a:r>
              <a:rPr lang="en-US" altLang="ko-KR" sz="2600" dirty="0"/>
              <a:t>from </a:t>
            </a:r>
            <a:r>
              <a:rPr lang="en-US" altLang="ko-KR" sz="2600" dirty="0" err="1"/>
              <a:t>sklearn.model_selection</a:t>
            </a:r>
            <a:r>
              <a:rPr lang="en-US" altLang="ko-KR" sz="2600" dirty="0"/>
              <a:t> import </a:t>
            </a:r>
            <a:r>
              <a:rPr lang="en-US" altLang="ko-KR" sz="2600" dirty="0" err="1"/>
              <a:t>Kfold</a:t>
            </a:r>
            <a:r>
              <a:rPr lang="en-US" altLang="ko-KR" sz="2600" dirty="0"/>
              <a:t> </a:t>
            </a:r>
          </a:p>
          <a:p>
            <a:pPr lvl="1"/>
            <a:r>
              <a:rPr lang="en-US" altLang="ko-KR" sz="2600" dirty="0" err="1"/>
              <a:t>kfold</a:t>
            </a:r>
            <a:r>
              <a:rPr lang="en-US" altLang="ko-KR" sz="2600" dirty="0"/>
              <a:t> = </a:t>
            </a:r>
            <a:r>
              <a:rPr lang="en-US" altLang="ko-KR" sz="2600" dirty="0" err="1"/>
              <a:t>KFold</a:t>
            </a:r>
            <a:r>
              <a:rPr lang="en-US" altLang="ko-KR" sz="2600" dirty="0"/>
              <a:t>(</a:t>
            </a:r>
            <a:r>
              <a:rPr lang="en-US" altLang="ko-KR" sz="2600" dirty="0" err="1"/>
              <a:t>n_splits</a:t>
            </a:r>
            <a:r>
              <a:rPr lang="en-US" altLang="ko-KR" sz="2600" dirty="0"/>
              <a:t>=n) // </a:t>
            </a:r>
            <a:r>
              <a:rPr lang="ko-KR" altLang="en-US" sz="2600" dirty="0"/>
              <a:t>동일</a:t>
            </a:r>
            <a:endParaRPr lang="en-US" altLang="ko-KR" sz="2600" dirty="0"/>
          </a:p>
          <a:p>
            <a:pPr lvl="1"/>
            <a:r>
              <a:rPr lang="en-US" altLang="ko-KR" sz="2600" dirty="0" err="1"/>
              <a:t>kfold.split</a:t>
            </a:r>
            <a:r>
              <a:rPr lang="en-US" altLang="ko-KR" sz="2600" dirty="0"/>
              <a:t>(</a:t>
            </a:r>
            <a:r>
              <a:rPr lang="en-US" altLang="ko-KR" sz="2600" dirty="0" err="1"/>
              <a:t>feature,</a:t>
            </a:r>
            <a:r>
              <a:rPr lang="en-US" altLang="ko-KR" sz="2600" dirty="0" err="1">
                <a:solidFill>
                  <a:srgbClr val="FF0000"/>
                </a:solidFill>
              </a:rPr>
              <a:t>label</a:t>
            </a:r>
            <a:r>
              <a:rPr lang="en-US" altLang="ko-KR" sz="2600" dirty="0"/>
              <a:t>) // label </a:t>
            </a:r>
            <a:r>
              <a:rPr lang="ko-KR" altLang="en-US" sz="2600" dirty="0"/>
              <a:t>값만 추가로 줌</a:t>
            </a:r>
            <a:endParaRPr lang="en-US" altLang="ko-KR" sz="2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0601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1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6" y="-194962"/>
            <a:ext cx="10515600" cy="1325563"/>
          </a:xfrm>
        </p:spPr>
        <p:txBody>
          <a:bodyPr>
            <a:normAutofit/>
          </a:bodyPr>
          <a:lstStyle/>
          <a:p>
            <a:b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 데이터 분리 방법 </a:t>
            </a:r>
            <a:br>
              <a:rPr lang="en-US" altLang="ko-KR" sz="4400" dirty="0"/>
            </a:br>
            <a:r>
              <a:rPr lang="ko-KR" altLang="en-US" sz="4400" dirty="0"/>
              <a:t>교차검증 </a:t>
            </a:r>
            <a:r>
              <a:rPr lang="en-US" altLang="ko-KR" sz="4400" dirty="0"/>
              <a:t>API - </a:t>
            </a:r>
            <a:r>
              <a:rPr lang="en-US" altLang="ko-KR" sz="4400" dirty="0" err="1"/>
              <a:t>cross_val_score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/>
          <a:lstStyle/>
          <a:p>
            <a:r>
              <a:rPr lang="en-US" altLang="ko-KR" dirty="0" err="1"/>
              <a:t>Cross_val_score</a:t>
            </a:r>
            <a:r>
              <a:rPr lang="en-US" altLang="ko-KR" dirty="0"/>
              <a:t>(</a:t>
            </a:r>
            <a:r>
              <a:rPr lang="en-US" altLang="ko-KR" dirty="0" err="1"/>
              <a:t>estimator,X,y,cv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Cv</a:t>
            </a:r>
            <a:r>
              <a:rPr lang="en-US" altLang="ko-KR" dirty="0"/>
              <a:t> – fold number(</a:t>
            </a:r>
            <a:r>
              <a:rPr lang="ko-KR" altLang="en-US" dirty="0"/>
              <a:t>반복 횟수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Estimator – classifier, regressor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classifier </a:t>
            </a:r>
            <a:r>
              <a:rPr lang="ko-KR" altLang="en-US" dirty="0"/>
              <a:t>➩ </a:t>
            </a:r>
            <a:r>
              <a:rPr lang="en-US" altLang="ko-KR" dirty="0"/>
              <a:t>K </a:t>
            </a:r>
            <a:r>
              <a:rPr lang="ko-KR" altLang="en-US" dirty="0" err="1"/>
              <a:t>폴드</a:t>
            </a:r>
            <a:endParaRPr lang="en-US" altLang="ko-KR" dirty="0"/>
          </a:p>
          <a:p>
            <a:r>
              <a:rPr lang="en-US" altLang="ko-KR" dirty="0"/>
              <a:t>Regressor </a:t>
            </a:r>
            <a:r>
              <a:rPr lang="ko-KR" altLang="en-US" dirty="0"/>
              <a:t>➩ </a:t>
            </a:r>
            <a:r>
              <a:rPr lang="en-US" altLang="ko-KR" dirty="0"/>
              <a:t>Stratified K </a:t>
            </a:r>
            <a:r>
              <a:rPr lang="ko-KR" altLang="en-US" dirty="0" err="1"/>
              <a:t>폴드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회귀는 레이블 분포 불균형에 영향을 받지 않기 때문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0601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3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en-US" altLang="ko-KR" dirty="0" err="1"/>
              <a:t>GridSearch</a:t>
            </a:r>
            <a:r>
              <a:rPr lang="en-US" altLang="ko-KR" dirty="0"/>
              <a:t> CV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/>
          <a:lstStyle/>
          <a:p>
            <a:r>
              <a:rPr lang="ko-KR" altLang="en-US" dirty="0"/>
              <a:t>촘촘하게 파라미터를 입력하면서 테스트</a:t>
            </a:r>
            <a:endParaRPr lang="en-US" altLang="ko-KR" dirty="0"/>
          </a:p>
          <a:p>
            <a:r>
              <a:rPr lang="ko-KR" altLang="en-US" dirty="0"/>
              <a:t>파라미터 집합을 만들고 순차적 적용해주는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=</a:t>
            </a:r>
            <a:r>
              <a:rPr lang="en-US" altLang="ko-KR" dirty="0" err="1"/>
              <a:t>GridSearchCV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파라미터 집합</a:t>
            </a:r>
            <a:r>
              <a:rPr lang="en-US" altLang="ko-KR" dirty="0"/>
              <a:t>, refit=True)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cv_results</a:t>
            </a:r>
            <a:r>
              <a:rPr lang="en-US" altLang="ko-KR" dirty="0"/>
              <a:t>_ : </a:t>
            </a:r>
            <a:r>
              <a:rPr lang="ko-KR" altLang="en-US" dirty="0"/>
              <a:t>결과 세트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best_estimator</a:t>
            </a:r>
            <a:r>
              <a:rPr lang="en-US" altLang="ko-KR" dirty="0"/>
              <a:t>_ : </a:t>
            </a:r>
            <a:r>
              <a:rPr lang="ko-KR" altLang="en-US" dirty="0"/>
              <a:t>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/>
          <a:lstStyle/>
          <a:p>
            <a:r>
              <a:rPr lang="ko-KR" altLang="en-US" dirty="0"/>
              <a:t>타이타닉 데이터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https://www.kaggle.com/competitions/titanic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AA71-B7F4-43C5-B749-3581A9CF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A55A4-4183-44D2-9690-151879AB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사이킷런</a:t>
            </a:r>
            <a:endParaRPr lang="en-US" altLang="ko-KR" sz="3200" dirty="0"/>
          </a:p>
          <a:p>
            <a:r>
              <a:rPr lang="ko-KR" altLang="en-US" sz="3200" dirty="0" err="1"/>
              <a:t>머신러닝</a:t>
            </a:r>
            <a:r>
              <a:rPr lang="ko-KR" altLang="en-US" sz="3200" dirty="0"/>
              <a:t> </a:t>
            </a:r>
            <a:r>
              <a:rPr lang="en-US" altLang="ko-KR" sz="3200" dirty="0"/>
              <a:t>Background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06C67-44E6-45F5-88D9-4146D76144BD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9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AA71-B7F4-43C5-B749-3581A9CF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A55A4-4183-44D2-9690-151879AB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6" y="1367672"/>
            <a:ext cx="10515600" cy="4351338"/>
          </a:xfrm>
        </p:spPr>
        <p:txBody>
          <a:bodyPr/>
          <a:lstStyle/>
          <a:p>
            <a:r>
              <a:rPr lang="en-US" altLang="ko-KR" dirty="0"/>
              <a:t>Feature(X) – </a:t>
            </a:r>
            <a:r>
              <a:rPr lang="ko-KR" altLang="en-US" dirty="0"/>
              <a:t>정답을 제외한 나머지 칼럼</a:t>
            </a:r>
            <a:r>
              <a:rPr lang="en-US" altLang="ko-KR" dirty="0"/>
              <a:t>(data in model)</a:t>
            </a:r>
          </a:p>
          <a:p>
            <a:r>
              <a:rPr lang="en-US" altLang="ko-KR" dirty="0"/>
              <a:t>Target(y) - </a:t>
            </a:r>
            <a:r>
              <a:rPr lang="ko-KR" altLang="en-US" dirty="0"/>
              <a:t>예측하려는 목표</a:t>
            </a:r>
            <a:r>
              <a:rPr lang="en-US" altLang="ko-KR" dirty="0"/>
              <a:t>(class, label)</a:t>
            </a:r>
          </a:p>
          <a:p>
            <a:pPr lvl="1"/>
            <a:r>
              <a:rPr lang="en-US" altLang="ko-KR" dirty="0"/>
              <a:t>Y=</a:t>
            </a:r>
            <a:r>
              <a:rPr lang="en-US" altLang="ko-KR" dirty="0" err="1"/>
              <a:t>Wx+b</a:t>
            </a:r>
            <a:r>
              <a:rPr lang="en-US" altLang="ko-KR" dirty="0"/>
              <a:t>(</a:t>
            </a:r>
            <a:r>
              <a:rPr lang="ko-KR" altLang="en-US" dirty="0"/>
              <a:t>선형회귀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06C67-44E6-45F5-88D9-4146D76144BD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BAEEF0-7493-4F89-891B-B6B96236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50" y="3068664"/>
            <a:ext cx="7683507" cy="32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AA71-B7F4-43C5-B749-3581A9CF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06C67-44E6-45F5-88D9-4146D76144BD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AAC96A3-D455-4D8C-9211-1F62B5D4C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313418"/>
              </p:ext>
            </p:extLst>
          </p:nvPr>
        </p:nvGraphicFramePr>
        <p:xfrm>
          <a:off x="2046915" y="1619075"/>
          <a:ext cx="7456182" cy="479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13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en-US" altLang="ko-KR" dirty="0"/>
              <a:t>(Scikit-learn)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548788"/>
            <a:ext cx="10515600" cy="4351338"/>
          </a:xfrm>
        </p:spPr>
        <p:txBody>
          <a:bodyPr/>
          <a:lstStyle/>
          <a:p>
            <a:r>
              <a:rPr lang="ko-KR" altLang="en-US" dirty="0" err="1"/>
              <a:t>머신러닝에서</a:t>
            </a:r>
            <a:r>
              <a:rPr lang="ko-KR" altLang="en-US" dirty="0"/>
              <a:t> 주로 사용되는 라이브러리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conda</a:t>
            </a:r>
            <a:r>
              <a:rPr lang="en-US" altLang="ko-KR" dirty="0"/>
              <a:t> install scikit-learn</a:t>
            </a:r>
          </a:p>
          <a:p>
            <a:pPr marL="0" indent="0">
              <a:buNone/>
            </a:pPr>
            <a:r>
              <a:rPr lang="en-US" altLang="ko-KR" dirty="0"/>
              <a:t>  - pip install scikit-learn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41A8E-C128-4A0D-8511-511FE07A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5" y="3253216"/>
            <a:ext cx="5025705" cy="342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012E9-6D46-426C-88DD-E5491010273F}"/>
              </a:ext>
            </a:extLst>
          </p:cNvPr>
          <p:cNvSpPr txBox="1"/>
          <p:nvPr/>
        </p:nvSpPr>
        <p:spPr>
          <a:xfrm>
            <a:off x="6072232" y="6488668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https://benghak.github.io/2020-01-28-ML_chaper_03/</a:t>
            </a:r>
          </a:p>
        </p:txBody>
      </p:sp>
    </p:spTree>
    <p:extLst>
      <p:ext uri="{BB962C8B-B14F-4D97-AF65-F5344CB8AC3E}">
        <p14:creationId xmlns:p14="http://schemas.microsoft.com/office/powerpoint/2010/main" val="26123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기본 모듈</a:t>
            </a:r>
            <a:r>
              <a:rPr lang="en-US" altLang="ko-KR" dirty="0"/>
              <a:t>/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From </a:t>
            </a:r>
            <a:r>
              <a:rPr lang="ko-KR" altLang="en-US" dirty="0"/>
              <a:t>모듈 </a:t>
            </a:r>
            <a:r>
              <a:rPr lang="en-US" altLang="ko-KR" dirty="0"/>
              <a:t>import 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➩</a:t>
            </a:r>
            <a:r>
              <a:rPr lang="en-US" altLang="ko-KR" dirty="0"/>
              <a:t> </a:t>
            </a:r>
            <a:r>
              <a:rPr lang="en-US" altLang="ko-KR" dirty="0" err="1"/>
              <a:t>sklearn.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datasets</a:t>
            </a:r>
            <a:r>
              <a:rPr lang="en-US" altLang="ko-KR" dirty="0"/>
              <a:t> –</a:t>
            </a:r>
            <a:r>
              <a:rPr lang="ko-KR" altLang="en-US" dirty="0"/>
              <a:t>자체 제공 데이터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➩ </a:t>
            </a:r>
            <a:r>
              <a:rPr lang="en-US" altLang="ko-KR" dirty="0" err="1"/>
              <a:t>sklearn.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en-US" altLang="ko-KR" dirty="0"/>
              <a:t> - </a:t>
            </a:r>
            <a:r>
              <a:rPr lang="ko-KR" altLang="en-US" dirty="0"/>
              <a:t>트리 관련 클래스들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➩ </a:t>
            </a:r>
            <a:r>
              <a:rPr lang="en-US" altLang="ko-KR" dirty="0" err="1"/>
              <a:t>sklearn.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model_selection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데이터 분리 및 평가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ML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객체</a:t>
            </a:r>
            <a:r>
              <a:rPr lang="en-US" altLang="ko-KR" dirty="0"/>
              <a:t>=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객체</a:t>
            </a:r>
            <a:r>
              <a:rPr lang="en-US" altLang="ko-KR" dirty="0"/>
              <a:t>.fit(train data, train label)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객체</a:t>
            </a:r>
            <a:r>
              <a:rPr lang="en-US" altLang="ko-KR" dirty="0"/>
              <a:t>.predict(test data)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accuracy_score</a:t>
            </a:r>
            <a:r>
              <a:rPr lang="en-US" altLang="ko-KR" dirty="0"/>
              <a:t>(test label,</a:t>
            </a:r>
            <a:r>
              <a:rPr lang="ko-KR" altLang="en-US" dirty="0"/>
              <a:t> </a:t>
            </a:r>
            <a:r>
              <a:rPr lang="en-US" altLang="ko-KR" dirty="0"/>
              <a:t>predict label)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예측 프로세스</a:t>
            </a:r>
            <a:r>
              <a:rPr lang="en-US" altLang="ko-KR" dirty="0"/>
              <a:t>- fit, 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70817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 세트 분리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모델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학습</a:t>
            </a:r>
            <a:r>
              <a:rPr lang="en-US" altLang="ko-KR" dirty="0"/>
              <a:t>(fit)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테스트 데이터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예측</a:t>
            </a:r>
            <a:r>
              <a:rPr lang="en-US" altLang="ko-KR" dirty="0"/>
              <a:t>(predict)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정확도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평가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2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분류 문제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1343818"/>
            <a:ext cx="10515600" cy="4351338"/>
          </a:xfrm>
        </p:spPr>
        <p:txBody>
          <a:bodyPr/>
          <a:lstStyle/>
          <a:p>
            <a:r>
              <a:rPr lang="ko-KR" altLang="en-US" dirty="0"/>
              <a:t>붓꽃 데이터 레이블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결정트리</a:t>
            </a:r>
            <a:r>
              <a:rPr lang="ko-KR" altLang="en-US" dirty="0"/>
              <a:t> 알고리즘으로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예측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/>
              <a:t> + </a:t>
            </a:r>
            <a:r>
              <a:rPr lang="en-US" altLang="ko-KR" sz="2400" dirty="0" err="1"/>
              <a:t>random_state</a:t>
            </a:r>
            <a:r>
              <a:rPr lang="ko-KR" altLang="en-US" sz="2400" dirty="0"/>
              <a:t>는 아무 </a:t>
            </a:r>
            <a:r>
              <a:rPr lang="ko-KR" altLang="en-US" sz="2400" dirty="0" err="1"/>
              <a:t>랜덤값을</a:t>
            </a:r>
            <a:r>
              <a:rPr lang="ko-KR" altLang="en-US" sz="2400" dirty="0"/>
              <a:t> 넣어주면 됨 단 그 값으로 고정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3FBB6-65E4-48A0-8FD7-2BD02C93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" y="1843965"/>
            <a:ext cx="9022417" cy="47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9694-CA66-4D8A-A42C-3D227EC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주요 모듈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FB569-2B9F-4739-9247-7C27039C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90" y="1439731"/>
            <a:ext cx="10515600" cy="4351338"/>
          </a:xfrm>
        </p:spPr>
        <p:txBody>
          <a:bodyPr/>
          <a:lstStyle/>
          <a:p>
            <a:r>
              <a:rPr lang="ko-KR" altLang="en-US" dirty="0"/>
              <a:t>지도학습에 분류와 회귀의 다양한 알고리즘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fit, predict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AAC39-4DCB-4577-B8FA-5CAD34F69036}"/>
              </a:ext>
            </a:extLst>
          </p:cNvPr>
          <p:cNvSpPr/>
          <p:nvPr/>
        </p:nvSpPr>
        <p:spPr>
          <a:xfrm>
            <a:off x="0" y="1138990"/>
            <a:ext cx="10090485" cy="45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DDAFD32-FD1B-4D60-A3AA-1445CAEB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4945"/>
              </p:ext>
            </p:extLst>
          </p:nvPr>
        </p:nvGraphicFramePr>
        <p:xfrm>
          <a:off x="713064" y="2083017"/>
          <a:ext cx="10343628" cy="451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76">
                  <a:extLst>
                    <a:ext uri="{9D8B030D-6E8A-4147-A177-3AD203B41FA5}">
                      <a16:colId xmlns:a16="http://schemas.microsoft.com/office/drawing/2014/main" val="4129746710"/>
                    </a:ext>
                  </a:extLst>
                </a:gridCol>
                <a:gridCol w="3254928">
                  <a:extLst>
                    <a:ext uri="{9D8B030D-6E8A-4147-A177-3AD203B41FA5}">
                      <a16:colId xmlns:a16="http://schemas.microsoft.com/office/drawing/2014/main" val="1348570274"/>
                    </a:ext>
                  </a:extLst>
                </a:gridCol>
                <a:gridCol w="3640824">
                  <a:extLst>
                    <a:ext uri="{9D8B030D-6E8A-4147-A177-3AD203B41FA5}">
                      <a16:colId xmlns:a16="http://schemas.microsoft.com/office/drawing/2014/main" val="2558167425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모듈명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3375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예제데이터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sklearn.datasets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84077"/>
                  </a:ext>
                </a:extLst>
              </a:tr>
              <a:tr h="54391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피처처리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sklearn.preprocessing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전처리</a:t>
                      </a:r>
                      <a:r>
                        <a:rPr lang="ko-KR" altLang="en-US" dirty="0"/>
                        <a:t> 기능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sz="1600" dirty="0"/>
                        <a:t>인코딩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정규화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스케일링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06515"/>
                  </a:ext>
                </a:extLst>
              </a:tr>
              <a:tr h="543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sklearn.feature_selection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</a:t>
                      </a:r>
                      <a:r>
                        <a:rPr lang="ko-KR" altLang="en-US" dirty="0"/>
                        <a:t>를 우선순위대로 </a:t>
                      </a:r>
                      <a:r>
                        <a:rPr lang="en-US" altLang="ko-KR" dirty="0"/>
                        <a:t>selection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03647"/>
                  </a:ext>
                </a:extLst>
              </a:tr>
              <a:tr h="543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sklearn.feature_extraction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벡터화된</a:t>
                      </a:r>
                      <a:r>
                        <a:rPr lang="ko-KR" altLang="en-US" dirty="0"/>
                        <a:t> 피처 추출하는데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2543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피처처리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차원축소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sklearn.decomposition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차원축소 관련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7727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분리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검증 </a:t>
                      </a:r>
                      <a:r>
                        <a:rPr lang="en-US" altLang="ko-KR" dirty="0"/>
                        <a:t>&amp;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파라미터 튜닝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sklearn.model_selection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교차검증을 위한 데이터 분리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그리드 </a:t>
                      </a:r>
                      <a:r>
                        <a:rPr lang="ko-KR" altLang="en-US" dirty="0" err="1"/>
                        <a:t>서치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최적 파라미터 추출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8906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sklearn.metrics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 측정 방법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4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9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779</Words>
  <Application>Microsoft Office PowerPoint</Application>
  <PresentationFormat>와이드스크린</PresentationFormat>
  <Paragraphs>148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Courier New</vt:lpstr>
      <vt:lpstr>Office 테마</vt:lpstr>
      <vt:lpstr> 분류 알고리즘 이론 및 실습</vt:lpstr>
      <vt:lpstr>Contents</vt:lpstr>
      <vt:lpstr>복습</vt:lpstr>
      <vt:lpstr>복습</vt:lpstr>
      <vt:lpstr>사이킷런(Scikit-learn)이란?</vt:lpstr>
      <vt:lpstr>사이킷런 기본 모듈/함수</vt:lpstr>
      <vt:lpstr>사이킷런 예측 프로세스- fit, predict</vt:lpstr>
      <vt:lpstr>사이킷런 분류 문제 예시</vt:lpstr>
      <vt:lpstr>사이킷런 주요 모듈 (1)</vt:lpstr>
      <vt:lpstr>사이킷런 주요 모듈 (2)</vt:lpstr>
      <vt:lpstr>1. 데이터 분리 방법 교차 검증</vt:lpstr>
      <vt:lpstr>1. 데이터 분리 방법 K 폴드 교차 검증</vt:lpstr>
      <vt:lpstr>1. 데이터 분리 방법 Stratified K 폴드</vt:lpstr>
      <vt:lpstr> 1. 데이터 분리 방법  Stratified K 폴드</vt:lpstr>
      <vt:lpstr> 1. 데이터 분리 방법  교차검증 API - cross_val_score</vt:lpstr>
      <vt:lpstr>GridSearch CV 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 알고리즘</dc:title>
  <dc:creator>J-365</dc:creator>
  <cp:lastModifiedBy>J-365</cp:lastModifiedBy>
  <cp:revision>5</cp:revision>
  <dcterms:created xsi:type="dcterms:W3CDTF">2022-03-18T02:55:52Z</dcterms:created>
  <dcterms:modified xsi:type="dcterms:W3CDTF">2022-03-31T06:34:28Z</dcterms:modified>
</cp:coreProperties>
</file>