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6803" autoAdjust="0"/>
  </p:normalViewPr>
  <p:slideViewPr>
    <p:cSldViewPr>
      <p:cViewPr varScale="1">
        <p:scale>
          <a:sx n="64" d="100"/>
          <a:sy n="64" d="100"/>
        </p:scale>
        <p:origin x="82" y="6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EE175-D7AD-482A-BCB2-CC5B790778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0"/>
            <a:ext cx="91875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A41F-154C-4220-949A-A04726B45568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25A5B3-1947-4DCB-84C6-26FC3904DD5E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B356-E601-4091-AC1D-5F3E2BD5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CCB50-91EE-4BD9-A56C-272C16C11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D85F0-8406-4112-972B-E8F7EFF3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3F3E-7E1B-4C0B-997D-D5F098625FCD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CA78C-22DA-4267-8DF9-52FC32A2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이름 </a:t>
            </a:r>
            <a:r>
              <a:rPr lang="en-US" altLang="ko-KR"/>
              <a:t>(</a:t>
            </a:r>
            <a:r>
              <a:rPr lang="ko-KR" altLang="en-US"/>
              <a:t>학번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6C9AA-9E2F-4A5A-BE23-02DB95DF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5B4E-990F-4DE2-9FD0-F2E70EE0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8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129A57-A9B3-462F-A9FD-4E221514A347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DE92ED-ABE2-42EE-9EFA-D08C4E1385DF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2BC-71BC-4E9D-BA7F-AAB00CD66631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C5CE-9CDF-4129-BD15-8F61FE67802C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5703-8BBA-4A83-A065-32BF37CE25A2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1D69F8-AF79-4C13-AE59-8D992FE9B8E5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AADAB-62AD-4374-8C67-C6D7AA745AAE}" type="datetime1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E964-4737-4AB2-9A49-D237C6DD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1036860"/>
            <a:ext cx="6858000" cy="179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/>
              <a:t>2022</a:t>
            </a:r>
            <a:r>
              <a:rPr lang="ko-KR" altLang="en-US" sz="3000" dirty="0"/>
              <a:t>년 </a:t>
            </a:r>
            <a:r>
              <a:rPr lang="en-US" altLang="ko-KR" sz="3000" dirty="0"/>
              <a:t>1</a:t>
            </a:r>
            <a:r>
              <a:rPr lang="ko-KR" altLang="en-US" sz="3000" dirty="0"/>
              <a:t>학기 인공지능</a:t>
            </a:r>
            <a:br>
              <a:rPr lang="en-US" altLang="ko-KR" sz="3000" dirty="0"/>
            </a:br>
            <a:r>
              <a:rPr lang="en-US" altLang="ko-KR" sz="2400" b="1" dirty="0"/>
              <a:t>- </a:t>
            </a:r>
            <a:r>
              <a:rPr lang="ko-KR" altLang="en-US" sz="2400" b="1" dirty="0"/>
              <a:t>중간고사 결과보고서 </a:t>
            </a:r>
            <a:r>
              <a:rPr lang="en-US" altLang="ko-KR" sz="2400" b="1" dirty="0"/>
              <a:t>-</a:t>
            </a:r>
            <a:endParaRPr lang="ko-KR" altLang="en-US" sz="3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FA8E1B-2451-42D8-B639-B268F9500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2397"/>
            <a:ext cx="6858000" cy="1241822"/>
          </a:xfrm>
        </p:spPr>
        <p:txBody>
          <a:bodyPr>
            <a:normAutofit/>
          </a:bodyPr>
          <a:lstStyle/>
          <a:p>
            <a:r>
              <a:rPr lang="ko-KR" altLang="en-US"/>
              <a:t>학과</a:t>
            </a:r>
            <a:r>
              <a:rPr lang="en-US" altLang="ko-KR"/>
              <a:t>: AI</a:t>
            </a:r>
            <a:r>
              <a:rPr lang="ko-KR" altLang="en-US"/>
              <a:t>학과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/>
              <a:t>: 2143933</a:t>
            </a:r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/>
              <a:t>: </a:t>
            </a:r>
            <a:r>
              <a:rPr lang="ko-KR" altLang="en-US"/>
              <a:t>김지선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743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61BA7-F6DB-4B99-9817-7733B7B0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Hyperparameters &amp; Accuracy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6C2CA-C6CC-4828-875A-F2DEB34B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2" y="1340768"/>
            <a:ext cx="8153400" cy="3600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ko-KR" dirty="0"/>
              <a:t>Hyperparameters 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히든레이어</a:t>
            </a:r>
            <a:r>
              <a:rPr lang="en-US" altLang="ko-KR" dirty="0"/>
              <a:t>/</a:t>
            </a:r>
            <a:r>
              <a:rPr lang="ko-KR" altLang="en-US" dirty="0"/>
              <a:t>노드 개수</a:t>
            </a:r>
            <a:r>
              <a:rPr lang="en-US" altLang="ko-KR"/>
              <a:t>: </a:t>
            </a:r>
            <a:r>
              <a:rPr lang="en-US" altLang="ko-KR" i="1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US" altLang="ko-KR" i="1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ko-KR"/>
              <a:t>Activation function: ReLU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Epoch</a:t>
            </a:r>
            <a:r>
              <a:rPr lang="en-US" altLang="ko-KR"/>
              <a:t>: </a:t>
            </a:r>
            <a:r>
              <a:rPr lang="en-US" altLang="ko-KR" i="1">
                <a:solidFill>
                  <a:schemeClr val="bg1">
                    <a:lumMod val="65000"/>
                  </a:schemeClr>
                </a:solidFill>
              </a:rPr>
              <a:t>40</a:t>
            </a:r>
            <a:endParaRPr lang="en-US" altLang="ko-KR" i="1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ko-KR" dirty="0"/>
              <a:t>Batch size</a:t>
            </a:r>
            <a:r>
              <a:rPr lang="en-US" altLang="ko-KR"/>
              <a:t>: </a:t>
            </a:r>
            <a:r>
              <a:rPr lang="en-US" altLang="ko-KR" i="1">
                <a:solidFill>
                  <a:schemeClr val="bg1">
                    <a:lumMod val="65000"/>
                  </a:schemeClr>
                </a:solidFill>
              </a:rPr>
              <a:t>400</a:t>
            </a:r>
            <a:endParaRPr lang="en-US" altLang="ko-KR" i="1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ko-KR" dirty="0"/>
              <a:t>Learning rate</a:t>
            </a:r>
            <a:r>
              <a:rPr lang="en-US" altLang="ko-KR"/>
              <a:t>: </a:t>
            </a:r>
            <a:r>
              <a:rPr lang="en-US" altLang="ko-KR" i="1">
                <a:solidFill>
                  <a:schemeClr val="bg1">
                    <a:lumMod val="65000"/>
                  </a:schemeClr>
                </a:solidFill>
              </a:rPr>
              <a:t>0.1</a:t>
            </a:r>
            <a:endParaRPr lang="en-US" altLang="ko-KR" i="1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ko-KR" dirty="0"/>
              <a:t>Optimizer: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</a:rPr>
              <a:t>SGD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Etc. (Ex.,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Initialization, Drop-out, …)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72BE27A-084E-43A0-9FC1-7EA73BB5BC23}"/>
              </a:ext>
            </a:extLst>
          </p:cNvPr>
          <p:cNvSpPr txBox="1">
            <a:spLocks/>
          </p:cNvSpPr>
          <p:nvPr/>
        </p:nvSpPr>
        <p:spPr>
          <a:xfrm>
            <a:off x="614838" y="5505277"/>
            <a:ext cx="6266624" cy="1006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Accuracy</a:t>
            </a:r>
            <a:r>
              <a:rPr lang="en-US" altLang="ko-KR"/>
              <a:t>: </a:t>
            </a:r>
            <a:r>
              <a:rPr lang="en-US" altLang="ko-KR" i="1">
                <a:solidFill>
                  <a:schemeClr val="bg1">
                    <a:lumMod val="65000"/>
                  </a:schemeClr>
                </a:solidFill>
              </a:rPr>
              <a:t>57.45%</a:t>
            </a:r>
            <a:endParaRPr lang="en-US" altLang="ko-KR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5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11993</TotalTime>
  <Words>64</Words>
  <Application>Microsoft Office PowerPoint</Application>
  <PresentationFormat>화면 슬라이드 쇼(4:3)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바탕</vt:lpstr>
      <vt:lpstr>휴먼편지체</vt:lpstr>
      <vt:lpstr>Wingdings</vt:lpstr>
      <vt:lpstr>Wingdings 2</vt:lpstr>
      <vt:lpstr>가을</vt:lpstr>
      <vt:lpstr>2022년 1학기 인공지능 - 중간고사 결과보고서 -</vt:lpstr>
      <vt:lpstr>Hyperparameters &amp;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J-365</cp:lastModifiedBy>
  <cp:revision>513</cp:revision>
  <dcterms:created xsi:type="dcterms:W3CDTF">2011-08-27T14:53:28Z</dcterms:created>
  <dcterms:modified xsi:type="dcterms:W3CDTF">2022-05-02T04:04:18Z</dcterms:modified>
</cp:coreProperties>
</file>