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8E8C54-9560-4C68-9420-A97ACD44DFC9}" v="17" dt="2024-09-30T05:20:36.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raju" userId="cb1fd1a2fc545682" providerId="LiveId" clId="{FD8E8C54-9560-4C68-9420-A97ACD44DFC9}"/>
    <pc:docChg chg="undo custSel modSld">
      <pc:chgData name="sathish raju" userId="cb1fd1a2fc545682" providerId="LiveId" clId="{FD8E8C54-9560-4C68-9420-A97ACD44DFC9}" dt="2024-09-30T05:20:44.506" v="112" actId="14100"/>
      <pc:docMkLst>
        <pc:docMk/>
      </pc:docMkLst>
      <pc:sldChg chg="modSp mod">
        <pc:chgData name="sathish raju" userId="cb1fd1a2fc545682" providerId="LiveId" clId="{FD8E8C54-9560-4C68-9420-A97ACD44DFC9}" dt="2024-09-30T05:10:24.775" v="76" actId="20577"/>
        <pc:sldMkLst>
          <pc:docMk/>
          <pc:sldMk cId="0" sldId="256"/>
        </pc:sldMkLst>
        <pc:spChg chg="mod">
          <ac:chgData name="sathish raju" userId="cb1fd1a2fc545682" providerId="LiveId" clId="{FD8E8C54-9560-4C68-9420-A97ACD44DFC9}" dt="2024-09-30T05:10:24.775" v="76" actId="20577"/>
          <ac:spMkLst>
            <pc:docMk/>
            <pc:sldMk cId="0" sldId="256"/>
            <ac:spMk id="46" creationId="{00000000-0000-0000-0000-000000000000}"/>
          </ac:spMkLst>
        </pc:spChg>
      </pc:sldChg>
      <pc:sldChg chg="addSp delSp modSp mod">
        <pc:chgData name="sathish raju" userId="cb1fd1a2fc545682" providerId="LiveId" clId="{FD8E8C54-9560-4C68-9420-A97ACD44DFC9}" dt="2024-09-30T05:20:44.506" v="112" actId="14100"/>
        <pc:sldMkLst>
          <pc:docMk/>
          <pc:sldMk cId="0" sldId="266"/>
        </pc:sldMkLst>
        <pc:spChg chg="mod">
          <ac:chgData name="sathish raju" userId="cb1fd1a2fc545682" providerId="LiveId" clId="{FD8E8C54-9560-4C68-9420-A97ACD44DFC9}" dt="2024-09-30T05:20:04.471" v="98" actId="20577"/>
          <ac:spMkLst>
            <pc:docMk/>
            <pc:sldMk cId="0" sldId="266"/>
            <ac:spMk id="178" creationId="{00000000-0000-0000-0000-000000000000}"/>
          </ac:spMkLst>
        </pc:spChg>
        <pc:graphicFrameChg chg="add del mod">
          <ac:chgData name="sathish raju" userId="cb1fd1a2fc545682" providerId="LiveId" clId="{FD8E8C54-9560-4C68-9420-A97ACD44DFC9}" dt="2024-09-30T05:19:34.608" v="89" actId="21"/>
          <ac:graphicFrameMkLst>
            <pc:docMk/>
            <pc:sldMk cId="0" sldId="266"/>
            <ac:graphicFrameMk id="2" creationId="{DEEAD418-15A6-BC1E-CA20-78E5B29944EC}"/>
          </ac:graphicFrameMkLst>
        </pc:graphicFrameChg>
        <pc:graphicFrameChg chg="add del mod">
          <ac:chgData name="sathish raju" userId="cb1fd1a2fc545682" providerId="LiveId" clId="{FD8E8C54-9560-4C68-9420-A97ACD44DFC9}" dt="2024-09-30T05:20:00.773" v="93" actId="21"/>
          <ac:graphicFrameMkLst>
            <pc:docMk/>
            <pc:sldMk cId="0" sldId="266"/>
            <ac:graphicFrameMk id="3" creationId="{DEEAD418-15A6-BC1E-CA20-78E5B29944EC}"/>
          </ac:graphicFrameMkLst>
        </pc:graphicFrameChg>
        <pc:graphicFrameChg chg="del">
          <ac:chgData name="sathish raju" userId="cb1fd1a2fc545682" providerId="LiveId" clId="{FD8E8C54-9560-4C68-9420-A97ACD44DFC9}" dt="2024-09-30T04:56:38.894" v="34" actId="21"/>
          <ac:graphicFrameMkLst>
            <pc:docMk/>
            <pc:sldMk cId="0" sldId="266"/>
            <ac:graphicFrameMk id="4" creationId="{14BC906F-C2B7-5D1C-1E89-40C211B80BAD}"/>
          </ac:graphicFrameMkLst>
        </pc:graphicFrameChg>
        <pc:graphicFrameChg chg="add mod modGraphic">
          <ac:chgData name="sathish raju" userId="cb1fd1a2fc545682" providerId="LiveId" clId="{FD8E8C54-9560-4C68-9420-A97ACD44DFC9}" dt="2024-09-30T05:20:24.306" v="102" actId="14100"/>
          <ac:graphicFrameMkLst>
            <pc:docMk/>
            <pc:sldMk cId="0" sldId="266"/>
            <ac:graphicFrameMk id="4" creationId="{C2229218-06D6-FCD1-1425-2138BE35D68C}"/>
          </ac:graphicFrameMkLst>
        </pc:graphicFrameChg>
        <pc:graphicFrameChg chg="add mod">
          <ac:chgData name="sathish raju" userId="cb1fd1a2fc545682" providerId="LiveId" clId="{FD8E8C54-9560-4C68-9420-A97ACD44DFC9}" dt="2024-09-30T05:20:24.949" v="103"/>
          <ac:graphicFrameMkLst>
            <pc:docMk/>
            <pc:sldMk cId="0" sldId="266"/>
            <ac:graphicFrameMk id="5" creationId="{E3EB0800-9374-627F-DF6C-B23BE4D8E965}"/>
          </ac:graphicFrameMkLst>
        </pc:graphicFrameChg>
        <pc:graphicFrameChg chg="add mod">
          <ac:chgData name="sathish raju" userId="cb1fd1a2fc545682" providerId="LiveId" clId="{FD8E8C54-9560-4C68-9420-A97ACD44DFC9}" dt="2024-09-30T05:20:28.376" v="105"/>
          <ac:graphicFrameMkLst>
            <pc:docMk/>
            <pc:sldMk cId="0" sldId="266"/>
            <ac:graphicFrameMk id="6" creationId="{7BCAFF4C-FCE9-16D0-874A-77E73D1FA1A5}"/>
          </ac:graphicFrameMkLst>
        </pc:graphicFrameChg>
        <pc:graphicFrameChg chg="add mod">
          <ac:chgData name="sathish raju" userId="cb1fd1a2fc545682" providerId="LiveId" clId="{FD8E8C54-9560-4C68-9420-A97ACD44DFC9}" dt="2024-09-30T05:20:29.851" v="106"/>
          <ac:graphicFrameMkLst>
            <pc:docMk/>
            <pc:sldMk cId="0" sldId="266"/>
            <ac:graphicFrameMk id="7" creationId="{E3EB0800-9374-627F-DF6C-B23BE4D8E965}"/>
          </ac:graphicFrameMkLst>
        </pc:graphicFrameChg>
        <pc:graphicFrameChg chg="add mod">
          <ac:chgData name="sathish raju" userId="cb1fd1a2fc545682" providerId="LiveId" clId="{FD8E8C54-9560-4C68-9420-A97ACD44DFC9}" dt="2024-09-30T05:20:44.506" v="112" actId="14100"/>
          <ac:graphicFrameMkLst>
            <pc:docMk/>
            <pc:sldMk cId="0" sldId="266"/>
            <ac:graphicFrameMk id="8" creationId="{E3EB0800-9374-627F-DF6C-B23BE4D8E96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thi\OneDrive\Desktop\employee_data%20(1)%20(4).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areaChart>
        <c:grouping val="stacked"/>
        <c:varyColors val="0"/>
        <c:ser>
          <c:idx val="0"/>
          <c:order val="0"/>
          <c:tx>
            <c:strRef>
              <c:f>PREMKUMARWORKNOTE!$B$4</c:f>
              <c:strCache>
                <c:ptCount val="1"/>
                <c:pt idx="0">
                  <c:v>HIGH</c:v>
                </c:pt>
              </c:strCache>
            </c:strRef>
          </c:tx>
          <c:spPr>
            <a:pattFill prst="ltUpDiag">
              <a:fgClr>
                <a:schemeClr val="accent1"/>
              </a:fgClr>
              <a:bgClr>
                <a:schemeClr val="accent1">
                  <a:lumMod val="20000"/>
                  <a:lumOff val="80000"/>
                </a:schemeClr>
              </a:bgClr>
            </a:pattFill>
            <a:ln>
              <a:noFill/>
            </a:ln>
            <a:effectLst>
              <a:innerShdw blurRad="114300">
                <a:schemeClr val="accent1"/>
              </a:innerShdw>
            </a:effectLst>
          </c:spPr>
          <c:cat>
            <c:strRef>
              <c:f>PREMKUMARWORKNOTE!$A$5:$A$15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PREMKUMARWORKNOTE!$B$5:$B$15</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6B80-49C9-9003-9681D3386A6E}"/>
            </c:ext>
          </c:extLst>
        </c:ser>
        <c:ser>
          <c:idx val="1"/>
          <c:order val="1"/>
          <c:tx>
            <c:strRef>
              <c:f>PREMKUMARWORKNOTE!$C$4</c:f>
              <c:strCache>
                <c:ptCount val="1"/>
                <c:pt idx="0">
                  <c:v>LOW</c:v>
                </c:pt>
              </c:strCache>
            </c:strRef>
          </c:tx>
          <c:spPr>
            <a:pattFill prst="ltUpDiag">
              <a:fgClr>
                <a:schemeClr val="accent2"/>
              </a:fgClr>
              <a:bgClr>
                <a:schemeClr val="accent2">
                  <a:lumMod val="20000"/>
                  <a:lumOff val="80000"/>
                </a:schemeClr>
              </a:bgClr>
            </a:pattFill>
            <a:ln>
              <a:noFill/>
            </a:ln>
            <a:effectLst>
              <a:innerShdw blurRad="114300">
                <a:schemeClr val="accent2"/>
              </a:innerShdw>
            </a:effectLst>
          </c:spPr>
          <c:cat>
            <c:strRef>
              <c:f>PREMKUMARWORKNOTE!$A$5:$A$15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PREMKUMARWORKNOTE!$C$5:$C$15</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1-6B80-49C9-9003-9681D3386A6E}"/>
            </c:ext>
          </c:extLst>
        </c:ser>
        <c:ser>
          <c:idx val="2"/>
          <c:order val="2"/>
          <c:tx>
            <c:strRef>
              <c:f>PREMKUMARWORKNOTE!$D$4</c:f>
              <c:strCache>
                <c:ptCount val="1"/>
                <c:pt idx="0">
                  <c:v>MEDIUM</c:v>
                </c:pt>
              </c:strCache>
            </c:strRef>
          </c:tx>
          <c:spPr>
            <a:pattFill prst="ltUpDiag">
              <a:fgClr>
                <a:schemeClr val="accent3"/>
              </a:fgClr>
              <a:bgClr>
                <a:schemeClr val="accent3">
                  <a:lumMod val="20000"/>
                  <a:lumOff val="80000"/>
                </a:schemeClr>
              </a:bgClr>
            </a:pattFill>
            <a:ln>
              <a:noFill/>
            </a:ln>
            <a:effectLst>
              <a:innerShdw blurRad="114300">
                <a:schemeClr val="accent3"/>
              </a:innerShdw>
            </a:effectLst>
          </c:spPr>
          <c:cat>
            <c:strRef>
              <c:f>PREMKUMARWORKNOTE!$A$5:$A$15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PREMKUMARWORKNOTE!$D$5:$D$15</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2-6B80-49C9-9003-9681D3386A6E}"/>
            </c:ext>
          </c:extLst>
        </c:ser>
        <c:ser>
          <c:idx val="3"/>
          <c:order val="3"/>
          <c:tx>
            <c:strRef>
              <c:f>PREMKUMARWORKNOTE!$E$4</c:f>
              <c:strCache>
                <c:ptCount val="1"/>
                <c:pt idx="0">
                  <c:v>VERY HIGHT</c:v>
                </c:pt>
              </c:strCache>
            </c:strRef>
          </c:tx>
          <c:spPr>
            <a:pattFill prst="ltUpDiag">
              <a:fgClr>
                <a:schemeClr val="accent4"/>
              </a:fgClr>
              <a:bgClr>
                <a:schemeClr val="accent4">
                  <a:lumMod val="20000"/>
                  <a:lumOff val="80000"/>
                </a:schemeClr>
              </a:bgClr>
            </a:pattFill>
            <a:ln>
              <a:noFill/>
            </a:ln>
            <a:effectLst>
              <a:innerShdw blurRad="114300">
                <a:schemeClr val="accent4"/>
              </a:innerShdw>
            </a:effectLst>
          </c:spPr>
          <c:cat>
            <c:strRef>
              <c:f>PREMKUMARWORKNOTE!$A$5:$A$15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PREMKUMARWORKNOTE!$E$5:$E$15</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3-6B80-49C9-9003-9681D3386A6E}"/>
            </c:ext>
          </c:extLst>
        </c:ser>
        <c:ser>
          <c:idx val="4"/>
          <c:order val="4"/>
          <c:tx>
            <c:strRef>
              <c:f>PREMKUMARWORKNOTE!$F$4</c:f>
              <c:strCache>
                <c:ptCount val="1"/>
                <c:pt idx="0">
                  <c:v>Grand Total</c:v>
                </c:pt>
              </c:strCache>
            </c:strRef>
          </c:tx>
          <c:spPr>
            <a:pattFill prst="ltUpDiag">
              <a:fgClr>
                <a:schemeClr val="accent5"/>
              </a:fgClr>
              <a:bgClr>
                <a:schemeClr val="accent5">
                  <a:lumMod val="20000"/>
                  <a:lumOff val="80000"/>
                </a:schemeClr>
              </a:bgClr>
            </a:pattFill>
            <a:ln>
              <a:noFill/>
            </a:ln>
            <a:effectLst>
              <a:innerShdw blurRad="114300">
                <a:schemeClr val="accent5"/>
              </a:innerShdw>
            </a:effectLst>
          </c:spPr>
          <c:cat>
            <c:strRef>
              <c:f>PREMKUMARWORKNOTE!$A$5:$A$15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PREMKUMARWORKNOTE!$F$5:$F$15</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4-6B80-49C9-9003-9681D3386A6E}"/>
            </c:ext>
          </c:extLst>
        </c:ser>
        <c:dLbls>
          <c:showLegendKey val="0"/>
          <c:showVal val="0"/>
          <c:showCatName val="0"/>
          <c:showSerName val="0"/>
          <c:showPercent val="0"/>
          <c:showBubbleSize val="0"/>
        </c:dLbls>
        <c:axId val="389145184"/>
        <c:axId val="389134144"/>
      </c:areaChart>
      <c:catAx>
        <c:axId val="389145184"/>
        <c:scaling>
          <c:orientation val="minMax"/>
        </c:scaling>
        <c:delete val="0"/>
        <c:axPos val="b"/>
        <c:numFmt formatCode="General" sourceLinked="1"/>
        <c:majorTickMark val="out"/>
        <c:minorTickMark val="out"/>
        <c:tickLblPos val="nextTo"/>
        <c:spPr>
          <a:noFill/>
          <a:ln>
            <a:noFill/>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389134144"/>
        <c:crosses val="autoZero"/>
        <c:auto val="1"/>
        <c:lblAlgn val="ctr"/>
        <c:lblOffset val="100"/>
        <c:noMultiLvlLbl val="0"/>
      </c:catAx>
      <c:valAx>
        <c:axId val="389134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14518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8">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defRPr sz="900" b="0" kern="1200" cap="all" spc="120" normalizeH="0" baseline="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tx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solidFill>
        <a:schemeClr val="lt1"/>
      </a:solidFill>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solidFill>
        <a:schemeClr val="lt1"/>
      </a:solid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9/30/2024</a:t>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9/30/2024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364567" y="2798566"/>
            <a:ext cx="6788726" cy="230695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zh-CN" sz="2400" dirty="0">
                <a:latin typeface="Calibri" panose="020F0502020204030204" charset="0"/>
                <a:cs typeface="Calibri" panose="020F0502020204030204" charset="0"/>
              </a:rPr>
              <a:t>PREMKUMAR R</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312220045</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en-US" sz="2400" dirty="0"/>
          </a:p>
          <a:p>
            <a:pPr marL="0" indent="0" algn="l">
              <a:lnSpc>
                <a:spcPct val="100000"/>
              </a:lnSpc>
              <a:spcBef>
                <a:spcPts val="0"/>
              </a:spcBef>
              <a:spcAft>
                <a:spcPts val="0"/>
              </a:spcAft>
              <a:buNone/>
            </a:pP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38"/>
            <a:ext cx="10972800" cy="3093154"/>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8" name="Chart 7">
            <a:extLst>
              <a:ext uri="{FF2B5EF4-FFF2-40B4-BE49-F238E27FC236}">
                <a16:creationId xmlns:a16="http://schemas.microsoft.com/office/drawing/2014/main" id="{E3EB0800-9374-627F-DF6C-B23BE4D8E965}"/>
              </a:ext>
            </a:extLst>
          </p:cNvPr>
          <p:cNvGraphicFramePr>
            <a:graphicFrameLocks/>
          </p:cNvGraphicFramePr>
          <p:nvPr>
            <p:extLst>
              <p:ext uri="{D42A27DB-BD31-4B8C-83A1-F6EECF244321}">
                <p14:modId xmlns:p14="http://schemas.microsoft.com/office/powerpoint/2010/main" val="1005317426"/>
              </p:ext>
            </p:extLst>
          </p:nvPr>
        </p:nvGraphicFramePr>
        <p:xfrm>
          <a:off x="2164702" y="2775891"/>
          <a:ext cx="5691674" cy="304388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11</TotalTime>
  <Words>714</Words>
  <Application>Microsoft Office PowerPoint</Application>
  <PresentationFormat>Widescreen</PresentationFormat>
  <Paragraphs>136</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sathish raju</cp:lastModifiedBy>
  <cp:revision>51</cp:revision>
  <dcterms:created xsi:type="dcterms:W3CDTF">2024-09-30T15:47:34Z</dcterms:created>
  <dcterms:modified xsi:type="dcterms:W3CDTF">2024-09-30T05:20:46Z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99807955F3DE4A2CA0433C6323503B0B_13</vt:lpwstr>
  </property>
  <property fmtid="{D5CDD505-2E9C-101B-9397-08002B2CF9AE}" pid="3" name="KSOProductBuildVer">
    <vt:lpwstr>1033-12.2.0.18283</vt:lpwstr>
  </property>
</Properties>
</file>