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0" r:id="rId1"/>
  </p:sldMasterIdLst>
  <p:notesMasterIdLst>
    <p:notesMasterId r:id="rId15"/>
  </p:notesMasterIdLst>
  <p:handoutMasterIdLst>
    <p:handoutMasterId r:id="rId16"/>
  </p:handoutMasterIdLst>
  <p:sldIdLst>
    <p:sldId id="261" r:id="rId2"/>
    <p:sldId id="257" r:id="rId3"/>
    <p:sldId id="287" r:id="rId4"/>
    <p:sldId id="286" r:id="rId5"/>
    <p:sldId id="271" r:id="rId6"/>
    <p:sldId id="289" r:id="rId7"/>
    <p:sldId id="291" r:id="rId8"/>
    <p:sldId id="272" r:id="rId9"/>
    <p:sldId id="292" r:id="rId10"/>
    <p:sldId id="295" r:id="rId11"/>
    <p:sldId id="293" r:id="rId12"/>
    <p:sldId id="296" r:id="rId13"/>
    <p:sldId id="29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17EECE3-950C-49D7-AA31-76D3B853394F}">
          <p14:sldIdLst>
            <p14:sldId id="261"/>
            <p14:sldId id="257"/>
          </p14:sldIdLst>
        </p14:section>
        <p14:section name="서론" id="{8D4460A7-B572-429E-85DA-A8CE76919149}">
          <p14:sldIdLst>
            <p14:sldId id="287"/>
            <p14:sldId id="286"/>
          </p14:sldIdLst>
        </p14:section>
        <p14:section name="소개" id="{9C9C80D0-123F-46FC-AF8F-5BEA081BF959}">
          <p14:sldIdLst>
            <p14:sldId id="271"/>
            <p14:sldId id="289"/>
          </p14:sldIdLst>
        </p14:section>
        <p14:section name="Layer UNET" id="{0C622E37-4134-40E1-896C-068CD3B1ADA8}">
          <p14:sldIdLst>
            <p14:sldId id="291"/>
            <p14:sldId id="272"/>
            <p14:sldId id="292"/>
          </p14:sldIdLst>
        </p14:section>
        <p14:section name="모델별 성능 비교" id="{64A4CD13-5D6D-4707-AC8B-7D01785C33DD}">
          <p14:sldIdLst>
            <p14:sldId id="295"/>
            <p14:sldId id="293"/>
            <p14:sldId id="296"/>
          </p14:sldIdLst>
        </p14:section>
        <p14:section name="결론" id="{54B62D0B-9720-4A38-9A61-661D2F9D8ECF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호재" initials="정" lastIdx="1" clrIdx="0">
    <p:extLst>
      <p:ext uri="{19B8F6BF-5375-455C-9EA6-DF929625EA0E}">
        <p15:presenceInfo xmlns:p15="http://schemas.microsoft.com/office/powerpoint/2012/main" userId="정호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E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5320" autoAdjust="0"/>
  </p:normalViewPr>
  <p:slideViewPr>
    <p:cSldViewPr>
      <p:cViewPr varScale="1">
        <p:scale>
          <a:sx n="85" d="100"/>
          <a:sy n="85" d="100"/>
        </p:scale>
        <p:origin x="365" y="1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188A07-B882-40D0-9CB3-59CE4636384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7EED4DC-861F-4469-AF20-48DC26359820}">
      <dgm:prSet phldrT="[텍스트]" custT="1"/>
      <dgm:spPr/>
      <dgm:t>
        <a:bodyPr/>
        <a:lstStyle/>
        <a:p>
          <a:pPr latinLnBrk="1"/>
          <a:r>
            <a:rPr lang="ko-KR" altLang="en-US" sz="2000" dirty="0"/>
            <a:t>기존의 </a:t>
          </a:r>
          <a:r>
            <a:rPr lang="en-US" altLang="ko-KR" sz="2000" dirty="0"/>
            <a:t>UNET</a:t>
          </a:r>
          <a:r>
            <a:rPr lang="ko-KR" altLang="en-US" sz="2000" dirty="0"/>
            <a:t>과 </a:t>
          </a:r>
          <a:r>
            <a:rPr lang="en-US" altLang="ko-KR" sz="2000" dirty="0"/>
            <a:t>UNET </a:t>
          </a:r>
          <a:r>
            <a:rPr lang="ko-KR" altLang="en-US" sz="2000" dirty="0"/>
            <a:t>기반</a:t>
          </a:r>
          <a:r>
            <a:rPr lang="en-US" altLang="ko-KR" sz="2000" dirty="0"/>
            <a:t> </a:t>
          </a:r>
          <a:r>
            <a:rPr lang="ko-KR" altLang="en-US" sz="2000" dirty="0"/>
            <a:t>모델들</a:t>
          </a:r>
        </a:p>
      </dgm:t>
    </dgm:pt>
    <dgm:pt modelId="{0ABF92CB-6B54-4EDF-8952-B24D3C8CDE3A}" type="parTrans" cxnId="{33F515EA-33DC-45D5-B824-DFDC7EC2809A}">
      <dgm:prSet/>
      <dgm:spPr/>
      <dgm:t>
        <a:bodyPr/>
        <a:lstStyle/>
        <a:p>
          <a:pPr latinLnBrk="1"/>
          <a:endParaRPr lang="ko-KR" altLang="en-US" sz="2000"/>
        </a:p>
      </dgm:t>
    </dgm:pt>
    <dgm:pt modelId="{F8CE9313-D3E0-4801-BA10-D054E73AB110}" type="sibTrans" cxnId="{33F515EA-33DC-45D5-B824-DFDC7EC2809A}">
      <dgm:prSet/>
      <dgm:spPr/>
      <dgm:t>
        <a:bodyPr/>
        <a:lstStyle/>
        <a:p>
          <a:pPr latinLnBrk="1"/>
          <a:endParaRPr lang="ko-KR" altLang="en-US" sz="2000"/>
        </a:p>
      </dgm:t>
    </dgm:pt>
    <dgm:pt modelId="{3A867646-D79A-46A9-B210-22CF23439723}">
      <dgm:prSet phldrT="[텍스트]" custT="1"/>
      <dgm:spPr/>
      <dgm:t>
        <a:bodyPr/>
        <a:lstStyle/>
        <a:p>
          <a:pPr latinLnBrk="1"/>
          <a:r>
            <a:rPr lang="ko-KR" altLang="en-US" sz="2000" dirty="0"/>
            <a:t>새로이 제안된 </a:t>
          </a:r>
          <a:r>
            <a:rPr lang="en-US" altLang="ko-KR" sz="2000" dirty="0"/>
            <a:t>Layer UNET</a:t>
          </a:r>
          <a:r>
            <a:rPr lang="ko-KR" altLang="en-US" sz="2000" dirty="0"/>
            <a:t>의 구조</a:t>
          </a:r>
        </a:p>
      </dgm:t>
    </dgm:pt>
    <dgm:pt modelId="{B792FFDB-FEA6-490D-814B-258C935DB3B8}" type="parTrans" cxnId="{3590FACD-E07F-4DB7-A8BD-E08F69C0B12F}">
      <dgm:prSet/>
      <dgm:spPr/>
      <dgm:t>
        <a:bodyPr/>
        <a:lstStyle/>
        <a:p>
          <a:pPr latinLnBrk="1"/>
          <a:endParaRPr lang="ko-KR" altLang="en-US" sz="2000"/>
        </a:p>
      </dgm:t>
    </dgm:pt>
    <dgm:pt modelId="{816FBD56-1854-4500-BEF5-CA36A6328042}" type="sibTrans" cxnId="{3590FACD-E07F-4DB7-A8BD-E08F69C0B12F}">
      <dgm:prSet/>
      <dgm:spPr/>
      <dgm:t>
        <a:bodyPr/>
        <a:lstStyle/>
        <a:p>
          <a:pPr latinLnBrk="1"/>
          <a:endParaRPr lang="ko-KR" altLang="en-US" sz="2000"/>
        </a:p>
      </dgm:t>
    </dgm:pt>
    <dgm:pt modelId="{3E60DEB3-DE36-4A82-AE5D-F8672F8B2592}">
      <dgm:prSet phldrT="[텍스트]" custT="1"/>
      <dgm:spPr/>
      <dgm:t>
        <a:bodyPr/>
        <a:lstStyle/>
        <a:p>
          <a:pPr latinLnBrk="1"/>
          <a:r>
            <a:rPr lang="en-US" altLang="ko-KR" sz="2000" dirty="0"/>
            <a:t>Layer</a:t>
          </a:r>
          <a:r>
            <a:rPr lang="ko-KR" altLang="en-US" sz="2000" dirty="0"/>
            <a:t>모델의 활용</a:t>
          </a:r>
        </a:p>
      </dgm:t>
    </dgm:pt>
    <dgm:pt modelId="{552FD117-B96E-4705-9F67-D5B4CB6428D4}" type="parTrans" cxnId="{8749AF2D-CD46-46A3-95CD-8CD9C60D737C}">
      <dgm:prSet/>
      <dgm:spPr/>
      <dgm:t>
        <a:bodyPr/>
        <a:lstStyle/>
        <a:p>
          <a:pPr latinLnBrk="1"/>
          <a:endParaRPr lang="ko-KR" altLang="en-US" sz="2000"/>
        </a:p>
      </dgm:t>
    </dgm:pt>
    <dgm:pt modelId="{7AF4908A-3990-45F8-B7A0-7C8393B9C113}" type="sibTrans" cxnId="{8749AF2D-CD46-46A3-95CD-8CD9C60D737C}">
      <dgm:prSet/>
      <dgm:spPr/>
      <dgm:t>
        <a:bodyPr/>
        <a:lstStyle/>
        <a:p>
          <a:pPr latinLnBrk="1"/>
          <a:endParaRPr lang="ko-KR" altLang="en-US" sz="2000"/>
        </a:p>
      </dgm:t>
    </dgm:pt>
    <dgm:pt modelId="{8174B3B9-ABA9-461E-A947-74F82DC2FAA2}">
      <dgm:prSet phldrT="[텍스트]" custT="1"/>
      <dgm:spPr/>
      <dgm:t>
        <a:bodyPr/>
        <a:lstStyle/>
        <a:p>
          <a:pPr latinLnBrk="1"/>
          <a:r>
            <a:rPr lang="ko-KR" altLang="en-US" sz="2000" dirty="0"/>
            <a:t>결론 및 연구 방향</a:t>
          </a:r>
        </a:p>
      </dgm:t>
    </dgm:pt>
    <dgm:pt modelId="{D78C2F45-835B-4F92-86DE-D2F6F58EDABC}" type="parTrans" cxnId="{E5D35C6B-F5D0-4D8D-AC93-25D86B60DC84}">
      <dgm:prSet/>
      <dgm:spPr/>
      <dgm:t>
        <a:bodyPr/>
        <a:lstStyle/>
        <a:p>
          <a:pPr latinLnBrk="1"/>
          <a:endParaRPr lang="ko-KR" altLang="en-US" sz="2000"/>
        </a:p>
      </dgm:t>
    </dgm:pt>
    <dgm:pt modelId="{CBDA284B-F59B-4740-AA34-15EF023EC7A5}" type="sibTrans" cxnId="{E5D35C6B-F5D0-4D8D-AC93-25D86B60DC84}">
      <dgm:prSet/>
      <dgm:spPr/>
      <dgm:t>
        <a:bodyPr/>
        <a:lstStyle/>
        <a:p>
          <a:pPr latinLnBrk="1"/>
          <a:endParaRPr lang="ko-KR" altLang="en-US" sz="2000"/>
        </a:p>
      </dgm:t>
    </dgm:pt>
    <dgm:pt modelId="{9934836A-8DD3-4AE6-84A1-CF3DD2382599}">
      <dgm:prSet phldrT="[텍스트]" custT="1"/>
      <dgm:spPr/>
      <dgm:t>
        <a:bodyPr/>
        <a:lstStyle/>
        <a:p>
          <a:pPr latinLnBrk="1"/>
          <a:r>
            <a:rPr lang="ko-KR" altLang="en-US" sz="2000" dirty="0"/>
            <a:t>서론</a:t>
          </a:r>
        </a:p>
      </dgm:t>
    </dgm:pt>
    <dgm:pt modelId="{0B53A3FE-F808-4EC9-902E-84C486C928A6}" type="parTrans" cxnId="{44C07094-7DE7-4A43-90B6-E18E8E3F45E6}">
      <dgm:prSet/>
      <dgm:spPr/>
      <dgm:t>
        <a:bodyPr/>
        <a:lstStyle/>
        <a:p>
          <a:pPr latinLnBrk="1"/>
          <a:endParaRPr lang="ko-KR" altLang="en-US" sz="2000"/>
        </a:p>
      </dgm:t>
    </dgm:pt>
    <dgm:pt modelId="{47811734-5AA1-4D95-99B1-13550E32806B}" type="sibTrans" cxnId="{44C07094-7DE7-4A43-90B6-E18E8E3F45E6}">
      <dgm:prSet/>
      <dgm:spPr/>
      <dgm:t>
        <a:bodyPr/>
        <a:lstStyle/>
        <a:p>
          <a:pPr latinLnBrk="1"/>
          <a:endParaRPr lang="ko-KR" altLang="en-US" sz="2000"/>
        </a:p>
      </dgm:t>
    </dgm:pt>
    <dgm:pt modelId="{44DD08DA-C3F4-4CA3-A513-94151285BFBA}">
      <dgm:prSet phldrT="[텍스트]" custT="1"/>
      <dgm:spPr/>
      <dgm:t>
        <a:bodyPr/>
        <a:lstStyle/>
        <a:p>
          <a:pPr latinLnBrk="1"/>
          <a:r>
            <a:rPr lang="ko-KR" altLang="en-US" sz="2000" dirty="0" err="1"/>
            <a:t>치과교정</a:t>
          </a:r>
          <a:r>
            <a:rPr lang="ko-KR" altLang="en-US" sz="2000" dirty="0"/>
            <a:t> 진단 및 치료의 변화</a:t>
          </a:r>
        </a:p>
      </dgm:t>
    </dgm:pt>
    <dgm:pt modelId="{20527CEE-001C-4643-BE36-23CA54D8E9C8}" type="parTrans" cxnId="{A19D9019-1E73-468B-B368-62DC4543DE22}">
      <dgm:prSet/>
      <dgm:spPr/>
      <dgm:t>
        <a:bodyPr/>
        <a:lstStyle/>
        <a:p>
          <a:pPr latinLnBrk="1"/>
          <a:endParaRPr lang="ko-KR" altLang="en-US" sz="2000"/>
        </a:p>
      </dgm:t>
    </dgm:pt>
    <dgm:pt modelId="{73F37F0B-631B-4FA7-BB2D-A79978402220}" type="sibTrans" cxnId="{A19D9019-1E73-468B-B368-62DC4543DE22}">
      <dgm:prSet/>
      <dgm:spPr/>
      <dgm:t>
        <a:bodyPr/>
        <a:lstStyle/>
        <a:p>
          <a:pPr latinLnBrk="1"/>
          <a:endParaRPr lang="ko-KR" altLang="en-US" sz="2000"/>
        </a:p>
      </dgm:t>
    </dgm:pt>
    <dgm:pt modelId="{F20EE5FE-BEEC-4156-BA1E-09EC3C8ADD9C}">
      <dgm:prSet phldrT="[텍스트]" custT="1"/>
      <dgm:spPr/>
      <dgm:t>
        <a:bodyPr/>
        <a:lstStyle/>
        <a:p>
          <a:pPr latinLnBrk="1"/>
          <a:r>
            <a:rPr lang="en-US" altLang="ko-KR" sz="2000" dirty="0"/>
            <a:t>UNET3+</a:t>
          </a:r>
          <a:r>
            <a:rPr lang="ko-KR" altLang="en-US" sz="2000" dirty="0"/>
            <a:t>와의 성능 비교</a:t>
          </a:r>
        </a:p>
      </dgm:t>
    </dgm:pt>
    <dgm:pt modelId="{095EEA6F-059E-40B6-AE31-F2AAEE0B8E7B}" type="parTrans" cxnId="{E6E31BBC-247A-44C1-BAB2-266D98037D51}">
      <dgm:prSet/>
      <dgm:spPr/>
      <dgm:t>
        <a:bodyPr/>
        <a:lstStyle/>
        <a:p>
          <a:pPr latinLnBrk="1"/>
          <a:endParaRPr lang="ko-KR" altLang="en-US" sz="2000"/>
        </a:p>
      </dgm:t>
    </dgm:pt>
    <dgm:pt modelId="{C3C6E5EA-4DB1-4928-A33E-8EAD46943B82}" type="sibTrans" cxnId="{E6E31BBC-247A-44C1-BAB2-266D98037D51}">
      <dgm:prSet/>
      <dgm:spPr/>
      <dgm:t>
        <a:bodyPr/>
        <a:lstStyle/>
        <a:p>
          <a:pPr latinLnBrk="1"/>
          <a:endParaRPr lang="ko-KR" altLang="en-US" sz="2000"/>
        </a:p>
      </dgm:t>
    </dgm:pt>
    <dgm:pt modelId="{16007881-DBBF-43F9-87B9-5B2FA6576652}" type="pres">
      <dgm:prSet presAssocID="{DE188A07-B882-40D0-9CB3-59CE46363842}" presName="Name0" presStyleCnt="0">
        <dgm:presLayoutVars>
          <dgm:chMax val="7"/>
          <dgm:chPref val="7"/>
          <dgm:dir/>
        </dgm:presLayoutVars>
      </dgm:prSet>
      <dgm:spPr/>
    </dgm:pt>
    <dgm:pt modelId="{E02DF413-556E-4B2B-9955-1AD1896E64C0}" type="pres">
      <dgm:prSet presAssocID="{DE188A07-B882-40D0-9CB3-59CE46363842}" presName="Name1" presStyleCnt="0"/>
      <dgm:spPr/>
    </dgm:pt>
    <dgm:pt modelId="{D94DFC09-4FFA-42ED-94F5-22F48C70C015}" type="pres">
      <dgm:prSet presAssocID="{DE188A07-B882-40D0-9CB3-59CE46363842}" presName="cycle" presStyleCnt="0"/>
      <dgm:spPr/>
    </dgm:pt>
    <dgm:pt modelId="{357FC8D8-DEB0-4A3F-AD2B-930E5AD46BDC}" type="pres">
      <dgm:prSet presAssocID="{DE188A07-B882-40D0-9CB3-59CE46363842}" presName="srcNode" presStyleLbl="node1" presStyleIdx="0" presStyleCnt="7"/>
      <dgm:spPr/>
    </dgm:pt>
    <dgm:pt modelId="{2298BBCD-64A0-4CDB-B26C-CB8BB49EBFB7}" type="pres">
      <dgm:prSet presAssocID="{DE188A07-B882-40D0-9CB3-59CE46363842}" presName="conn" presStyleLbl="parChTrans1D2" presStyleIdx="0" presStyleCnt="1"/>
      <dgm:spPr/>
    </dgm:pt>
    <dgm:pt modelId="{11D2C47C-EC90-4386-AB1C-B23A210390CB}" type="pres">
      <dgm:prSet presAssocID="{DE188A07-B882-40D0-9CB3-59CE46363842}" presName="extraNode" presStyleLbl="node1" presStyleIdx="0" presStyleCnt="7"/>
      <dgm:spPr/>
    </dgm:pt>
    <dgm:pt modelId="{6FF2F625-3EC3-435A-AD0F-D1A908C9FB7D}" type="pres">
      <dgm:prSet presAssocID="{DE188A07-B882-40D0-9CB3-59CE46363842}" presName="dstNode" presStyleLbl="node1" presStyleIdx="0" presStyleCnt="7"/>
      <dgm:spPr/>
    </dgm:pt>
    <dgm:pt modelId="{864C2F39-376F-482C-9F42-8113C5048BA8}" type="pres">
      <dgm:prSet presAssocID="{9934836A-8DD3-4AE6-84A1-CF3DD2382599}" presName="text_1" presStyleLbl="node1" presStyleIdx="0" presStyleCnt="7">
        <dgm:presLayoutVars>
          <dgm:bulletEnabled val="1"/>
        </dgm:presLayoutVars>
      </dgm:prSet>
      <dgm:spPr/>
    </dgm:pt>
    <dgm:pt modelId="{6333050C-F108-4446-94B8-F99005FB0C2F}" type="pres">
      <dgm:prSet presAssocID="{9934836A-8DD3-4AE6-84A1-CF3DD2382599}" presName="accent_1" presStyleCnt="0"/>
      <dgm:spPr/>
    </dgm:pt>
    <dgm:pt modelId="{C71F9828-ED5C-41C4-9787-1C80ADF647A3}" type="pres">
      <dgm:prSet presAssocID="{9934836A-8DD3-4AE6-84A1-CF3DD2382599}" presName="accentRepeatNode" presStyleLbl="solidFgAcc1" presStyleIdx="0" presStyleCnt="7"/>
      <dgm:spPr/>
    </dgm:pt>
    <dgm:pt modelId="{4113B9DF-9F0F-4B67-9663-3A2A0507134B}" type="pres">
      <dgm:prSet presAssocID="{44DD08DA-C3F4-4CA3-A513-94151285BFBA}" presName="text_2" presStyleLbl="node1" presStyleIdx="1" presStyleCnt="7">
        <dgm:presLayoutVars>
          <dgm:bulletEnabled val="1"/>
        </dgm:presLayoutVars>
      </dgm:prSet>
      <dgm:spPr/>
    </dgm:pt>
    <dgm:pt modelId="{D709C30A-8AE2-4D8D-8F0E-35A12936DAF6}" type="pres">
      <dgm:prSet presAssocID="{44DD08DA-C3F4-4CA3-A513-94151285BFBA}" presName="accent_2" presStyleCnt="0"/>
      <dgm:spPr/>
    </dgm:pt>
    <dgm:pt modelId="{AEF66310-2EB7-4F96-9416-7B35CD71295B}" type="pres">
      <dgm:prSet presAssocID="{44DD08DA-C3F4-4CA3-A513-94151285BFBA}" presName="accentRepeatNode" presStyleLbl="solidFgAcc1" presStyleIdx="1" presStyleCnt="7"/>
      <dgm:spPr/>
    </dgm:pt>
    <dgm:pt modelId="{FF46D60C-06FF-47FB-8DB2-E151E85608D2}" type="pres">
      <dgm:prSet presAssocID="{E7EED4DC-861F-4469-AF20-48DC26359820}" presName="text_3" presStyleLbl="node1" presStyleIdx="2" presStyleCnt="7">
        <dgm:presLayoutVars>
          <dgm:bulletEnabled val="1"/>
        </dgm:presLayoutVars>
      </dgm:prSet>
      <dgm:spPr/>
    </dgm:pt>
    <dgm:pt modelId="{DE41DC13-11FE-4DF2-80B4-D0B2287D08FD}" type="pres">
      <dgm:prSet presAssocID="{E7EED4DC-861F-4469-AF20-48DC26359820}" presName="accent_3" presStyleCnt="0"/>
      <dgm:spPr/>
    </dgm:pt>
    <dgm:pt modelId="{174B48E2-0B44-4A02-B96A-CC36F0077E55}" type="pres">
      <dgm:prSet presAssocID="{E7EED4DC-861F-4469-AF20-48DC26359820}" presName="accentRepeatNode" presStyleLbl="solidFgAcc1" presStyleIdx="2" presStyleCnt="7"/>
      <dgm:spPr/>
    </dgm:pt>
    <dgm:pt modelId="{A6CEAB3E-34EF-4930-8F7D-D0CCA751458C}" type="pres">
      <dgm:prSet presAssocID="{3A867646-D79A-46A9-B210-22CF23439723}" presName="text_4" presStyleLbl="node1" presStyleIdx="3" presStyleCnt="7">
        <dgm:presLayoutVars>
          <dgm:bulletEnabled val="1"/>
        </dgm:presLayoutVars>
      </dgm:prSet>
      <dgm:spPr/>
    </dgm:pt>
    <dgm:pt modelId="{9F014C68-DE04-48D2-A482-0F984EF343F1}" type="pres">
      <dgm:prSet presAssocID="{3A867646-D79A-46A9-B210-22CF23439723}" presName="accent_4" presStyleCnt="0"/>
      <dgm:spPr/>
    </dgm:pt>
    <dgm:pt modelId="{3216502C-5314-4E96-92BC-B1E8596E93C1}" type="pres">
      <dgm:prSet presAssocID="{3A867646-D79A-46A9-B210-22CF23439723}" presName="accentRepeatNode" presStyleLbl="solidFgAcc1" presStyleIdx="3" presStyleCnt="7"/>
      <dgm:spPr/>
    </dgm:pt>
    <dgm:pt modelId="{C59AEA47-488F-49D5-836F-35DBC04A9A5C}" type="pres">
      <dgm:prSet presAssocID="{F20EE5FE-BEEC-4156-BA1E-09EC3C8ADD9C}" presName="text_5" presStyleLbl="node1" presStyleIdx="4" presStyleCnt="7">
        <dgm:presLayoutVars>
          <dgm:bulletEnabled val="1"/>
        </dgm:presLayoutVars>
      </dgm:prSet>
      <dgm:spPr/>
    </dgm:pt>
    <dgm:pt modelId="{ED1ACE4F-395C-41BA-BC7D-9321BC1F27D8}" type="pres">
      <dgm:prSet presAssocID="{F20EE5FE-BEEC-4156-BA1E-09EC3C8ADD9C}" presName="accent_5" presStyleCnt="0"/>
      <dgm:spPr/>
    </dgm:pt>
    <dgm:pt modelId="{1856AA6A-FC31-4328-A4CB-F091A58AF026}" type="pres">
      <dgm:prSet presAssocID="{F20EE5FE-BEEC-4156-BA1E-09EC3C8ADD9C}" presName="accentRepeatNode" presStyleLbl="solidFgAcc1" presStyleIdx="4" presStyleCnt="7"/>
      <dgm:spPr/>
    </dgm:pt>
    <dgm:pt modelId="{03648931-7E6F-44FA-8FC9-BFFB804523AE}" type="pres">
      <dgm:prSet presAssocID="{3E60DEB3-DE36-4A82-AE5D-F8672F8B2592}" presName="text_6" presStyleLbl="node1" presStyleIdx="5" presStyleCnt="7">
        <dgm:presLayoutVars>
          <dgm:bulletEnabled val="1"/>
        </dgm:presLayoutVars>
      </dgm:prSet>
      <dgm:spPr/>
    </dgm:pt>
    <dgm:pt modelId="{ACA21B0B-9802-475C-8C63-066719878CB7}" type="pres">
      <dgm:prSet presAssocID="{3E60DEB3-DE36-4A82-AE5D-F8672F8B2592}" presName="accent_6" presStyleCnt="0"/>
      <dgm:spPr/>
    </dgm:pt>
    <dgm:pt modelId="{652EA5D3-B0D3-4AC9-9FE9-994D491502D2}" type="pres">
      <dgm:prSet presAssocID="{3E60DEB3-DE36-4A82-AE5D-F8672F8B2592}" presName="accentRepeatNode" presStyleLbl="solidFgAcc1" presStyleIdx="5" presStyleCnt="7"/>
      <dgm:spPr/>
    </dgm:pt>
    <dgm:pt modelId="{ACB357A7-8130-409F-A256-013B562A63B5}" type="pres">
      <dgm:prSet presAssocID="{8174B3B9-ABA9-461E-A947-74F82DC2FAA2}" presName="text_7" presStyleLbl="node1" presStyleIdx="6" presStyleCnt="7">
        <dgm:presLayoutVars>
          <dgm:bulletEnabled val="1"/>
        </dgm:presLayoutVars>
      </dgm:prSet>
      <dgm:spPr/>
    </dgm:pt>
    <dgm:pt modelId="{4B9C6F76-6EAE-44FD-89E5-027177711849}" type="pres">
      <dgm:prSet presAssocID="{8174B3B9-ABA9-461E-A947-74F82DC2FAA2}" presName="accent_7" presStyleCnt="0"/>
      <dgm:spPr/>
    </dgm:pt>
    <dgm:pt modelId="{EE6CF085-C59C-4F86-9D22-C443985CDFA0}" type="pres">
      <dgm:prSet presAssocID="{8174B3B9-ABA9-461E-A947-74F82DC2FAA2}" presName="accentRepeatNode" presStyleLbl="solidFgAcc1" presStyleIdx="6" presStyleCnt="7"/>
      <dgm:spPr/>
    </dgm:pt>
  </dgm:ptLst>
  <dgm:cxnLst>
    <dgm:cxn modelId="{B5024F12-03A0-4EBA-95D5-E262C814DBC5}" type="presOf" srcId="{44DD08DA-C3F4-4CA3-A513-94151285BFBA}" destId="{4113B9DF-9F0F-4B67-9663-3A2A0507134B}" srcOrd="0" destOrd="0" presId="urn:microsoft.com/office/officeart/2008/layout/VerticalCurvedList"/>
    <dgm:cxn modelId="{A19D9019-1E73-468B-B368-62DC4543DE22}" srcId="{DE188A07-B882-40D0-9CB3-59CE46363842}" destId="{44DD08DA-C3F4-4CA3-A513-94151285BFBA}" srcOrd="1" destOrd="0" parTransId="{20527CEE-001C-4643-BE36-23CA54D8E9C8}" sibTransId="{73F37F0B-631B-4FA7-BB2D-A79978402220}"/>
    <dgm:cxn modelId="{8749AF2D-CD46-46A3-95CD-8CD9C60D737C}" srcId="{DE188A07-B882-40D0-9CB3-59CE46363842}" destId="{3E60DEB3-DE36-4A82-AE5D-F8672F8B2592}" srcOrd="5" destOrd="0" parTransId="{552FD117-B96E-4705-9F67-D5B4CB6428D4}" sibTransId="{7AF4908A-3990-45F8-B7A0-7C8393B9C113}"/>
    <dgm:cxn modelId="{F9865539-60C3-4E0E-BE72-3581E6BD1727}" type="presOf" srcId="{DE188A07-B882-40D0-9CB3-59CE46363842}" destId="{16007881-DBBF-43F9-87B9-5B2FA6576652}" srcOrd="0" destOrd="0" presId="urn:microsoft.com/office/officeart/2008/layout/VerticalCurvedList"/>
    <dgm:cxn modelId="{604FB360-D39A-4392-AF7C-89E158982C37}" type="presOf" srcId="{3E60DEB3-DE36-4A82-AE5D-F8672F8B2592}" destId="{03648931-7E6F-44FA-8FC9-BFFB804523AE}" srcOrd="0" destOrd="0" presId="urn:microsoft.com/office/officeart/2008/layout/VerticalCurvedList"/>
    <dgm:cxn modelId="{59CA5F63-5078-4F5F-A241-C5370ECF81A7}" type="presOf" srcId="{8174B3B9-ABA9-461E-A947-74F82DC2FAA2}" destId="{ACB357A7-8130-409F-A256-013B562A63B5}" srcOrd="0" destOrd="0" presId="urn:microsoft.com/office/officeart/2008/layout/VerticalCurvedList"/>
    <dgm:cxn modelId="{6855C06A-59E2-4736-992E-4EB7554BD866}" type="presOf" srcId="{9934836A-8DD3-4AE6-84A1-CF3DD2382599}" destId="{864C2F39-376F-482C-9F42-8113C5048BA8}" srcOrd="0" destOrd="0" presId="urn:microsoft.com/office/officeart/2008/layout/VerticalCurvedList"/>
    <dgm:cxn modelId="{E5D35C6B-F5D0-4D8D-AC93-25D86B60DC84}" srcId="{DE188A07-B882-40D0-9CB3-59CE46363842}" destId="{8174B3B9-ABA9-461E-A947-74F82DC2FAA2}" srcOrd="6" destOrd="0" parTransId="{D78C2F45-835B-4F92-86DE-D2F6F58EDABC}" sibTransId="{CBDA284B-F59B-4740-AA34-15EF023EC7A5}"/>
    <dgm:cxn modelId="{44C07094-7DE7-4A43-90B6-E18E8E3F45E6}" srcId="{DE188A07-B882-40D0-9CB3-59CE46363842}" destId="{9934836A-8DD3-4AE6-84A1-CF3DD2382599}" srcOrd="0" destOrd="0" parTransId="{0B53A3FE-F808-4EC9-902E-84C486C928A6}" sibTransId="{47811734-5AA1-4D95-99B1-13550E32806B}"/>
    <dgm:cxn modelId="{5C83DEA8-3463-46D0-A474-90D324EA4C9C}" type="presOf" srcId="{47811734-5AA1-4D95-99B1-13550E32806B}" destId="{2298BBCD-64A0-4CDB-B26C-CB8BB49EBFB7}" srcOrd="0" destOrd="0" presId="urn:microsoft.com/office/officeart/2008/layout/VerticalCurvedList"/>
    <dgm:cxn modelId="{E6E31BBC-247A-44C1-BAB2-266D98037D51}" srcId="{DE188A07-B882-40D0-9CB3-59CE46363842}" destId="{F20EE5FE-BEEC-4156-BA1E-09EC3C8ADD9C}" srcOrd="4" destOrd="0" parTransId="{095EEA6F-059E-40B6-AE31-F2AAEE0B8E7B}" sibTransId="{C3C6E5EA-4DB1-4928-A33E-8EAD46943B82}"/>
    <dgm:cxn modelId="{3590FACD-E07F-4DB7-A8BD-E08F69C0B12F}" srcId="{DE188A07-B882-40D0-9CB3-59CE46363842}" destId="{3A867646-D79A-46A9-B210-22CF23439723}" srcOrd="3" destOrd="0" parTransId="{B792FFDB-FEA6-490D-814B-258C935DB3B8}" sibTransId="{816FBD56-1854-4500-BEF5-CA36A6328042}"/>
    <dgm:cxn modelId="{CF6F0DE1-4956-4956-9112-1EC7502E3D63}" type="presOf" srcId="{F20EE5FE-BEEC-4156-BA1E-09EC3C8ADD9C}" destId="{C59AEA47-488F-49D5-836F-35DBC04A9A5C}" srcOrd="0" destOrd="0" presId="urn:microsoft.com/office/officeart/2008/layout/VerticalCurvedList"/>
    <dgm:cxn modelId="{33F515EA-33DC-45D5-B824-DFDC7EC2809A}" srcId="{DE188A07-B882-40D0-9CB3-59CE46363842}" destId="{E7EED4DC-861F-4469-AF20-48DC26359820}" srcOrd="2" destOrd="0" parTransId="{0ABF92CB-6B54-4EDF-8952-B24D3C8CDE3A}" sibTransId="{F8CE9313-D3E0-4801-BA10-D054E73AB110}"/>
    <dgm:cxn modelId="{EB2086F5-3F30-406F-BB72-4D352DBEC174}" type="presOf" srcId="{E7EED4DC-861F-4469-AF20-48DC26359820}" destId="{FF46D60C-06FF-47FB-8DB2-E151E85608D2}" srcOrd="0" destOrd="0" presId="urn:microsoft.com/office/officeart/2008/layout/VerticalCurvedList"/>
    <dgm:cxn modelId="{81EC59FD-CD78-4A44-AEDB-A50739D1CEC0}" type="presOf" srcId="{3A867646-D79A-46A9-B210-22CF23439723}" destId="{A6CEAB3E-34EF-4930-8F7D-D0CCA751458C}" srcOrd="0" destOrd="0" presId="urn:microsoft.com/office/officeart/2008/layout/VerticalCurvedList"/>
    <dgm:cxn modelId="{D34998C2-C409-40A1-8000-200ABA709234}" type="presParOf" srcId="{16007881-DBBF-43F9-87B9-5B2FA6576652}" destId="{E02DF413-556E-4B2B-9955-1AD1896E64C0}" srcOrd="0" destOrd="0" presId="urn:microsoft.com/office/officeart/2008/layout/VerticalCurvedList"/>
    <dgm:cxn modelId="{2C151427-154F-441B-B4FB-7A94691CA4DB}" type="presParOf" srcId="{E02DF413-556E-4B2B-9955-1AD1896E64C0}" destId="{D94DFC09-4FFA-42ED-94F5-22F48C70C015}" srcOrd="0" destOrd="0" presId="urn:microsoft.com/office/officeart/2008/layout/VerticalCurvedList"/>
    <dgm:cxn modelId="{130E3600-A86D-4DFD-994A-3DE7377B5492}" type="presParOf" srcId="{D94DFC09-4FFA-42ED-94F5-22F48C70C015}" destId="{357FC8D8-DEB0-4A3F-AD2B-930E5AD46BDC}" srcOrd="0" destOrd="0" presId="urn:microsoft.com/office/officeart/2008/layout/VerticalCurvedList"/>
    <dgm:cxn modelId="{C0093F3A-4C4A-49AD-BB41-33C64BCF6B35}" type="presParOf" srcId="{D94DFC09-4FFA-42ED-94F5-22F48C70C015}" destId="{2298BBCD-64A0-4CDB-B26C-CB8BB49EBFB7}" srcOrd="1" destOrd="0" presId="urn:microsoft.com/office/officeart/2008/layout/VerticalCurvedList"/>
    <dgm:cxn modelId="{8A6716E2-0064-4B88-A599-D6425BD60DE6}" type="presParOf" srcId="{D94DFC09-4FFA-42ED-94F5-22F48C70C015}" destId="{11D2C47C-EC90-4386-AB1C-B23A210390CB}" srcOrd="2" destOrd="0" presId="urn:microsoft.com/office/officeart/2008/layout/VerticalCurvedList"/>
    <dgm:cxn modelId="{0A23E6A5-79CF-4031-B9F3-F800FCADC654}" type="presParOf" srcId="{D94DFC09-4FFA-42ED-94F5-22F48C70C015}" destId="{6FF2F625-3EC3-435A-AD0F-D1A908C9FB7D}" srcOrd="3" destOrd="0" presId="urn:microsoft.com/office/officeart/2008/layout/VerticalCurvedList"/>
    <dgm:cxn modelId="{49B0BBF6-3229-49B5-AE31-990D08CCF092}" type="presParOf" srcId="{E02DF413-556E-4B2B-9955-1AD1896E64C0}" destId="{864C2F39-376F-482C-9F42-8113C5048BA8}" srcOrd="1" destOrd="0" presId="urn:microsoft.com/office/officeart/2008/layout/VerticalCurvedList"/>
    <dgm:cxn modelId="{2DF92764-0160-4266-841A-FD277A0768D4}" type="presParOf" srcId="{E02DF413-556E-4B2B-9955-1AD1896E64C0}" destId="{6333050C-F108-4446-94B8-F99005FB0C2F}" srcOrd="2" destOrd="0" presId="urn:microsoft.com/office/officeart/2008/layout/VerticalCurvedList"/>
    <dgm:cxn modelId="{B63EDDE8-EA58-4380-9AC5-C62E0C45601C}" type="presParOf" srcId="{6333050C-F108-4446-94B8-F99005FB0C2F}" destId="{C71F9828-ED5C-41C4-9787-1C80ADF647A3}" srcOrd="0" destOrd="0" presId="urn:microsoft.com/office/officeart/2008/layout/VerticalCurvedList"/>
    <dgm:cxn modelId="{5A70EF1F-F2CA-4514-B206-24DDD94A103F}" type="presParOf" srcId="{E02DF413-556E-4B2B-9955-1AD1896E64C0}" destId="{4113B9DF-9F0F-4B67-9663-3A2A0507134B}" srcOrd="3" destOrd="0" presId="urn:microsoft.com/office/officeart/2008/layout/VerticalCurvedList"/>
    <dgm:cxn modelId="{FB7A5F2D-5392-42E6-917C-878921239CE1}" type="presParOf" srcId="{E02DF413-556E-4B2B-9955-1AD1896E64C0}" destId="{D709C30A-8AE2-4D8D-8F0E-35A12936DAF6}" srcOrd="4" destOrd="0" presId="urn:microsoft.com/office/officeart/2008/layout/VerticalCurvedList"/>
    <dgm:cxn modelId="{63A0434A-B670-4FDF-8CE2-3175203CE0D2}" type="presParOf" srcId="{D709C30A-8AE2-4D8D-8F0E-35A12936DAF6}" destId="{AEF66310-2EB7-4F96-9416-7B35CD71295B}" srcOrd="0" destOrd="0" presId="urn:microsoft.com/office/officeart/2008/layout/VerticalCurvedList"/>
    <dgm:cxn modelId="{2A36D321-081F-4149-9468-C65CB825E911}" type="presParOf" srcId="{E02DF413-556E-4B2B-9955-1AD1896E64C0}" destId="{FF46D60C-06FF-47FB-8DB2-E151E85608D2}" srcOrd="5" destOrd="0" presId="urn:microsoft.com/office/officeart/2008/layout/VerticalCurvedList"/>
    <dgm:cxn modelId="{1EAD130A-6BB8-4769-A029-264AB5E47DC8}" type="presParOf" srcId="{E02DF413-556E-4B2B-9955-1AD1896E64C0}" destId="{DE41DC13-11FE-4DF2-80B4-D0B2287D08FD}" srcOrd="6" destOrd="0" presId="urn:microsoft.com/office/officeart/2008/layout/VerticalCurvedList"/>
    <dgm:cxn modelId="{81F378E6-9EDC-4683-8781-BBD6ED6BEB80}" type="presParOf" srcId="{DE41DC13-11FE-4DF2-80B4-D0B2287D08FD}" destId="{174B48E2-0B44-4A02-B96A-CC36F0077E55}" srcOrd="0" destOrd="0" presId="urn:microsoft.com/office/officeart/2008/layout/VerticalCurvedList"/>
    <dgm:cxn modelId="{7A79562D-1CC5-440E-ADBD-CB2D79B2082A}" type="presParOf" srcId="{E02DF413-556E-4B2B-9955-1AD1896E64C0}" destId="{A6CEAB3E-34EF-4930-8F7D-D0CCA751458C}" srcOrd="7" destOrd="0" presId="urn:microsoft.com/office/officeart/2008/layout/VerticalCurvedList"/>
    <dgm:cxn modelId="{7A2287E6-6B54-4A68-A23D-A17A625FE953}" type="presParOf" srcId="{E02DF413-556E-4B2B-9955-1AD1896E64C0}" destId="{9F014C68-DE04-48D2-A482-0F984EF343F1}" srcOrd="8" destOrd="0" presId="urn:microsoft.com/office/officeart/2008/layout/VerticalCurvedList"/>
    <dgm:cxn modelId="{27CC5D6E-0B94-4F80-9E6C-3B8B56FED2BA}" type="presParOf" srcId="{9F014C68-DE04-48D2-A482-0F984EF343F1}" destId="{3216502C-5314-4E96-92BC-B1E8596E93C1}" srcOrd="0" destOrd="0" presId="urn:microsoft.com/office/officeart/2008/layout/VerticalCurvedList"/>
    <dgm:cxn modelId="{FE324943-69E4-4685-8949-74B41808CB33}" type="presParOf" srcId="{E02DF413-556E-4B2B-9955-1AD1896E64C0}" destId="{C59AEA47-488F-49D5-836F-35DBC04A9A5C}" srcOrd="9" destOrd="0" presId="urn:microsoft.com/office/officeart/2008/layout/VerticalCurvedList"/>
    <dgm:cxn modelId="{3BB26355-B985-4C21-9D38-446B96053B9E}" type="presParOf" srcId="{E02DF413-556E-4B2B-9955-1AD1896E64C0}" destId="{ED1ACE4F-395C-41BA-BC7D-9321BC1F27D8}" srcOrd="10" destOrd="0" presId="urn:microsoft.com/office/officeart/2008/layout/VerticalCurvedList"/>
    <dgm:cxn modelId="{B7F20784-3246-42BD-A367-28FDB86C2C6B}" type="presParOf" srcId="{ED1ACE4F-395C-41BA-BC7D-9321BC1F27D8}" destId="{1856AA6A-FC31-4328-A4CB-F091A58AF026}" srcOrd="0" destOrd="0" presId="urn:microsoft.com/office/officeart/2008/layout/VerticalCurvedList"/>
    <dgm:cxn modelId="{1099540D-D422-4AC8-92A4-E7BF2C146EB7}" type="presParOf" srcId="{E02DF413-556E-4B2B-9955-1AD1896E64C0}" destId="{03648931-7E6F-44FA-8FC9-BFFB804523AE}" srcOrd="11" destOrd="0" presId="urn:microsoft.com/office/officeart/2008/layout/VerticalCurvedList"/>
    <dgm:cxn modelId="{73EA5943-1C22-4D92-B0E1-FDBE9CB92D36}" type="presParOf" srcId="{E02DF413-556E-4B2B-9955-1AD1896E64C0}" destId="{ACA21B0B-9802-475C-8C63-066719878CB7}" srcOrd="12" destOrd="0" presId="urn:microsoft.com/office/officeart/2008/layout/VerticalCurvedList"/>
    <dgm:cxn modelId="{8A2D4DEA-9BD4-4417-B5D7-A54F0EC97FEE}" type="presParOf" srcId="{ACA21B0B-9802-475C-8C63-066719878CB7}" destId="{652EA5D3-B0D3-4AC9-9FE9-994D491502D2}" srcOrd="0" destOrd="0" presId="urn:microsoft.com/office/officeart/2008/layout/VerticalCurvedList"/>
    <dgm:cxn modelId="{5AC3FE92-0E5A-416F-AF83-FCE20303B753}" type="presParOf" srcId="{E02DF413-556E-4B2B-9955-1AD1896E64C0}" destId="{ACB357A7-8130-409F-A256-013B562A63B5}" srcOrd="13" destOrd="0" presId="urn:microsoft.com/office/officeart/2008/layout/VerticalCurvedList"/>
    <dgm:cxn modelId="{B34C2C35-D554-4213-AADF-F36970F6D907}" type="presParOf" srcId="{E02DF413-556E-4B2B-9955-1AD1896E64C0}" destId="{4B9C6F76-6EAE-44FD-89E5-027177711849}" srcOrd="14" destOrd="0" presId="urn:microsoft.com/office/officeart/2008/layout/VerticalCurvedList"/>
    <dgm:cxn modelId="{EE45F416-35CC-4428-A1DE-F1755A60BE37}" type="presParOf" srcId="{4B9C6F76-6EAE-44FD-89E5-027177711849}" destId="{EE6CF085-C59C-4F86-9D22-C443985CDFA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8BBCD-64A0-4CDB-B26C-CB8BB49EBFB7}">
      <dsp:nvSpPr>
        <dsp:cNvPr id="0" name=""/>
        <dsp:cNvSpPr/>
      </dsp:nvSpPr>
      <dsp:spPr>
        <a:xfrm>
          <a:off x="-4673177" y="-716562"/>
          <a:ext cx="5567787" cy="5567787"/>
        </a:xfrm>
        <a:prstGeom prst="blockArc">
          <a:avLst>
            <a:gd name="adj1" fmla="val 18900000"/>
            <a:gd name="adj2" fmla="val 2700000"/>
            <a:gd name="adj3" fmla="val 38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C2F39-376F-482C-9F42-8113C5048BA8}">
      <dsp:nvSpPr>
        <dsp:cNvPr id="0" name=""/>
        <dsp:cNvSpPr/>
      </dsp:nvSpPr>
      <dsp:spPr>
        <a:xfrm>
          <a:off x="290046" y="187961"/>
          <a:ext cx="7782755" cy="375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258" tIns="50800" rIns="50800" bIns="508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서론</a:t>
          </a:r>
        </a:p>
      </dsp:txBody>
      <dsp:txXfrm>
        <a:off x="290046" y="187961"/>
        <a:ext cx="7782755" cy="375758"/>
      </dsp:txXfrm>
    </dsp:sp>
    <dsp:sp modelId="{C71F9828-ED5C-41C4-9787-1C80ADF647A3}">
      <dsp:nvSpPr>
        <dsp:cNvPr id="0" name=""/>
        <dsp:cNvSpPr/>
      </dsp:nvSpPr>
      <dsp:spPr>
        <a:xfrm>
          <a:off x="55197" y="140992"/>
          <a:ext cx="469697" cy="4696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3B9DF-9F0F-4B67-9663-3A2A0507134B}">
      <dsp:nvSpPr>
        <dsp:cNvPr id="0" name=""/>
        <dsp:cNvSpPr/>
      </dsp:nvSpPr>
      <dsp:spPr>
        <a:xfrm>
          <a:off x="630329" y="751929"/>
          <a:ext cx="7442472" cy="375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258" tIns="50800" rIns="50800" bIns="508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 err="1"/>
            <a:t>치과교정</a:t>
          </a:r>
          <a:r>
            <a:rPr lang="ko-KR" altLang="en-US" sz="2000" kern="1200" dirty="0"/>
            <a:t> 진단 및 치료의 변화</a:t>
          </a:r>
        </a:p>
      </dsp:txBody>
      <dsp:txXfrm>
        <a:off x="630329" y="751929"/>
        <a:ext cx="7442472" cy="375758"/>
      </dsp:txXfrm>
    </dsp:sp>
    <dsp:sp modelId="{AEF66310-2EB7-4F96-9416-7B35CD71295B}">
      <dsp:nvSpPr>
        <dsp:cNvPr id="0" name=""/>
        <dsp:cNvSpPr/>
      </dsp:nvSpPr>
      <dsp:spPr>
        <a:xfrm>
          <a:off x="395480" y="704960"/>
          <a:ext cx="469697" cy="4696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6D60C-06FF-47FB-8DB2-E151E85608D2}">
      <dsp:nvSpPr>
        <dsp:cNvPr id="0" name=""/>
        <dsp:cNvSpPr/>
      </dsp:nvSpPr>
      <dsp:spPr>
        <a:xfrm>
          <a:off x="816802" y="1315484"/>
          <a:ext cx="7255999" cy="375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258" tIns="50800" rIns="50800" bIns="508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기존의 </a:t>
          </a:r>
          <a:r>
            <a:rPr lang="en-US" altLang="ko-KR" sz="2000" kern="1200" dirty="0"/>
            <a:t>UNET</a:t>
          </a:r>
          <a:r>
            <a:rPr lang="ko-KR" altLang="en-US" sz="2000" kern="1200" dirty="0"/>
            <a:t>과 </a:t>
          </a:r>
          <a:r>
            <a:rPr lang="en-US" altLang="ko-KR" sz="2000" kern="1200" dirty="0"/>
            <a:t>UNET </a:t>
          </a:r>
          <a:r>
            <a:rPr lang="ko-KR" altLang="en-US" sz="2000" kern="1200" dirty="0"/>
            <a:t>기반</a:t>
          </a:r>
          <a:r>
            <a:rPr lang="en-US" altLang="ko-KR" sz="2000" kern="1200" dirty="0"/>
            <a:t> </a:t>
          </a:r>
          <a:r>
            <a:rPr lang="ko-KR" altLang="en-US" sz="2000" kern="1200" dirty="0"/>
            <a:t>모델들</a:t>
          </a:r>
        </a:p>
      </dsp:txBody>
      <dsp:txXfrm>
        <a:off x="816802" y="1315484"/>
        <a:ext cx="7255999" cy="375758"/>
      </dsp:txXfrm>
    </dsp:sp>
    <dsp:sp modelId="{174B48E2-0B44-4A02-B96A-CC36F0077E55}">
      <dsp:nvSpPr>
        <dsp:cNvPr id="0" name=""/>
        <dsp:cNvSpPr/>
      </dsp:nvSpPr>
      <dsp:spPr>
        <a:xfrm>
          <a:off x="581953" y="1268514"/>
          <a:ext cx="469697" cy="4696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EAB3E-34EF-4930-8F7D-D0CCA751458C}">
      <dsp:nvSpPr>
        <dsp:cNvPr id="0" name=""/>
        <dsp:cNvSpPr/>
      </dsp:nvSpPr>
      <dsp:spPr>
        <a:xfrm>
          <a:off x="876341" y="1879452"/>
          <a:ext cx="7196460" cy="375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258" tIns="50800" rIns="50800" bIns="508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새로이 제안된 </a:t>
          </a:r>
          <a:r>
            <a:rPr lang="en-US" altLang="ko-KR" sz="2000" kern="1200" dirty="0"/>
            <a:t>Layer UNET</a:t>
          </a:r>
          <a:r>
            <a:rPr lang="ko-KR" altLang="en-US" sz="2000" kern="1200" dirty="0"/>
            <a:t>의 구조</a:t>
          </a:r>
        </a:p>
      </dsp:txBody>
      <dsp:txXfrm>
        <a:off x="876341" y="1879452"/>
        <a:ext cx="7196460" cy="375758"/>
      </dsp:txXfrm>
    </dsp:sp>
    <dsp:sp modelId="{3216502C-5314-4E96-92BC-B1E8596E93C1}">
      <dsp:nvSpPr>
        <dsp:cNvPr id="0" name=""/>
        <dsp:cNvSpPr/>
      </dsp:nvSpPr>
      <dsp:spPr>
        <a:xfrm>
          <a:off x="641492" y="1832482"/>
          <a:ext cx="469697" cy="4696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AEA47-488F-49D5-836F-35DBC04A9A5C}">
      <dsp:nvSpPr>
        <dsp:cNvPr id="0" name=""/>
        <dsp:cNvSpPr/>
      </dsp:nvSpPr>
      <dsp:spPr>
        <a:xfrm>
          <a:off x="816802" y="2443420"/>
          <a:ext cx="7255999" cy="375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258" tIns="50800" rIns="50800" bIns="508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UNET3+</a:t>
          </a:r>
          <a:r>
            <a:rPr lang="ko-KR" altLang="en-US" sz="2000" kern="1200" dirty="0"/>
            <a:t>와의 성능 비교</a:t>
          </a:r>
        </a:p>
      </dsp:txBody>
      <dsp:txXfrm>
        <a:off x="816802" y="2443420"/>
        <a:ext cx="7255999" cy="375758"/>
      </dsp:txXfrm>
    </dsp:sp>
    <dsp:sp modelId="{1856AA6A-FC31-4328-A4CB-F091A58AF026}">
      <dsp:nvSpPr>
        <dsp:cNvPr id="0" name=""/>
        <dsp:cNvSpPr/>
      </dsp:nvSpPr>
      <dsp:spPr>
        <a:xfrm>
          <a:off x="581953" y="2396450"/>
          <a:ext cx="469697" cy="4696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48931-7E6F-44FA-8FC9-BFFB804523AE}">
      <dsp:nvSpPr>
        <dsp:cNvPr id="0" name=""/>
        <dsp:cNvSpPr/>
      </dsp:nvSpPr>
      <dsp:spPr>
        <a:xfrm>
          <a:off x="630329" y="3006975"/>
          <a:ext cx="7442472" cy="375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258" tIns="50800" rIns="50800" bIns="508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Layer</a:t>
          </a:r>
          <a:r>
            <a:rPr lang="ko-KR" altLang="en-US" sz="2000" kern="1200" dirty="0"/>
            <a:t>모델의 활용</a:t>
          </a:r>
        </a:p>
      </dsp:txBody>
      <dsp:txXfrm>
        <a:off x="630329" y="3006975"/>
        <a:ext cx="7442472" cy="375758"/>
      </dsp:txXfrm>
    </dsp:sp>
    <dsp:sp modelId="{652EA5D3-B0D3-4AC9-9FE9-994D491502D2}">
      <dsp:nvSpPr>
        <dsp:cNvPr id="0" name=""/>
        <dsp:cNvSpPr/>
      </dsp:nvSpPr>
      <dsp:spPr>
        <a:xfrm>
          <a:off x="395480" y="2960005"/>
          <a:ext cx="469697" cy="4696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357A7-8130-409F-A256-013B562A63B5}">
      <dsp:nvSpPr>
        <dsp:cNvPr id="0" name=""/>
        <dsp:cNvSpPr/>
      </dsp:nvSpPr>
      <dsp:spPr>
        <a:xfrm>
          <a:off x="290046" y="3570943"/>
          <a:ext cx="7782755" cy="375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258" tIns="50800" rIns="50800" bIns="508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결론 및 연구 방향</a:t>
          </a:r>
        </a:p>
      </dsp:txBody>
      <dsp:txXfrm>
        <a:off x="290046" y="3570943"/>
        <a:ext cx="7782755" cy="375758"/>
      </dsp:txXfrm>
    </dsp:sp>
    <dsp:sp modelId="{EE6CF085-C59C-4F86-9D22-C443985CDFA0}">
      <dsp:nvSpPr>
        <dsp:cNvPr id="0" name=""/>
        <dsp:cNvSpPr/>
      </dsp:nvSpPr>
      <dsp:spPr>
        <a:xfrm>
          <a:off x="55197" y="3523973"/>
          <a:ext cx="469697" cy="4696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2023년 1월 28일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컴퓨터공학과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2023년 1월 28일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컴퓨터공학과</a:t>
            </a:r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VTK</a:t>
            </a:r>
          </a:p>
          <a:p>
            <a:r>
              <a:rPr lang="ko-KR" altLang="en-US" dirty="0"/>
              <a:t>스칼라</a:t>
            </a:r>
            <a:r>
              <a:rPr lang="en-US" altLang="ko-KR" dirty="0"/>
              <a:t>, </a:t>
            </a:r>
            <a:r>
              <a:rPr lang="ko-KR" altLang="en-US" dirty="0"/>
              <a:t>벡터</a:t>
            </a:r>
            <a:r>
              <a:rPr lang="en-US" altLang="ko-KR" dirty="0"/>
              <a:t>, </a:t>
            </a:r>
            <a:r>
              <a:rPr lang="ko-KR" altLang="en-US" dirty="0"/>
              <a:t>텍스처</a:t>
            </a:r>
            <a:r>
              <a:rPr lang="en-US" altLang="ko-KR" dirty="0"/>
              <a:t>, </a:t>
            </a:r>
            <a:r>
              <a:rPr lang="ko-KR" altLang="en-US" dirty="0"/>
              <a:t>볼륨 데이터 등 다양한 형태</a:t>
            </a:r>
            <a:endParaRPr lang="en-US" altLang="ko-KR" dirty="0"/>
          </a:p>
          <a:p>
            <a:r>
              <a:rPr lang="ko-KR" altLang="en-US" dirty="0"/>
              <a:t>데이터 타입</a:t>
            </a:r>
            <a:r>
              <a:rPr lang="en-US" altLang="ko-KR" dirty="0"/>
              <a:t>, </a:t>
            </a:r>
            <a:r>
              <a:rPr lang="ko-KR" altLang="en-US" dirty="0"/>
              <a:t>데이터 처리</a:t>
            </a:r>
            <a:r>
              <a:rPr lang="en-US" altLang="ko-KR" dirty="0"/>
              <a:t>, </a:t>
            </a:r>
            <a:r>
              <a:rPr lang="ko-KR" altLang="en-US" dirty="0"/>
              <a:t>시각화</a:t>
            </a:r>
            <a:r>
              <a:rPr lang="en-US" altLang="ko-KR" dirty="0"/>
              <a:t>, </a:t>
            </a:r>
            <a:r>
              <a:rPr lang="ko-KR" altLang="en-US" dirty="0"/>
              <a:t>상호작용 등 세부 요소로 구분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noProof="0" smtClean="0"/>
              <a:pPr/>
              <a:t>5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5638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VTK</a:t>
            </a:r>
          </a:p>
          <a:p>
            <a:r>
              <a:rPr lang="ko-KR" altLang="en-US" dirty="0"/>
              <a:t>스칼라</a:t>
            </a:r>
            <a:r>
              <a:rPr lang="en-US" altLang="ko-KR" dirty="0"/>
              <a:t>, </a:t>
            </a:r>
            <a:r>
              <a:rPr lang="ko-KR" altLang="en-US" dirty="0"/>
              <a:t>벡터</a:t>
            </a:r>
            <a:r>
              <a:rPr lang="en-US" altLang="ko-KR" dirty="0"/>
              <a:t>, </a:t>
            </a:r>
            <a:r>
              <a:rPr lang="ko-KR" altLang="en-US" dirty="0"/>
              <a:t>텍스처</a:t>
            </a:r>
            <a:r>
              <a:rPr lang="en-US" altLang="ko-KR" dirty="0"/>
              <a:t>, </a:t>
            </a:r>
            <a:r>
              <a:rPr lang="ko-KR" altLang="en-US" dirty="0"/>
              <a:t>볼륨 데이터 등 다양한 형태</a:t>
            </a:r>
            <a:endParaRPr lang="en-US" altLang="ko-KR" dirty="0"/>
          </a:p>
          <a:p>
            <a:r>
              <a:rPr lang="ko-KR" altLang="en-US" dirty="0"/>
              <a:t>데이터 타입</a:t>
            </a:r>
            <a:r>
              <a:rPr lang="en-US" altLang="ko-KR" dirty="0"/>
              <a:t>, </a:t>
            </a:r>
            <a:r>
              <a:rPr lang="ko-KR" altLang="en-US" dirty="0"/>
              <a:t>데이터 처리</a:t>
            </a:r>
            <a:r>
              <a:rPr lang="en-US" altLang="ko-KR" dirty="0"/>
              <a:t>, </a:t>
            </a:r>
            <a:r>
              <a:rPr lang="ko-KR" altLang="en-US" dirty="0"/>
              <a:t>시각화</a:t>
            </a:r>
            <a:r>
              <a:rPr lang="en-US" altLang="ko-KR" dirty="0"/>
              <a:t>, </a:t>
            </a:r>
            <a:r>
              <a:rPr lang="ko-KR" altLang="en-US" dirty="0"/>
              <a:t>상호작용 등 세부 요소로 구분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noProof="0" smtClean="0"/>
              <a:pPr/>
              <a:t>6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61039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noProof="0" smtClean="0"/>
              <a:pPr/>
              <a:t>8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4527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noProof="0" smtClean="0"/>
              <a:pPr/>
              <a:t>9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0451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37A88-B53C-1725-2365-449A9A8D7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1B2500-8498-AC85-6A7B-6FE6D8274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0AC0D-911E-A39D-7936-03FDF1AC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E561-B9B1-4684-B433-5D9247C69249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4B78E-6CA7-0C26-2345-B3FF73D2B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72D4A-A52B-E33E-E994-7FC26F0F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AAD4-C7C8-4C36-AE90-8A83B2ED5D5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0C36A90-4A63-C12C-4A23-C8A8884EC1D9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1DF4145-DB5A-D39E-2D7C-18993F121722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6BDABB7-548A-AA31-5448-178524344122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133137B-4449-5829-E3E8-CCFF5AB93F1C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DA0D9BD-6C6E-E769-51A4-4566F0951226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7A56279-D3BD-370A-CF43-E34FA5236E51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019E19E-CFCF-4F8D-1EC0-6B4CBFF32531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0DF2469-4744-8C1C-2E73-1512135EA8D5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DEFC4C-EF56-C759-A2BB-C7381C344877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CB4AD68-86FC-B24A-63FA-07A959DB868B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539F14F-93D3-52BD-7672-FD0BAEFFABAA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476DAFE-C7E7-4C22-416F-41670380F80E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A8F37DB-0054-07E3-5B9E-123B11A1CC88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289EC08-3BA2-3DB0-040E-98EF7F24130F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11F891D-F6D3-0EC7-2708-4C208EF4C281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05BF2D6-BACE-3766-AD6F-9B9AB840F26D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0964F18-C234-D863-F24E-EE84FB7391C0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4F161B3-08A4-98A5-4560-E7AB0E215EB3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9F9BCA37-3252-4A34-5BFC-00EF665A5439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BA23BC16-2353-60B2-2E4A-39B424C234E8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285F01E6-6A3C-82B0-C961-FBBA69FB949C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B87AAFD4-7514-8FC0-6CAB-8CCF4F0B2447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1890B9DD-818F-1244-8F03-C15573A9A4A6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FC9DD8C6-F006-87E5-F533-95D76039D5A7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4E4B07EB-DBD5-4C92-ABC5-B0809D1FC2D6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6A4C6264-38D7-499D-B33E-53656F2C592C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CD989215-0AC4-DD6D-FB80-CB85B1A0F8F0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6ECD7841-3AC5-E8D6-2885-720B5ABC8645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6D92195D-540D-0C32-98A4-D36731E3691D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1597A8C0-DA20-927E-9075-CC895A4DEF4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8A095237-CA86-AFD9-4D95-7035652B38A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39CD2B7E-C251-8CA4-9FF9-2473EE1FC9E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F3A86D26-BE03-DE1A-C27A-3CA8E650385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666DE430-EB72-D8E7-B851-246F9217BA8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66F9AAF-67A7-77AA-0709-929A89A47464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D6EE0EBC-53E9-77B4-B2CC-7BD872B93607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A4FAC56F-305C-2FC1-4889-94BFF0ABE7DE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2CA1C05-3ED2-DF3C-9064-81FAB88B997F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922E5A66-2CC2-B100-A7A3-851314E20353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ECEAAC6A-F018-A88B-8BC9-E6104F140B61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FAFCCE13-3752-F1A5-5370-86DCBEF13B00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5F86973A-DAEE-83BF-ADF4-84E63BB0CA1A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59074205-0469-3603-BA26-AF94D14F3EF1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65523704-25F9-DFB0-BCAE-514FEB9B1F75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750310E5-1298-C77A-E7D9-0A6CA3E61ECA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131EEBB7-0C0B-272A-1321-6F4D72318279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FF6004D9-5346-F4D4-EEC0-0757B61A52D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EB92CAFB-227F-9573-102B-E4EC29A38AC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F9DE68CF-590D-4CD5-F15F-22975904049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6B942656-D600-F887-9592-8D74AA3B2ED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89940BCC-6692-46F8-45FF-86C72E39970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6BC00E2-BF69-FD25-C44A-1B4ECC36CEEA}"/>
              </a:ext>
            </a:extLst>
          </p:cNvPr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75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CC3F9-8EA6-D34E-1006-AF9168196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0FD5C9-FD43-AAD7-21C7-562302486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D368D-928C-6E24-11A2-F3E0BC4D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0FD08-4E29-65E3-5BC7-3D778738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48821-7742-4099-1121-06BB6C35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79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3CF028-329E-EF37-2B41-F19BF18C0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9BD281-8364-D79B-80FF-FA891C48C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71317-B920-906D-36A2-A0F76D98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327C1-0DB3-C290-E8AE-74492103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63D9E2-2768-E17C-51A3-4D94BC98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6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09A44-F343-E4C9-D983-15D2C9DB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3D485-90C4-B3BB-7ADE-BD23198D9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D1E739-DE71-DF7D-51B3-09FD8E12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0BAE6-51E8-C088-BDAB-C0C0B5D2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E130B-E4CB-9F30-B6D7-C857E56A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42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1E2CE-B153-7981-1BD3-FA075E2DB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0638A9-C2FF-5347-0333-7C002643E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44B8F-319E-54E2-27D0-EA651687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E561-B9B1-4684-B433-5D9247C69249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5574B-AEF2-4954-8198-5E93857F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82B402-F25F-825E-229F-6D2469C1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AAD4-C7C8-4C36-AE90-8A83B2ED5D5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3AB338E-40A2-938D-5E7D-0F05EFE86E2D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5D036C9-3E37-262D-06FC-697174F0494B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9571206-9B38-3DAE-D234-87298E3E5B18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13B2585-6B72-0E14-0EE6-47C61066D7E6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50546C2-FB2E-404D-2CCC-C9DF66D18BE7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FC6E27-743A-9CAA-52C6-4748DF8582D8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A1D0E49-14DF-5786-FFDC-5590E4109341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9F7038B-7264-C612-3B35-281D73DD2D3E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318131D-E903-C6E8-9CAB-D93CE1C1A076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0B1C6BA-6781-80C3-4E5C-75C693BF22C9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FF6E3A5-59D9-BE5B-379A-AD4A8CFA2213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3F81284-C0E9-7812-6C08-DB56F2A49FC6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A69C04E-7213-707B-D3EB-704F8299A102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D4D816-A287-829D-6519-178EBFF356AB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2C286EB-9595-7F2A-2332-67997222A342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E7662DA-311B-D1B6-CB17-8A1BD4BF619B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2817796-2734-6C4B-E42D-8518820288B7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5A68110-F7D7-CD33-CEFE-896ED2960B4A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A691CA95-7A1A-FB98-46A2-3C83A0CEFFC4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F614E299-AF1B-D485-3F34-485A8C9F1345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D7D51836-78DF-C17D-C5A3-42B002F918C6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A0690591-6ED1-41A3-7FE2-BAB1CCE66A9D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7BAB0E36-F067-EF4B-D253-D0220209135C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DBD051E8-6875-000E-83E3-DC1ECC2A2499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72E9838F-FBFA-63B1-7D8C-AE632F8A3608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261C26E7-E53C-1372-92D3-0D8E101B9A88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3074CE5D-159B-FA52-0B31-9811CE106782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3F4903EE-6F3A-3313-C890-8C64362FAFDA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B2FE3F92-4E47-FC90-9B4C-FEB516D8B1CB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B5C5858-CEA9-5EFE-A0FF-9046BB66300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A17A8331-BB2E-B494-33DE-CA202D46B32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09ACCF6B-0564-3BE8-F29F-3D91A0C60AF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2BD8C3F-888C-60A3-3637-01A6B9FB7F9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10C8324-EEEC-ABE5-6CB5-54481A436D0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E5B8EF8-9529-B039-D399-FDF6C07518B3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F304B675-0A40-8E95-55A3-09A4A0F15463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17068A40-611F-113D-5263-35542E8A9CD6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6D36E23-0C90-BD2E-F4C6-0C6FECD8982A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7BD57D3F-BCDE-9E2F-DF66-01050FE3BA42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BB72316E-D609-63C6-C947-E33BFC23D5DB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71B954FA-441A-1B28-C918-7651A4B58F26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04540B19-C545-6465-88E7-74C22B5BA2B5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DA03CAAC-D67A-0167-9F66-8E1D37198E30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952FE78D-DA41-2E22-9EC4-7F4A8E3E6306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14326F52-C318-B1FF-5427-858B5E83500F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1BA2451F-F01E-1B01-D44E-670A73A03D15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107733D3-2242-0854-9783-1691AC6D38A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7B84E1B3-EDA0-78E8-7A1D-81C1F05A4D7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39A645B9-2C61-9BB8-ADAD-1BF26DFC766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5D0BCEE8-B5D3-9B95-D6F6-5590F16FD54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19D7D8A5-1958-2F79-D5EA-0B96EA593D8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27A940E-C1C4-6199-F69D-BF69C0427FF0}"/>
              </a:ext>
            </a:extLst>
          </p:cNvPr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0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E0B8F-02BE-BA2D-A15A-C0E73384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7BE96-4ED8-7484-327F-4AD14A764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643905-6E26-B6A3-528F-6B61A4080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E454B7-ADD3-1D39-D4A4-ABC727B5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4E1DF5-7D31-0EEB-5345-B6B405A0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E04FFC-1346-53B1-BB36-61C84D45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2874920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76EFC-757C-AFA1-B9E0-D75D580B4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F2055-B44A-D99B-4C06-BFF2DB2E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424996-E7B8-ED43-2E70-32A7F29E9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B58B6F-8706-824B-A71F-346F925DF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DA18FE-76D7-0532-FB9D-56FD94A7B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4A5D45-028A-9B9B-B6F7-A97381AC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71EE0B-58CF-0995-DB77-F4728C60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7589DE-8C8B-7B31-67E3-9C0F040D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2757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4FFC1-3D32-B9E0-0326-8C98E04D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394BC7-B953-8965-0F44-B451E2CF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7182B3-427D-98BB-927D-A2550DA6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4523C1-7AC6-9649-798C-015F6BAA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109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398532-3B79-EFF8-22E5-3EC5D704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CEDA0F-72B0-9D9A-6569-09BC0CF7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BD9A6C-E353-0316-C797-25B5D245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211855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F3D9F-BC15-96FB-8676-983A6A83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C3E1E-1B31-527E-C8EA-9BD5DE1F8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076143-4053-6CED-96A2-3E90A69D1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3EC876-DC0F-3489-0051-C9EA76A2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DB66A5-21AA-09AB-79C7-DC29B917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3A17-CFFD-556B-5A5A-A0A30714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A2777A2-172A-611D-D84C-1A0AFCCDA654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7E4B743-87D3-91C2-52A1-BAE0214AF479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44AA5BB-EFB9-6E43-4903-BE7705CCF7E8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1159F36-D86A-A90C-B1B5-79ECAD743786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5290A8E-F5BE-F523-4E90-9907AC1263C6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E3525F1-B81E-81EA-E9D4-D579C3C15645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7C80D4A-CDD0-1562-7181-C58F8F9A03A5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792A174-8F6D-F0CC-EC7B-A79E5E558158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5C6AC5F-C8A7-083E-DDB9-F5250D091400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E14045D-D842-DDC8-3857-D8723E544AD1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59D5FD0-2CFE-2C7E-AF29-A24D9137F919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BBBDD6D-57AB-6053-3FBB-605C5088D925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B73C3A2-CE72-3E0E-2E00-0C90B24D004E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DBE77B1-D577-51ED-3518-D461915FB2C3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F336585-BC71-3E2F-A423-00FBBF9CADEF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CC40F8D-7864-3989-DCE7-C53E2133199E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6A4FA1D-D541-E8CC-29DA-5BB30EB2202F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425AC09-553B-AEA9-4107-C26D8A56CB90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477D2A8C-979F-9E45-8FFC-E34D8E505EF5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8914AA89-9362-639B-3F00-B85C43337864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C2864084-1230-2F92-EFC6-C782C9D75F44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54D4D0B7-C311-9B20-E5C7-3D08A3382A3F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D1843D10-08DA-8DFD-D65B-5E7ABA5F1253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DFC41B45-D371-C562-373A-E6A4E21384AB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0DA98CD4-05A0-5F37-10C7-D0C08357D32E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FE2C95DC-6C27-F698-3805-588ABF0F29C0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3F90E6D0-0434-5DCB-FDB6-5F759DFD561E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FA8A7070-798D-3E69-0349-633C0E2E5410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63105203-4CDE-F34C-1551-573240648700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9668923E-2D6C-AA97-5CC9-9283F577290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42C118C5-F6A1-9A6A-FEEC-6F7F45AA410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F67C07EA-47C0-B592-E476-AA3EBC8B53E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53212202-80FE-101E-BD90-581D74E314D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516C057E-42BD-A712-618B-0F2953A4E57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1312706-EAFE-370B-DD84-DEB073CD2035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0E7C0688-445F-D4CF-0314-0323FA5393D0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1AB0FA11-F519-533A-C177-7ABA9A6D9948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791CB24A-36F1-B133-6AB0-117BAE43597A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1B907B9C-294E-4FE6-AC2A-647E22194C21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27B2FD57-BE98-687B-8400-C3CA8B845F38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AED1F0FD-7989-45DA-75A3-D84AB3171EE5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EC9BD4DE-24C7-9EA9-15BB-B9F0B623319A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2E843685-2E49-FA93-E347-0B3E461BCF25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DCD80E0F-703C-227A-1B63-0DD4DDD483F2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2721F122-D634-E113-D960-E0F992E20BD9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D7662EB5-6955-473B-52B9-F7E63B23341F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8B7D24E6-20E9-F2DC-491E-BF25B0D5683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C51BFAE7-5AEF-0171-B942-50B77BA130C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AB3362DD-9D2D-2D62-B711-DC77084F704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F18C9B1-F95D-08AA-2186-0E49CBE2E57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E9949723-D90D-E29A-4C8A-E17D1B29B92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F747FF8-E7CC-12AC-C927-CCBB840C9971}"/>
              </a:ext>
            </a:extLst>
          </p:cNvPr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F168550-AC67-2D9D-04C7-F533E084D4E7}"/>
              </a:ext>
            </a:extLst>
          </p:cNvPr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67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A1BF0-5661-6FB3-F419-E88AB769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6904E9-F428-2BAB-904B-BA4137EE4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8D6402-7720-3398-4FDD-7210116BB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0486CF-1A10-3777-5834-D2BC36A3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E561-B9B1-4684-B433-5D9247C69249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16077A-29A6-A169-AF7E-53E4D38D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0EA2C3-75F3-61C2-B102-0A81A2AD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AAD4-C7C8-4C36-AE90-8A83B2ED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26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5E8A64-8EB9-0129-4C6D-150DC162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4E0566-6893-334A-D346-34AE7FFE2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CFFB9-6237-A782-D4A0-A4AEE7F93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79934-6AD0-28FE-F7FB-32A0A32D3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3A9CC-DC22-C021-4273-4C7994CB2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0CC1DFC-7EBB-6CEA-8A8B-A73FDB036776}"/>
              </a:ext>
            </a:extLst>
          </p:cNvPr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8D31EEA-508A-F360-7537-3F1038D94E3D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7149083-8263-F9D6-1EDA-3980B2D9189F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53A6F52-91AE-E236-3433-78747DA088CA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1BAE9A2-2996-8A4C-B52E-327DCE71D197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530DF92-07D3-DB91-0898-EB02041CF14D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913176A-19CE-8735-68AD-5B4E7E9A2F85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335A41D-163E-DA66-4364-977FB95BA0F3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A4257FC-90F0-1E16-303E-9C5C1C3696C7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9AA67F4-E372-DCD3-F6A1-8ABF4849CD62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8F9BDDF-8165-5339-6C53-365AD0E910BE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C5309B0-1A8A-2BAF-83D7-345594413BA7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91F58D8-F888-B99E-41DC-AD7234C921CF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E3EAB19-6A30-053C-8B29-4E46FD42CC34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83947E9-BE69-EA7E-829A-9BF6ED825EF9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D606031-8BB5-A620-4B92-029CF1B8EDBE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EB65371-FEBA-08C5-6BCB-0CFFE05E5D5D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7C117B0-3FA3-BB85-B223-1CA982480431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C4294603-6A7B-42E7-209A-70754E8D9F0D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6D13BF2A-719A-C10F-274E-177CB7668A27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62DFE2BF-7D12-4F4B-8E4A-8990F5D9C322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C3E8D897-623F-678D-34A9-77D44C4CD8D3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A4AC88F4-A058-52AC-627A-590CD7572F38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BA634A4F-C815-4552-C7EF-A98F83A8529C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8866DDCC-BF4A-5309-4A93-DF17312C6DB2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A065D449-F9CB-FA44-A01C-BE6BF228A884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D68719CD-8874-AE51-6AD9-C2EB6F095599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87ED9CF1-D5E4-8E8E-3919-9E0FEEE4F57D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047EF2ED-8A54-D2E8-3314-B31E1AEE70D7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46075D99-EC8B-DD83-1C25-1D24FA8985F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7AF91F04-92AD-40BA-BD9A-793354FEE87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F4C5A5EF-5AAE-844A-8819-3CA6BEFCDE3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370C195-A43D-12CB-E752-4948FA4B59B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08EDE227-8EA4-6CD7-F95E-78266ED0B51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A6463D5-3FBC-5536-D59C-67109859F5AF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581288E7-5952-98F2-A327-C32BE44BF8CD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D251B7C2-333F-08A0-EDE0-9F453FDB9FEE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A6B4E392-4FC0-8215-A928-60539E26EF57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EDD3F3F5-A32B-1C89-A6AF-B611DB57236A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F8879A03-7FB9-D8DE-DE3F-D9898704FB43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D9340070-6E73-1754-BDE2-E51C43190E77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DAE9B085-5930-2812-07BE-06D42BB68B80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C438ABE0-E35F-9AEF-2DBA-0FBC3BE90B30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6F465323-477C-76A0-048E-4FFAEC203904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9B1DD001-BF59-9B6A-0DF1-D3B6ABCBE372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B9B09B7B-5BDB-4168-39C9-A5F378AC3965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F3833719-5B06-CB31-D8CD-70FB24CE3DF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C684237A-CE58-6F6D-007A-4049C1D2271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734FD569-7FBB-FF73-1FD9-7897D431268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89E1536A-3747-86F7-4430-AF238D8457C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F9605CC2-58F2-14F3-C90B-90FFCD53365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E4E58AE-3CE6-1381-A478-3CA74F589FD1}"/>
              </a:ext>
            </a:extLst>
          </p:cNvPr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3E5B1C6B-9F4F-2B45-0926-82F90FEA2C2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70" y="5774804"/>
            <a:ext cx="1393968" cy="37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6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7.png"/><Relationship Id="rId10" Type="http://schemas.openxmlformats.org/officeDocument/2006/relationships/image" Target="../media/image36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6063" y="791746"/>
            <a:ext cx="9604310" cy="2637254"/>
          </a:xfrm>
        </p:spPr>
        <p:txBody>
          <a:bodyPr rtlCol="0">
            <a:normAutofit/>
          </a:bodyPr>
          <a:lstStyle/>
          <a:p>
            <a:pPr fontAlgn="base" latinLnBrk="0"/>
            <a:r>
              <a:rPr lang="ko-KR" altLang="en-US" sz="6600" dirty="0" err="1"/>
              <a:t>딥러닝을</a:t>
            </a:r>
            <a:r>
              <a:rPr lang="ko-KR" altLang="en-US" sz="6600" dirty="0"/>
              <a:t> 이용한</a:t>
            </a:r>
            <a:br>
              <a:rPr lang="en-US" altLang="ko-KR" sz="6600" dirty="0"/>
            </a:br>
            <a:r>
              <a:rPr lang="ko-KR" altLang="en-US" sz="6600" dirty="0"/>
              <a:t>치아 영상 </a:t>
            </a:r>
            <a:r>
              <a:rPr lang="ko-KR" altLang="en-US" sz="6600" dirty="0" err="1"/>
              <a:t>세그멘테이션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fontAlgn="base" latinLnBrk="0"/>
            <a:r>
              <a:rPr lang="en-US" altLang="ko-KR" dirty="0"/>
              <a:t>Teeth Image Segmentation Using Deep Learning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968208" y="4365104"/>
            <a:ext cx="2992582" cy="609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청운대학교 컴퓨터공학과</a:t>
            </a:r>
            <a:endParaRPr lang="en-US" altLang="ko-KR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박종진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김태훈</a:t>
            </a:r>
            <a:endParaRPr lang="en-US" altLang="ko-KR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800" dirty="0" err="1">
                <a:solidFill>
                  <a:schemeClr val="accent1">
                    <a:lumMod val="50000"/>
                  </a:schemeClr>
                </a:solidFill>
              </a:rPr>
              <a:t>바른이치과</a:t>
            </a: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김훈</a:t>
            </a:r>
            <a:endParaRPr lang="en-US" altLang="ko-KR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AD717-DF69-CFD9-BAA6-4A8BC6A1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7"/>
            <a:ext cx="10515600" cy="1325563"/>
          </a:xfrm>
        </p:spPr>
        <p:txBody>
          <a:bodyPr/>
          <a:lstStyle/>
          <a:p>
            <a:r>
              <a:rPr lang="ko-KR" altLang="en-US" dirty="0"/>
              <a:t>데이터셋 사용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ED33C18-5409-683D-40DB-F3BD5CD2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10</a:t>
            </a:fld>
            <a:endParaRPr lang="ko-KR" alt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537FCA-D2BB-F569-0A48-753E51D8B9BC}"/>
              </a:ext>
            </a:extLst>
          </p:cNvPr>
          <p:cNvSpPr txBox="1"/>
          <p:nvPr/>
        </p:nvSpPr>
        <p:spPr>
          <a:xfrm>
            <a:off x="414047" y="1763418"/>
            <a:ext cx="47267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Train Data</a:t>
            </a:r>
            <a:r>
              <a:rPr lang="ko-KR" altLang="en-US" dirty="0"/>
              <a:t>와</a:t>
            </a:r>
            <a:r>
              <a:rPr lang="en-US" altLang="ko-KR" dirty="0"/>
              <a:t> Valid Data</a:t>
            </a:r>
            <a:r>
              <a:rPr lang="ko-KR" altLang="en-US" dirty="0"/>
              <a:t>의 구성은</a:t>
            </a:r>
            <a:r>
              <a:rPr lang="en-US" altLang="ko-KR" dirty="0"/>
              <a:t> 2</a:t>
            </a:r>
            <a:r>
              <a:rPr lang="ko-KR" altLang="en-US" dirty="0"/>
              <a:t>명 환자의 </a:t>
            </a:r>
            <a:r>
              <a:rPr lang="en-US" altLang="ko-KR" dirty="0"/>
              <a:t>CBCT</a:t>
            </a:r>
            <a:r>
              <a:rPr lang="ko-KR" altLang="en-US" dirty="0"/>
              <a:t>이미지 각 </a:t>
            </a:r>
            <a:r>
              <a:rPr lang="en-US" altLang="ko-KR" dirty="0"/>
              <a:t>280</a:t>
            </a:r>
            <a:r>
              <a:rPr lang="ko-KR" altLang="en-US" dirty="0"/>
              <a:t>장의 슬라이드로 총 </a:t>
            </a:r>
            <a:r>
              <a:rPr lang="en-US" altLang="ko-KR" dirty="0"/>
              <a:t>560</a:t>
            </a:r>
            <a:r>
              <a:rPr lang="ko-KR" altLang="en-US" dirty="0"/>
              <a:t>장으로 구성되었다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모든 </a:t>
            </a:r>
            <a:r>
              <a:rPr lang="en-US" altLang="ko-KR" dirty="0"/>
              <a:t>UNET </a:t>
            </a:r>
            <a:r>
              <a:rPr lang="ko-KR" altLang="en-US" dirty="0"/>
              <a:t>모델들은 같은 순서와 같은 구성으로 이루어진 데이터셋을</a:t>
            </a:r>
            <a:r>
              <a:rPr lang="en-US" altLang="ko-KR" dirty="0"/>
              <a:t> </a:t>
            </a:r>
            <a:r>
              <a:rPr lang="ko-KR" altLang="en-US" dirty="0"/>
              <a:t>이용하여 동일한 조건에서</a:t>
            </a:r>
            <a:r>
              <a:rPr lang="en-US" altLang="ko-KR" dirty="0"/>
              <a:t> </a:t>
            </a:r>
            <a:r>
              <a:rPr lang="ko-KR" altLang="en-US" dirty="0"/>
              <a:t>학습한 결과를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Test Data</a:t>
            </a:r>
            <a:r>
              <a:rPr lang="ko-KR" altLang="en-US" dirty="0"/>
              <a:t>는 다른 환자의 </a:t>
            </a:r>
            <a:r>
              <a:rPr lang="en-US" altLang="ko-KR" dirty="0"/>
              <a:t>CBCT </a:t>
            </a:r>
            <a:r>
              <a:rPr lang="ko-KR" altLang="en-US" dirty="0"/>
              <a:t>이미지를 이용하여 각 모델의 성능을 비교 평가함</a:t>
            </a:r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C58DB80-9DE1-0EDD-8C89-B367427C8439}"/>
              </a:ext>
            </a:extLst>
          </p:cNvPr>
          <p:cNvGrpSpPr/>
          <p:nvPr/>
        </p:nvGrpSpPr>
        <p:grpSpPr>
          <a:xfrm>
            <a:off x="5914095" y="1227047"/>
            <a:ext cx="5393010" cy="3591341"/>
            <a:chOff x="5914095" y="1227047"/>
            <a:chExt cx="5393010" cy="359134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2EB1794-2A1A-DD95-EBD0-EC80CB0D3DEF}"/>
                </a:ext>
              </a:extLst>
            </p:cNvPr>
            <p:cNvGrpSpPr/>
            <p:nvPr/>
          </p:nvGrpSpPr>
          <p:grpSpPr>
            <a:xfrm>
              <a:off x="5914095" y="1596379"/>
              <a:ext cx="5393010" cy="3222009"/>
              <a:chOff x="731137" y="1318773"/>
              <a:chExt cx="7134233" cy="4610156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625F66F9-9A13-222C-A2EA-4A67659D3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1137" y="3242526"/>
                <a:ext cx="1829750" cy="1829750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12C892E2-C253-BF32-1A1F-011E7CC103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56779" y="3049672"/>
                <a:ext cx="1829750" cy="182975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6AAD53EE-E214-5593-0561-6CA77D87D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82421" y="2856818"/>
                <a:ext cx="1829750" cy="1829750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22CFD8C0-F4F7-18BD-C9F9-0F7B7ABEB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0370" y="2757758"/>
                <a:ext cx="1829750" cy="1829750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4DF0F379-F275-1163-F376-F1D76FA52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6012" y="2564904"/>
                <a:ext cx="1829750" cy="1829750"/>
              </a:xfrm>
              <a:prstGeom prst="rect">
                <a:avLst/>
              </a:prstGeom>
            </p:spPr>
          </p:pic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E8CC95A-A05D-292E-7C59-E585B39C39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5761" y="3789172"/>
                <a:ext cx="158547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4844356-933B-BDC9-47F9-48E28366F266}"/>
                  </a:ext>
                </a:extLst>
              </p:cNvPr>
              <p:cNvSpPr/>
              <p:nvPr/>
            </p:nvSpPr>
            <p:spPr>
              <a:xfrm>
                <a:off x="3693083" y="3429000"/>
                <a:ext cx="1224136" cy="648071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/>
                  <a:t>Train:Valid</a:t>
                </a:r>
                <a:endParaRPr lang="en-US" altLang="ko-KR" sz="1200" dirty="0"/>
              </a:p>
              <a:p>
                <a:pPr algn="ctr"/>
                <a:r>
                  <a:rPr lang="en-US" altLang="ko-KR" sz="1200" dirty="0"/>
                  <a:t>4:1</a:t>
                </a:r>
                <a:endParaRPr lang="ko-KR" altLang="en-US" sz="1200" dirty="0"/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59A780CF-90AF-7290-A524-644164503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46386" y="1803541"/>
                <a:ext cx="1829750" cy="1829749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9EEE7B44-612B-7D0F-6888-4045A71CE8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57857" y="1657584"/>
                <a:ext cx="1829750" cy="1829749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23FCEC00-4963-DACB-47BE-EA0144D1F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761064" y="1464730"/>
                <a:ext cx="1829750" cy="1829749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BBAE25B7-E30D-1C99-932F-31CF6A87A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35620" y="1318773"/>
                <a:ext cx="1829750" cy="1829749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144786AA-278D-4705-EFAA-A1643355E4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83625" y="4099180"/>
                <a:ext cx="1829749" cy="1829749"/>
              </a:xfrm>
              <a:prstGeom prst="rect">
                <a:avLst/>
              </a:prstGeom>
            </p:spPr>
          </p:pic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9818DAD9-965F-2420-0E7E-F2E73D8DB4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7043" y="2349012"/>
                <a:ext cx="4192" cy="142268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5D23388E-B481-FBD9-BB5F-C90448603A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7043" y="3789171"/>
                <a:ext cx="0" cy="12248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9B95CFA2-F083-14D1-812E-F0DA14D844F3}"/>
                  </a:ext>
                </a:extLst>
              </p:cNvPr>
              <p:cNvCxnSpPr>
                <a:cxnSpLocks/>
                <a:endCxn id="26" idx="1"/>
              </p:cNvCxnSpPr>
              <p:nvPr/>
            </p:nvCxnSpPr>
            <p:spPr>
              <a:xfrm>
                <a:off x="5052852" y="5014055"/>
                <a:ext cx="53077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AF432C6B-6BAE-41DC-3A92-A84EFB69D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2852" y="2349011"/>
                <a:ext cx="29353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50F5A5-7800-5554-A60A-9A41110BEB31}"/>
                </a:ext>
              </a:extLst>
            </p:cNvPr>
            <p:cNvSpPr txBox="1"/>
            <p:nvPr/>
          </p:nvSpPr>
          <p:spPr>
            <a:xfrm>
              <a:off x="6435110" y="2085617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560</a:t>
              </a:r>
              <a:r>
                <a:rPr lang="ko-KR" altLang="en-US" dirty="0"/>
                <a:t>장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F9704F-F819-3F6B-5369-0628FDA3C211}"/>
                </a:ext>
              </a:extLst>
            </p:cNvPr>
            <p:cNvSpPr txBox="1"/>
            <p:nvPr/>
          </p:nvSpPr>
          <p:spPr>
            <a:xfrm>
              <a:off x="9876135" y="1227047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448</a:t>
              </a:r>
              <a:r>
                <a:rPr lang="ko-KR" altLang="en-US" dirty="0"/>
                <a:t>장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B66A52-5DDF-B014-C143-2582D8108299}"/>
                </a:ext>
              </a:extLst>
            </p:cNvPr>
            <p:cNvSpPr txBox="1"/>
            <p:nvPr/>
          </p:nvSpPr>
          <p:spPr>
            <a:xfrm>
              <a:off x="9876136" y="3199689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112</a:t>
              </a:r>
              <a:r>
                <a:rPr lang="ko-KR" altLang="en-US" dirty="0"/>
                <a:t>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456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7547F-CE18-E61C-3516-9C6D49AEB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60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성능비교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25093F-B233-3374-656E-688C232B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11</a:t>
            </a:fld>
            <a:endParaRPr lang="ko-KR" altLang="en-US" noProof="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9A4304E-364D-D736-C2C4-FE6BFF1A5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780237"/>
              </p:ext>
            </p:extLst>
          </p:nvPr>
        </p:nvGraphicFramePr>
        <p:xfrm>
          <a:off x="898636" y="1133619"/>
          <a:ext cx="10188625" cy="1221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7725">
                  <a:extLst>
                    <a:ext uri="{9D8B030D-6E8A-4147-A177-3AD203B41FA5}">
                      <a16:colId xmlns:a16="http://schemas.microsoft.com/office/drawing/2014/main" val="4220245450"/>
                    </a:ext>
                  </a:extLst>
                </a:gridCol>
                <a:gridCol w="2037725">
                  <a:extLst>
                    <a:ext uri="{9D8B030D-6E8A-4147-A177-3AD203B41FA5}">
                      <a16:colId xmlns:a16="http://schemas.microsoft.com/office/drawing/2014/main" val="3755965960"/>
                    </a:ext>
                  </a:extLst>
                </a:gridCol>
                <a:gridCol w="2037725">
                  <a:extLst>
                    <a:ext uri="{9D8B030D-6E8A-4147-A177-3AD203B41FA5}">
                      <a16:colId xmlns:a16="http://schemas.microsoft.com/office/drawing/2014/main" val="378353617"/>
                    </a:ext>
                  </a:extLst>
                </a:gridCol>
                <a:gridCol w="2037725">
                  <a:extLst>
                    <a:ext uri="{9D8B030D-6E8A-4147-A177-3AD203B41FA5}">
                      <a16:colId xmlns:a16="http://schemas.microsoft.com/office/drawing/2014/main" val="746926910"/>
                    </a:ext>
                  </a:extLst>
                </a:gridCol>
                <a:gridCol w="2037725">
                  <a:extLst>
                    <a:ext uri="{9D8B030D-6E8A-4147-A177-3AD203B41FA5}">
                      <a16:colId xmlns:a16="http://schemas.microsoft.com/office/drawing/2014/main" val="2085479950"/>
                    </a:ext>
                  </a:extLst>
                </a:gridCol>
              </a:tblGrid>
              <a:tr h="278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Score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tabLst>
                          <a:tab pos="361950" algn="l"/>
                        </a:tabLs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UNet3+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0">
                        <a:lnSpc>
                          <a:spcPct val="103000"/>
                        </a:lnSpc>
                        <a:tabLst>
                          <a:tab pos="361950" algn="l"/>
                        </a:tabLs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DSV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tabLst>
                          <a:tab pos="361950" algn="l"/>
                        </a:tabLs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UNet3+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tabLst>
                          <a:tab pos="361950" algn="l"/>
                        </a:tabLs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Layer 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UNet</a:t>
                      </a:r>
                      <a:b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 Conv)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tabLst>
                          <a:tab pos="361950" algn="l"/>
                        </a:tabLst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Layer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UNet</a:t>
                      </a:r>
                      <a:b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 Conv)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409675070"/>
                  </a:ext>
                </a:extLst>
              </a:tr>
              <a:tr h="191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Train+Valid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800"/>
                        </a:spcAft>
                        <a:tabLst>
                          <a:tab pos="361950" algn="l"/>
                        </a:tabLs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0.8925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800"/>
                        </a:spcAft>
                        <a:tabLst>
                          <a:tab pos="361950" algn="l"/>
                        </a:tabLs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0.8721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800"/>
                        </a:spcAft>
                        <a:tabLst>
                          <a:tab pos="361950" algn="l"/>
                        </a:tabLs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0.9122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800"/>
                        </a:spcAft>
                        <a:tabLst>
                          <a:tab pos="361950" algn="l"/>
                        </a:tabLs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0.9267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876623776"/>
                  </a:ext>
                </a:extLst>
              </a:tr>
              <a:tr h="191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Data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800"/>
                        </a:spcAft>
                        <a:tabLst>
                          <a:tab pos="361950" algn="l"/>
                        </a:tabLs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0.7171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800"/>
                        </a:spcAft>
                        <a:tabLst>
                          <a:tab pos="361950" algn="l"/>
                        </a:tabLs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0.6990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800"/>
                        </a:spcAft>
                        <a:tabLst>
                          <a:tab pos="361950" algn="l"/>
                        </a:tabLs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0.7349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800"/>
                        </a:spcAft>
                        <a:tabLst>
                          <a:tab pos="361950" algn="l"/>
                        </a:tabLs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0.7473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167945120"/>
                  </a:ext>
                </a:extLst>
              </a:tr>
              <a:tr h="191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tabLst>
                          <a:tab pos="361950" algn="l"/>
                        </a:tabLs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7.7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tabLst>
                          <a:tab pos="361950" algn="l"/>
                        </a:tabLs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7.7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tabLst>
                          <a:tab pos="361950" algn="l"/>
                        </a:tabLs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8.8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tabLst>
                          <a:tab pos="361950" algn="l"/>
                        </a:tabLs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11.3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57491655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26D772C2-7E6D-FDF7-90C9-638AFFD0F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45" y="4059641"/>
            <a:ext cx="10323808" cy="17088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2BBBDB-EF4C-9BE2-BDD3-6D5858EC1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45" y="2354978"/>
            <a:ext cx="10334365" cy="174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6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7547F-CE18-E61C-3516-9C6D49AEB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076"/>
            <a:ext cx="10515600" cy="61560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성능비교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25093F-B233-3374-656E-688C232B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12</a:t>
            </a:fld>
            <a:endParaRPr lang="ko-KR" altLang="en-US" noProof="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74FD88C-81AB-7C07-0236-329114D34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555"/>
            <a:ext cx="12192000" cy="201227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AC2D7D8-243D-2E7F-48DF-142FEA66B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7703"/>
            <a:ext cx="12192000" cy="196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4111" y="656253"/>
            <a:ext cx="9601200" cy="77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결론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15303" y="1317672"/>
            <a:ext cx="9561394" cy="16792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rtl="0">
              <a:defRPr lang="ko-kr"/>
            </a:defPPr>
            <a:lvl1pPr latinLnBrk="1"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0" dirty="0">
                <a:solidFill>
                  <a:schemeClr val="accent1">
                    <a:lumMod val="50000"/>
                  </a:schemeClr>
                </a:solidFill>
              </a:rPr>
              <a:t>제안된 </a:t>
            </a:r>
            <a:r>
              <a:rPr lang="en-US" altLang="ko-KR" sz="1800" b="0" dirty="0">
                <a:solidFill>
                  <a:schemeClr val="accent1">
                    <a:lumMod val="50000"/>
                  </a:schemeClr>
                </a:solidFill>
              </a:rPr>
              <a:t>Layer UNET </a:t>
            </a:r>
            <a:r>
              <a:rPr lang="ko-KR" altLang="en-US" sz="1800" b="0" dirty="0">
                <a:solidFill>
                  <a:schemeClr val="accent1">
                    <a:lumMod val="50000"/>
                  </a:schemeClr>
                </a:solidFill>
              </a:rPr>
              <a:t>모델은 기존의 </a:t>
            </a:r>
            <a:r>
              <a:rPr lang="en-US" altLang="ko-KR" sz="1800" b="0" dirty="0">
                <a:solidFill>
                  <a:schemeClr val="accent1">
                    <a:lumMod val="50000"/>
                  </a:schemeClr>
                </a:solidFill>
              </a:rPr>
              <a:t>UNET </a:t>
            </a:r>
            <a:r>
              <a:rPr lang="ko-KR" altLang="en-US" sz="1800" b="0" dirty="0">
                <a:solidFill>
                  <a:schemeClr val="accent1">
                    <a:lumMod val="50000"/>
                  </a:schemeClr>
                </a:solidFill>
              </a:rPr>
              <a:t>모델들 보다 우수한 분할 결과를 보여줌</a:t>
            </a:r>
            <a:endParaRPr lang="en-US" altLang="ko-KR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0" dirty="0">
                <a:solidFill>
                  <a:schemeClr val="accent1">
                    <a:lumMod val="50000"/>
                  </a:schemeClr>
                </a:solidFill>
              </a:rPr>
              <a:t>적은 수의 데이터 셋으로도 우수한 정확도를 가짐</a:t>
            </a:r>
            <a:endParaRPr lang="en-US" altLang="ko-KR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0" dirty="0">
                <a:solidFill>
                  <a:schemeClr val="accent1">
                    <a:lumMod val="50000"/>
                  </a:schemeClr>
                </a:solidFill>
              </a:rPr>
              <a:t>치과 교정 치료에 치아 분할 결과를 이용하면 기존의 방법보다 더 효율적인 치료를 할 수 있음</a:t>
            </a:r>
            <a:endParaRPr lang="en-US" altLang="ko-KR" sz="18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64111" y="3040846"/>
            <a:ext cx="9601200" cy="77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향후 연구 방향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15304" y="3598043"/>
            <a:ext cx="9561393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개별적인 치아 분할을 위한 데이터 확보 및 학습모델 정교화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분할결과를 이용한 교정치료 시뮬레이션 소프트웨어 개발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2D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분할결과를 이용한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3D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로의 전환이 아닌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3D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분할을 이용한 학습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8CE21FB-4E17-82A6-72DA-6E4A667C7B89}"/>
              </a:ext>
            </a:extLst>
          </p:cNvPr>
          <p:cNvGrpSpPr/>
          <p:nvPr/>
        </p:nvGrpSpPr>
        <p:grpSpPr>
          <a:xfrm>
            <a:off x="5622268" y="4958850"/>
            <a:ext cx="5976664" cy="1158955"/>
            <a:chOff x="240042" y="2286538"/>
            <a:chExt cx="11710249" cy="2287246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B7EEF1B-8DDE-6309-11B7-DBD5A8E38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7864" y="3429001"/>
              <a:ext cx="2119312" cy="86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0DBD1CC-D80B-A6E6-B9E1-1CD16A985BB3}"/>
                </a:ext>
              </a:extLst>
            </p:cNvPr>
            <p:cNvSpPr/>
            <p:nvPr/>
          </p:nvSpPr>
          <p:spPr>
            <a:xfrm>
              <a:off x="3063132" y="2852938"/>
              <a:ext cx="1440160" cy="1152125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AI</a:t>
              </a:r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E51D527-3998-AC97-A47B-4594C05B9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042" y="2744034"/>
              <a:ext cx="1829750" cy="182975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90F2FEA-AA6F-55CA-7235-9E4517A50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704" y="2504372"/>
              <a:ext cx="1829750" cy="182975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B5B1277-862D-FBC6-2064-7DA858446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8362" y="2286538"/>
              <a:ext cx="1829750" cy="182975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1332377-C1DD-B21F-72D5-816DD3B39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4647" y="2287353"/>
              <a:ext cx="1841721" cy="1841721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733ADBA-3EFC-5B5D-7011-FBCFEB9E9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5139" y="2508139"/>
              <a:ext cx="1841721" cy="1841721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74805D8-6C9F-24F8-7AA6-00F7A6279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2584" y="2728925"/>
              <a:ext cx="1841721" cy="1841721"/>
            </a:xfrm>
            <a:prstGeom prst="rect">
              <a:avLst/>
            </a:prstGeom>
          </p:spPr>
        </p:pic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2AF931E-6994-865B-FD04-10DDD73CE50C}"/>
                </a:ext>
              </a:extLst>
            </p:cNvPr>
            <p:cNvCxnSpPr>
              <a:cxnSpLocks/>
            </p:cNvCxnSpPr>
            <p:nvPr/>
          </p:nvCxnSpPr>
          <p:spPr>
            <a:xfrm>
              <a:off x="7384305" y="3437631"/>
              <a:ext cx="1989375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9268F9-24A8-D220-C428-231FE1CDE137}"/>
                </a:ext>
              </a:extLst>
            </p:cNvPr>
            <p:cNvSpPr/>
            <p:nvPr/>
          </p:nvSpPr>
          <p:spPr>
            <a:xfrm>
              <a:off x="7608639" y="2861569"/>
              <a:ext cx="1440160" cy="1152125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S/W</a:t>
              </a:r>
              <a:endParaRPr lang="ko-KR" altLang="en-US" dirty="0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F1C3F65-F756-17B7-3CF7-304707006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3680" y="2286538"/>
              <a:ext cx="2576611" cy="22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850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926336479"/>
              </p:ext>
            </p:extLst>
          </p:nvPr>
        </p:nvGraphicFramePr>
        <p:xfrm>
          <a:off x="2032000" y="1556792"/>
          <a:ext cx="8128000" cy="4134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064111" y="656253"/>
            <a:ext cx="9601200" cy="776307"/>
          </a:xfrm>
        </p:spPr>
        <p:txBody>
          <a:bodyPr anchor="ctr"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2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>
                <a:solidFill>
                  <a:schemeClr val="accent1">
                    <a:lumMod val="50000"/>
                  </a:schemeClr>
                </a:solidFill>
              </a:rPr>
              <a:t>3</a:t>
            </a:fld>
            <a:endParaRPr lang="ko-KR" altLang="en-US" noProof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55440" y="454069"/>
            <a:ext cx="9601200" cy="77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서론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2084" y="1230376"/>
            <a:ext cx="9874536" cy="465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기술의 의료분야에서의 발전을 통해 더 나은 서비스를 제공하며 환자 치료에서의 복잡한 프로토콜을 단순화 하기 때문에 점점 더 많은 관심 주제가 되고 있음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의료분야에서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활용한 분할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(Segmentation)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연구가 많이 진행되고 성능이 향상되고 있음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대표적인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모델로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FCN, UNET, Deep lab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등이 있음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논문에서는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CBCT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영상과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UNET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모델을 이용한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딥러닝을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통해 치아만을 분할하는 방식을 고려함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성능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향상을 위해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UNET 3+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Skip connection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구조를 재구성하여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Layer UNET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제안함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치아분리 결과를 통해 디지털 셋업의 자동화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교정 치료 및 양악수술 진단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3D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정교한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악교정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임플란트 수술 계획 수립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교정 치료 및 수술 전후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분석에 이용할 수 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61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4</a:t>
            </a:fld>
            <a:endParaRPr lang="ko-KR" altLang="en-US" noProof="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4111" y="656253"/>
            <a:ext cx="9601200" cy="77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err="1"/>
              <a:t>치과교정</a:t>
            </a:r>
            <a:r>
              <a:rPr lang="ko-KR" altLang="en-US" dirty="0"/>
              <a:t> 진단 및 치료의 변화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6922870" y="1439059"/>
            <a:ext cx="3615392" cy="2998049"/>
            <a:chOff x="5663384" y="1488090"/>
            <a:chExt cx="3615392" cy="1943646"/>
          </a:xfrm>
        </p:grpSpPr>
        <p:sp>
          <p:nvSpPr>
            <p:cNvPr id="24" name="내용 개체 틀 2"/>
            <p:cNvSpPr txBox="1">
              <a:spLocks/>
            </p:cNvSpPr>
            <p:nvPr/>
          </p:nvSpPr>
          <p:spPr>
            <a:xfrm>
              <a:off x="5666870" y="2035871"/>
              <a:ext cx="3611906" cy="139586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latinLnBrk="1">
                <a:lnSpc>
                  <a:spcPct val="90000"/>
                </a:lnSpc>
                <a:spcBef>
                  <a:spcPts val="18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indent="-182880" latinLnBrk="1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685800" indent="-179388" latinLnBrk="1">
                <a:lnSpc>
                  <a:spcPct val="90000"/>
                </a:lnSpc>
                <a:spcBef>
                  <a:spcPts val="8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6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914400" indent="-182880" latinLnBrk="1">
                <a:lnSpc>
                  <a:spcPct val="90000"/>
                </a:lnSpc>
                <a:spcBef>
                  <a:spcPts val="8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1143000" indent="-179388" latinLnBrk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1371600" indent="-182880" latinLnBrk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/>
              </a:lvl6pPr>
              <a:lvl7pPr marL="1600200" indent="-179388" latinLnBrk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/>
              </a:lvl7pPr>
              <a:lvl8pPr marL="1828800" indent="-182880" latinLnBrk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/>
              </a:lvl8pPr>
              <a:lvl9pPr marL="1878012" indent="0" latinLnBrk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None/>
                <a:defRPr sz="1400"/>
              </a:lvl9pPr>
            </a:lstStyle>
            <a:p>
              <a:r>
                <a:rPr lang="en-US" altLang="ko-KR" dirty="0"/>
                <a:t>3D CBCT</a:t>
              </a:r>
              <a:r>
                <a:rPr lang="ko-KR" altLang="en-US" dirty="0"/>
                <a:t>와 </a:t>
              </a:r>
              <a:r>
                <a:rPr lang="ko-KR" altLang="en-US" dirty="0" err="1"/>
                <a:t>딥러닝을</a:t>
              </a:r>
              <a:r>
                <a:rPr lang="ko-KR" altLang="en-US" dirty="0"/>
                <a:t> 접목하여 치아를 분할하고 치아만을 </a:t>
              </a:r>
              <a:r>
                <a:rPr lang="en-US" altLang="ko-KR" dirty="0"/>
                <a:t>3D</a:t>
              </a:r>
              <a:r>
                <a:rPr lang="ko-KR" altLang="en-US" dirty="0"/>
                <a:t>영상으로 </a:t>
              </a:r>
              <a:r>
                <a:rPr lang="ko-KR" altLang="en-US" dirty="0" err="1"/>
                <a:t>만들어냄</a:t>
              </a:r>
              <a:endParaRPr lang="en-US" altLang="ko-KR" dirty="0"/>
            </a:p>
            <a:p>
              <a:r>
                <a:rPr lang="ko-KR" altLang="en-US" dirty="0"/>
                <a:t>이를 통해 진단 분석 및 치료 계획 설정과 </a:t>
              </a:r>
              <a:r>
                <a:rPr lang="en-US" altLang="ko-KR" dirty="0"/>
                <a:t>3D</a:t>
              </a:r>
              <a:r>
                <a:rPr lang="ko-KR" altLang="en-US" dirty="0"/>
                <a:t>프린터용 </a:t>
              </a:r>
              <a:r>
                <a:rPr lang="en-US" altLang="ko-KR" dirty="0" err="1"/>
                <a:t>stl</a:t>
              </a:r>
              <a:r>
                <a:rPr lang="en-US" altLang="ko-KR" dirty="0"/>
                <a:t> </a:t>
              </a:r>
              <a:r>
                <a:rPr lang="ko-KR" altLang="en-US" dirty="0"/>
                <a:t>파일 추출 등에 사용</a:t>
              </a:r>
              <a:endParaRPr lang="en-US" altLang="ko-KR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5666870" y="1920826"/>
              <a:ext cx="33102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663384" y="1488090"/>
              <a:ext cx="1755609" cy="4247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latinLnBrk="1">
                <a:lnSpc>
                  <a:spcPct val="90000"/>
                </a:lnSpc>
                <a:spcBef>
                  <a:spcPts val="18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indent="-182880" latinLnBrk="1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685800" indent="-179388" latinLnBrk="1">
                <a:lnSpc>
                  <a:spcPct val="90000"/>
                </a:lnSpc>
                <a:spcBef>
                  <a:spcPts val="8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6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914400" indent="-182880" latinLnBrk="1">
                <a:lnSpc>
                  <a:spcPct val="90000"/>
                </a:lnSpc>
                <a:spcBef>
                  <a:spcPts val="8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1143000" indent="-179388" latinLnBrk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1371600" indent="-182880" latinLnBrk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/>
              </a:lvl6pPr>
              <a:lvl7pPr marL="1600200" indent="-179388" latinLnBrk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/>
              </a:lvl7pPr>
              <a:lvl8pPr marL="1828800" indent="-182880" latinLnBrk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/>
              </a:lvl8pPr>
              <a:lvl9pPr marL="1878012" indent="0" latinLnBrk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None/>
                <a:defRPr sz="1400"/>
              </a:lvl9pPr>
            </a:lstStyle>
            <a:p>
              <a:pPr marL="0" indent="0">
                <a:buNone/>
              </a:pPr>
              <a:r>
                <a:rPr lang="ko-KR" altLang="en-US" sz="2000" b="1" dirty="0"/>
                <a:t>새로운 방식</a:t>
              </a:r>
              <a:endParaRPr lang="en-US" altLang="ko-KR" sz="2000" b="1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653739" y="1476946"/>
            <a:ext cx="3615392" cy="3176190"/>
            <a:chOff x="1136973" y="1640490"/>
            <a:chExt cx="3615392" cy="2130704"/>
          </a:xfrm>
        </p:grpSpPr>
        <p:sp>
          <p:nvSpPr>
            <p:cNvPr id="30" name="내용 개체 틀 2"/>
            <p:cNvSpPr txBox="1">
              <a:spLocks/>
            </p:cNvSpPr>
            <p:nvPr/>
          </p:nvSpPr>
          <p:spPr>
            <a:xfrm>
              <a:off x="1140459" y="2188271"/>
              <a:ext cx="3611906" cy="158292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8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2000" kern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1pPr>
              <a:lvl2pPr marL="457200" indent="-182880" algn="l" defTabSz="914400" rtl="0" eaLnBrk="1" latinLnBrk="1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2pPr>
              <a:lvl3pPr marL="685800" indent="-179388" algn="l" defTabSz="914400" rtl="0" eaLnBrk="1" latinLnBrk="1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3pPr>
              <a:lvl4pPr marL="914400" indent="-182880" algn="l" defTabSz="914400" rtl="0" eaLnBrk="1" latinLnBrk="1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 kern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4pPr>
              <a:lvl5pPr marL="1143000" indent="-179388" algn="l" defTabSz="914400" rtl="0" eaLnBrk="1" latinLnBrk="1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 kern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5pPr>
              <a:lvl6pPr marL="1371600" indent="-182880" algn="l" defTabSz="914400" rtl="0" eaLnBrk="1" latinLnBrk="1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00200" indent="-179388" algn="l" defTabSz="914400" rtl="0" eaLnBrk="1" latinLnBrk="1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28800" indent="-182880" algn="l" defTabSz="914400" rtl="0" eaLnBrk="1" latinLnBrk="1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78012" indent="0" algn="l" defTabSz="914400" rtl="0" eaLnBrk="1" latinLnBrk="1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Arial" pitchFamily="34" charset="0"/>
                <a:buChar char="•"/>
              </a:pPr>
              <a:r>
                <a:rPr lang="ko-KR" altLang="en-US" dirty="0">
                  <a:solidFill>
                    <a:schemeClr val="accent1">
                      <a:lumMod val="50000"/>
                    </a:schemeClr>
                  </a:solidFill>
                </a:rPr>
                <a:t>치과의사의 경험에 많이 의존하게 되어 치료의 질이 의사에 의해 결정됨</a:t>
              </a:r>
              <a:endParaRPr lang="en-US" altLang="ko-KR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ko-KR" altLang="en-US" dirty="0">
                  <a:solidFill>
                    <a:schemeClr val="accent1">
                      <a:lumMod val="50000"/>
                    </a:schemeClr>
                  </a:solidFill>
                </a:rPr>
                <a:t>수동식 계측 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(</a:t>
              </a:r>
              <a:r>
                <a:rPr lang="ko-KR" altLang="en-US" dirty="0">
                  <a:solidFill>
                    <a:schemeClr val="accent1">
                      <a:lumMod val="50000"/>
                    </a:schemeClr>
                  </a:solidFill>
                </a:rPr>
                <a:t>자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, </a:t>
              </a:r>
              <a:r>
                <a:rPr lang="ko-KR" altLang="en-US" dirty="0">
                  <a:solidFill>
                    <a:schemeClr val="accent1">
                      <a:lumMod val="50000"/>
                    </a:schemeClr>
                  </a:solidFill>
                </a:rPr>
                <a:t>각도기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,</a:t>
              </a:r>
              <a:r>
                <a:rPr lang="ko-KR" altLang="en-US" dirty="0">
                  <a:solidFill>
                    <a:schemeClr val="accent1">
                      <a:lumMod val="50000"/>
                    </a:schemeClr>
                  </a:solidFill>
                </a:rPr>
                <a:t>치아 본뜨기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  <a:p>
              <a:pPr>
                <a:buFont typeface="Arial" pitchFamily="34" charset="0"/>
                <a:buChar char="•"/>
              </a:pPr>
              <a:r>
                <a:rPr lang="ko-KR" altLang="en-US" dirty="0">
                  <a:solidFill>
                    <a:schemeClr val="accent1">
                      <a:lumMod val="50000"/>
                    </a:schemeClr>
                  </a:solidFill>
                </a:rPr>
                <a:t>평균적인 교정 장치를 사용</a:t>
              </a:r>
              <a:endParaRPr lang="en-US" altLang="ko-KR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1140459" y="2073226"/>
              <a:ext cx="33102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136973" y="1640490"/>
              <a:ext cx="1755609" cy="4247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latinLnBrk="1">
                <a:lnSpc>
                  <a:spcPct val="90000"/>
                </a:lnSpc>
                <a:spcBef>
                  <a:spcPts val="18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indent="-182880" latinLnBrk="1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685800" indent="-179388" latinLnBrk="1">
                <a:lnSpc>
                  <a:spcPct val="90000"/>
                </a:lnSpc>
                <a:spcBef>
                  <a:spcPts val="8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6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914400" indent="-182880" latinLnBrk="1">
                <a:lnSpc>
                  <a:spcPct val="90000"/>
                </a:lnSpc>
                <a:spcBef>
                  <a:spcPts val="8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1143000" indent="-179388" latinLnBrk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1371600" indent="-182880" latinLnBrk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/>
              </a:lvl6pPr>
              <a:lvl7pPr marL="1600200" indent="-179388" latinLnBrk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/>
              </a:lvl7pPr>
              <a:lvl8pPr marL="1828800" indent="-182880" latinLnBrk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/>
              </a:lvl8pPr>
              <a:lvl9pPr marL="1878012" indent="0" latinLnBrk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None/>
                <a:defRPr sz="1400"/>
              </a:lvl9pPr>
            </a:lstStyle>
            <a:p>
              <a:pPr marL="0" indent="0">
                <a:buNone/>
              </a:pPr>
              <a:r>
                <a:rPr lang="ko-KR" altLang="en-US" sz="2000" b="1" dirty="0"/>
                <a:t>기존 방식</a:t>
              </a:r>
              <a:endParaRPr lang="en-US" altLang="ko-KR" sz="2000" b="1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2718905-80E1-F782-9419-AC636FB10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1" y="4464160"/>
            <a:ext cx="2502148" cy="1357928"/>
          </a:xfrm>
          <a:prstGeom prst="rect">
            <a:avLst/>
          </a:prstGeom>
        </p:spPr>
      </p:pic>
      <p:pic>
        <p:nvPicPr>
          <p:cNvPr id="3" name="Picture 2" descr="http://m.boramsmile.com/image/sub/img_bracket1.jpg">
            <a:extLst>
              <a:ext uri="{FF2B5EF4-FFF2-40B4-BE49-F238E27FC236}">
                <a16:creationId xmlns:a16="http://schemas.microsoft.com/office/drawing/2014/main" id="{8EFD1213-47E8-30E8-A01D-50986F9E4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03" y="4437108"/>
            <a:ext cx="2331504" cy="1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8FBCD2-A41E-DA1B-49EF-57D943F1E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851" y="4323526"/>
            <a:ext cx="2743200" cy="15622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740BF6-DDED-134E-C371-767E81CBA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6167" y="4355447"/>
            <a:ext cx="2080895" cy="14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2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5425" y="503854"/>
            <a:ext cx="11741150" cy="545212"/>
          </a:xfrm>
        </p:spPr>
        <p:txBody>
          <a:bodyPr anchor="ctr">
            <a:normAutofit fontScale="90000"/>
          </a:bodyPr>
          <a:lstStyle/>
          <a:p>
            <a:r>
              <a:rPr lang="ko-KR" altLang="en-US" dirty="0"/>
              <a:t>베이스 모델 </a:t>
            </a:r>
            <a:r>
              <a:rPr lang="en-US" altLang="ko-KR" dirty="0"/>
              <a:t>: UNET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22CBBC-CC17-C030-C0CB-5CB91738E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1464" y="1082622"/>
            <a:ext cx="4572000" cy="454480"/>
          </a:xfrm>
        </p:spPr>
        <p:txBody>
          <a:bodyPr/>
          <a:lstStyle/>
          <a:p>
            <a:r>
              <a:rPr lang="en-US" altLang="ko-KR" dirty="0"/>
              <a:t>FCN</a:t>
            </a:r>
            <a:endParaRPr lang="ko-KR" altLang="en-US" dirty="0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B59723FE-9E52-D18A-95E3-7D02A175F4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71464" y="2150773"/>
            <a:ext cx="4572000" cy="1786982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DFD643A-6D9A-CCD7-BC46-7E0353B5A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664" y="1082622"/>
            <a:ext cx="4572000" cy="454480"/>
          </a:xfrm>
        </p:spPr>
        <p:txBody>
          <a:bodyPr/>
          <a:lstStyle/>
          <a:p>
            <a:r>
              <a:rPr lang="en-US" altLang="ko-KR" dirty="0"/>
              <a:t>UNET</a:t>
            </a:r>
            <a:endParaRPr lang="ko-KR" altLang="en-US" dirty="0"/>
          </a:p>
        </p:txBody>
      </p:sp>
      <p:pic>
        <p:nvPicPr>
          <p:cNvPr id="10" name="내용 개체 틀 5">
            <a:extLst>
              <a:ext uri="{FF2B5EF4-FFF2-40B4-BE49-F238E27FC236}">
                <a16:creationId xmlns:a16="http://schemas.microsoft.com/office/drawing/2014/main" id="{66560B2F-1B89-5480-3AB4-6E5F3FD538E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00664" y="1888625"/>
            <a:ext cx="4572000" cy="2158514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297F81-1CEE-B280-171E-C80DE8D0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 dirty="0"/>
              <a:t>출처 </a:t>
            </a:r>
            <a:r>
              <a:rPr lang="en-US" altLang="ko-KR" noProof="0" dirty="0"/>
              <a:t>: https://lmb.informatik.uni-freiburg.de/people/ronneber/u-net/</a:t>
            </a:r>
            <a:endParaRPr lang="ko-KR" altLang="en-US" noProof="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5</a:t>
            </a:fld>
            <a:endParaRPr lang="ko-KR" alt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1A53B4-F581-AA53-ACBC-FBCEBA364B64}"/>
              </a:ext>
            </a:extLst>
          </p:cNvPr>
          <p:cNvSpPr txBox="1"/>
          <p:nvPr/>
        </p:nvSpPr>
        <p:spPr>
          <a:xfrm>
            <a:off x="6096000" y="4251943"/>
            <a:ext cx="4874559" cy="153888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400" dirty="0"/>
              <a:t>Decoder </a:t>
            </a:r>
            <a:r>
              <a:rPr lang="ko-KR" altLang="en-US" sz="1400" dirty="0"/>
              <a:t>과정에서 </a:t>
            </a:r>
            <a:r>
              <a:rPr lang="en-US" altLang="ko-KR" sz="1400" dirty="0"/>
              <a:t>Encoder</a:t>
            </a:r>
            <a:r>
              <a:rPr lang="ko-KR" altLang="en-US" sz="1400" dirty="0"/>
              <a:t> 부분에서 얻어낸 정보</a:t>
            </a:r>
            <a:r>
              <a:rPr lang="en-US" altLang="ko-KR" sz="1400" dirty="0"/>
              <a:t>(feature map)</a:t>
            </a:r>
            <a:r>
              <a:rPr lang="ko-KR" altLang="en-US" sz="1400" dirty="0"/>
              <a:t>를 </a:t>
            </a:r>
            <a:r>
              <a:rPr lang="en-US" altLang="ko-KR" sz="1400" dirty="0"/>
              <a:t>Skip connection</a:t>
            </a:r>
            <a:r>
              <a:rPr lang="ko-KR" altLang="en-US" sz="1400" dirty="0"/>
              <a:t>을 이용해서 위치 정보나 경계 정보 같은 </a:t>
            </a:r>
            <a:r>
              <a:rPr lang="en-US" altLang="ko-KR" sz="1400" dirty="0"/>
              <a:t>semantic</a:t>
            </a:r>
            <a:r>
              <a:rPr lang="ko-KR" altLang="en-US" sz="1400" dirty="0"/>
              <a:t> 정보의 손실을 줄이게 되었다</a:t>
            </a:r>
            <a:r>
              <a:rPr lang="en-US" altLang="ko-KR" sz="1400" dirty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400" dirty="0"/>
              <a:t>이를 통해 적은 수의 이미지로도 정확한 이미지 </a:t>
            </a:r>
            <a:r>
              <a:rPr lang="en-US" altLang="ko-KR" sz="1400" dirty="0"/>
              <a:t>segmentation</a:t>
            </a:r>
            <a:r>
              <a:rPr lang="ko-KR" altLang="en-US" sz="1400" dirty="0"/>
              <a:t>이 가능하게 되었다</a:t>
            </a:r>
            <a:r>
              <a:rPr lang="en-US" altLang="ko-KR" sz="14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17C7C8-575A-3C34-E409-6D958B674BA8}"/>
              </a:ext>
            </a:extLst>
          </p:cNvPr>
          <p:cNvSpPr txBox="1"/>
          <p:nvPr/>
        </p:nvSpPr>
        <p:spPr>
          <a:xfrm>
            <a:off x="1055440" y="4251943"/>
            <a:ext cx="47880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400" dirty="0"/>
              <a:t>객체의 특징을 찾아낸 다음 </a:t>
            </a:r>
            <a:r>
              <a:rPr lang="en-US" altLang="ko-KR" sz="1400" dirty="0"/>
              <a:t>Transposed </a:t>
            </a:r>
            <a:r>
              <a:rPr lang="en-US" altLang="ko-KR" sz="1400" dirty="0" err="1"/>
              <a:t>convolusion</a:t>
            </a:r>
            <a:r>
              <a:rPr lang="ko-KR" altLang="en-US" sz="1400" dirty="0"/>
              <a:t>과 </a:t>
            </a:r>
            <a:r>
              <a:rPr lang="en-US" altLang="ko-KR" sz="1400" dirty="0" err="1"/>
              <a:t>Upsample</a:t>
            </a:r>
            <a:r>
              <a:rPr lang="ko-KR" altLang="en-US" sz="1400" dirty="0"/>
              <a:t>을 통해 원본 이미지로 키우고 각 픽셀에 해당하는 클래스에 맞는 색상을 입히는 형태</a:t>
            </a:r>
            <a:endParaRPr lang="en-US" altLang="ko-KR" sz="14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400" dirty="0"/>
              <a:t>문제점은 원본 이미지와 같은 크기로 키우는 과정에서 위치와 경계 같은 정보에 대해서 손실이 발생하게 되고 이에 따라 부정확한 </a:t>
            </a:r>
            <a:r>
              <a:rPr lang="en-US" altLang="ko-KR" sz="1400" dirty="0"/>
              <a:t>segmentation</a:t>
            </a:r>
            <a:r>
              <a:rPr lang="ko-KR" altLang="en-US" sz="1400" dirty="0"/>
              <a:t>을 하게 된다</a:t>
            </a:r>
            <a:r>
              <a:rPr lang="en-US" altLang="ko-KR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901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23392" y="252841"/>
            <a:ext cx="10945216" cy="1142385"/>
          </a:xfrm>
        </p:spPr>
        <p:txBody>
          <a:bodyPr anchor="ctr"/>
          <a:lstStyle/>
          <a:p>
            <a:r>
              <a:rPr lang="en-US" altLang="ko-KR" dirty="0"/>
              <a:t>UNET</a:t>
            </a:r>
            <a:r>
              <a:rPr lang="ko-KR" altLang="en-US" dirty="0"/>
              <a:t> 기반의 다른 모델들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3AF1E1A-097A-5893-2F32-4C63B096F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4559" y="1330885"/>
            <a:ext cx="4572000" cy="641350"/>
          </a:xfrm>
        </p:spPr>
        <p:txBody>
          <a:bodyPr/>
          <a:lstStyle/>
          <a:p>
            <a:r>
              <a:rPr lang="en-US" altLang="ko-KR" dirty="0"/>
              <a:t>UNET++(Nested UNET)</a:t>
            </a:r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A1D3EEAE-467B-4320-6238-AC980B77C8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64559" y="2030024"/>
            <a:ext cx="4572000" cy="2737641"/>
          </a:xfr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63917D8-1C4C-1ABB-DF63-A9D2518E1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7540" y="1306411"/>
            <a:ext cx="4572000" cy="641350"/>
          </a:xfrm>
        </p:spPr>
        <p:txBody>
          <a:bodyPr/>
          <a:lstStyle/>
          <a:p>
            <a:r>
              <a:rPr lang="en-US" altLang="ko-KR" dirty="0"/>
              <a:t>UNET 3+</a:t>
            </a:r>
            <a:endParaRPr lang="ko-KR" altLang="en-US" dirty="0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98C9FBC4-3BB8-8017-BADA-F40D54422BC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093713" y="2030024"/>
            <a:ext cx="3943553" cy="2527430"/>
          </a:xfr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6</a:t>
            </a:fld>
            <a:endParaRPr lang="ko-KR" alt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5DA88A-C59C-3B4A-3A14-6476D84AC629}"/>
              </a:ext>
            </a:extLst>
          </p:cNvPr>
          <p:cNvSpPr txBox="1"/>
          <p:nvPr/>
        </p:nvSpPr>
        <p:spPr>
          <a:xfrm>
            <a:off x="1064559" y="4910240"/>
            <a:ext cx="10504049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 모델은 공통적으로 </a:t>
            </a:r>
            <a:r>
              <a:rPr lang="en-US" altLang="ko-KR" dirty="0"/>
              <a:t>UNET </a:t>
            </a:r>
            <a:r>
              <a:rPr lang="ko-KR" altLang="en-US" dirty="0"/>
              <a:t>모델의 </a:t>
            </a:r>
            <a:r>
              <a:rPr lang="en-US" altLang="ko-KR" dirty="0"/>
              <a:t>Skip connection</a:t>
            </a:r>
            <a:r>
              <a:rPr lang="ko-KR" altLang="en-US" dirty="0"/>
              <a:t>을 </a:t>
            </a:r>
            <a:r>
              <a:rPr lang="en-US" altLang="ko-KR" dirty="0"/>
              <a:t>Redesign </a:t>
            </a:r>
            <a:r>
              <a:rPr lang="ko-KR" altLang="en-US" dirty="0"/>
              <a:t>하여 </a:t>
            </a:r>
            <a:r>
              <a:rPr lang="en-US" altLang="ko-KR" dirty="0"/>
              <a:t>Encoder </a:t>
            </a:r>
            <a:r>
              <a:rPr lang="ko-KR" altLang="en-US" dirty="0"/>
              <a:t>와 </a:t>
            </a:r>
            <a:r>
              <a:rPr lang="en-US" altLang="ko-KR" dirty="0"/>
              <a:t>Decoder </a:t>
            </a:r>
            <a:r>
              <a:rPr lang="ko-KR" altLang="en-US" dirty="0"/>
              <a:t>사이의 위치정보와 같은 의미론적 차이를 줄여 더욱 더 정확한 </a:t>
            </a:r>
            <a:r>
              <a:rPr lang="ko-KR" altLang="en-US" dirty="0" err="1"/>
              <a:t>세그멘테이션을</a:t>
            </a:r>
            <a:r>
              <a:rPr lang="ko-KR" altLang="en-US" dirty="0"/>
              <a:t> 할 수 있게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222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39D39-AF88-7846-2F32-A3483CA9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25" y="503853"/>
            <a:ext cx="11741150" cy="59100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Layer UNET</a:t>
            </a:r>
            <a:r>
              <a:rPr lang="ko-KR" altLang="en-US" dirty="0"/>
              <a:t>의 시작</a:t>
            </a:r>
            <a:r>
              <a:rPr lang="en-US" altLang="ko-KR" dirty="0"/>
              <a:t>(EUNET)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95187-F433-4EEE-447E-81E317F1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D0EEF-9229-ED27-9494-789A44123957}"/>
              </a:ext>
            </a:extLst>
          </p:cNvPr>
          <p:cNvSpPr txBox="1"/>
          <p:nvPr/>
        </p:nvSpPr>
        <p:spPr>
          <a:xfrm>
            <a:off x="7752184" y="1916832"/>
            <a:ext cx="352839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여러 레벨에서의 </a:t>
            </a:r>
            <a:r>
              <a:rPr lang="en-US" altLang="ko-KR" dirty="0"/>
              <a:t>Semantic </a:t>
            </a:r>
            <a:r>
              <a:rPr lang="ko-KR" altLang="en-US" dirty="0"/>
              <a:t>정보를 얻어내기 위해 </a:t>
            </a:r>
            <a:r>
              <a:rPr lang="en-US" altLang="ko-KR" dirty="0"/>
              <a:t>UNET3+</a:t>
            </a:r>
            <a:r>
              <a:rPr lang="ko-KR" altLang="en-US" dirty="0"/>
              <a:t>와는 다르게 모든 </a:t>
            </a:r>
            <a:r>
              <a:rPr lang="en-US" altLang="ko-KR" dirty="0"/>
              <a:t>Encoder </a:t>
            </a:r>
            <a:r>
              <a:rPr lang="ko-KR" altLang="en-US" dirty="0"/>
              <a:t>블록에 대해서 조밀한 </a:t>
            </a:r>
            <a:r>
              <a:rPr lang="en-US" altLang="ko-KR" dirty="0"/>
              <a:t>Skip </a:t>
            </a:r>
            <a:r>
              <a:rPr lang="ko-KR" altLang="en-US" dirty="0"/>
              <a:t>블록을 만든다</a:t>
            </a:r>
            <a:r>
              <a:rPr lang="en-US" altLang="ko-KR" dirty="0"/>
              <a:t>.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Deep Supervision</a:t>
            </a:r>
            <a:r>
              <a:rPr lang="ko-KR" altLang="en-US" dirty="0"/>
              <a:t>을 사용해 모든 </a:t>
            </a:r>
            <a:r>
              <a:rPr lang="en-US" altLang="ko-KR" dirty="0"/>
              <a:t>Encoder </a:t>
            </a:r>
            <a:r>
              <a:rPr lang="ko-KR" altLang="en-US" dirty="0"/>
              <a:t>레벨에서 얻어낸 결과들을 사용하여 </a:t>
            </a:r>
            <a:r>
              <a:rPr lang="en-US" altLang="ko-KR" dirty="0"/>
              <a:t>semantic </a:t>
            </a:r>
            <a:r>
              <a:rPr lang="ko-KR" altLang="en-US" dirty="0"/>
              <a:t>차이를 줄인다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AEAAD-CFD2-CA12-1856-8EF2D2C1A4D3}"/>
              </a:ext>
            </a:extLst>
          </p:cNvPr>
          <p:cNvSpPr txBox="1"/>
          <p:nvPr/>
        </p:nvSpPr>
        <p:spPr>
          <a:xfrm>
            <a:off x="407368" y="1268760"/>
            <a:ext cx="1144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UNET 3+</a:t>
            </a:r>
            <a:r>
              <a:rPr lang="ko-KR" altLang="en-US" dirty="0"/>
              <a:t>의 구조를 모든 인코더 블록에 적용하면 의미론적 차이가 줄지 않을까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타원 266">
                <a:extLst>
                  <a:ext uri="{FF2B5EF4-FFF2-40B4-BE49-F238E27FC236}">
                    <a16:creationId xmlns:a16="http://schemas.microsoft.com/office/drawing/2014/main" id="{259E606E-EEB3-3868-78F4-0C7F8ACDA5EE}"/>
                  </a:ext>
                </a:extLst>
              </p:cNvPr>
              <p:cNvSpPr/>
              <p:nvPr/>
            </p:nvSpPr>
            <p:spPr>
              <a:xfrm>
                <a:off x="1559843" y="2221535"/>
                <a:ext cx="396100" cy="348672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𝐸𝑛</m:t>
                          </m:r>
                        </m:sub>
                        <m:sup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0,0</m:t>
                          </m:r>
                        </m:sup>
                      </m:sSubSup>
                    </m:oMath>
                  </m:oMathPara>
                </a14:m>
                <a:endParaRPr sz="1000"/>
              </a:p>
            </p:txBody>
          </p:sp>
        </mc:Choice>
        <mc:Fallback xmlns="">
          <p:sp>
            <p:nvSpPr>
              <p:cNvPr id="267" name="타원 266">
                <a:extLst>
                  <a:ext uri="{FF2B5EF4-FFF2-40B4-BE49-F238E27FC236}">
                    <a16:creationId xmlns:a16="http://schemas.microsoft.com/office/drawing/2014/main" id="{259E606E-EEB3-3868-78F4-0C7F8ACDA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843" y="2221535"/>
                <a:ext cx="396100" cy="3486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BA151BAA-AA9B-311A-4A54-C9ECC80234B6}"/>
              </a:ext>
            </a:extLst>
          </p:cNvPr>
          <p:cNvCxnSpPr>
            <a:stCxn id="267" idx="5"/>
          </p:cNvCxnSpPr>
          <p:nvPr/>
        </p:nvCxnSpPr>
        <p:spPr>
          <a:xfrm>
            <a:off x="1897935" y="2519146"/>
            <a:ext cx="397618" cy="452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C1B425EC-D11F-AF2B-0918-E26A9B95C3BF}"/>
              </a:ext>
            </a:extLst>
          </p:cNvPr>
          <p:cNvCxnSpPr/>
          <p:nvPr/>
        </p:nvCxnSpPr>
        <p:spPr>
          <a:xfrm>
            <a:off x="2575637" y="3218157"/>
            <a:ext cx="419266" cy="476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타원 269">
                <a:extLst>
                  <a:ext uri="{FF2B5EF4-FFF2-40B4-BE49-F238E27FC236}">
                    <a16:creationId xmlns:a16="http://schemas.microsoft.com/office/drawing/2014/main" id="{1985C617-21BF-083F-B495-6D37D7CDC28A}"/>
                  </a:ext>
                </a:extLst>
              </p:cNvPr>
              <p:cNvSpPr/>
              <p:nvPr/>
            </p:nvSpPr>
            <p:spPr>
              <a:xfrm>
                <a:off x="2237544" y="2932682"/>
                <a:ext cx="396100" cy="348672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𝐸𝑛</m:t>
                          </m:r>
                        </m:sub>
                        <m:sup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1,0</m:t>
                          </m:r>
                        </m:sup>
                      </m:sSubSup>
                    </m:oMath>
                  </m:oMathPara>
                </a14:m>
                <a:endParaRPr sz="1000"/>
              </a:p>
            </p:txBody>
          </p:sp>
        </mc:Choice>
        <mc:Fallback xmlns="">
          <p:sp>
            <p:nvSpPr>
              <p:cNvPr id="270" name="타원 269">
                <a:extLst>
                  <a:ext uri="{FF2B5EF4-FFF2-40B4-BE49-F238E27FC236}">
                    <a16:creationId xmlns:a16="http://schemas.microsoft.com/office/drawing/2014/main" id="{1985C617-21BF-083F-B495-6D37D7CDC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544" y="2932682"/>
                <a:ext cx="396100" cy="3486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타원 270">
                <a:extLst>
                  <a:ext uri="{FF2B5EF4-FFF2-40B4-BE49-F238E27FC236}">
                    <a16:creationId xmlns:a16="http://schemas.microsoft.com/office/drawing/2014/main" id="{8B4704E2-852E-99F7-A789-B46B489768EF}"/>
                  </a:ext>
                </a:extLst>
              </p:cNvPr>
              <p:cNvSpPr/>
              <p:nvPr/>
            </p:nvSpPr>
            <p:spPr>
              <a:xfrm>
                <a:off x="2936895" y="3643828"/>
                <a:ext cx="396100" cy="348672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𝐸𝑛</m:t>
                          </m:r>
                        </m:sub>
                        <m:sup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2,0</m:t>
                          </m:r>
                        </m:sup>
                      </m:sSubSup>
                    </m:oMath>
                  </m:oMathPara>
                </a14:m>
                <a:endParaRPr sz="1000"/>
              </a:p>
            </p:txBody>
          </p:sp>
        </mc:Choice>
        <mc:Fallback xmlns="">
          <p:sp>
            <p:nvSpPr>
              <p:cNvPr id="271" name="타원 270">
                <a:extLst>
                  <a:ext uri="{FF2B5EF4-FFF2-40B4-BE49-F238E27FC236}">
                    <a16:creationId xmlns:a16="http://schemas.microsoft.com/office/drawing/2014/main" id="{8B4704E2-852E-99F7-A789-B46B48976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895" y="3643828"/>
                <a:ext cx="396100" cy="3486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DB154AAE-BC5E-63AE-FD9A-E781AEED4638}"/>
                  </a:ext>
                </a:extLst>
              </p:cNvPr>
              <p:cNvSpPr/>
              <p:nvPr/>
            </p:nvSpPr>
            <p:spPr>
              <a:xfrm>
                <a:off x="3624668" y="4354975"/>
                <a:ext cx="396100" cy="348672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𝐸𝑛</m:t>
                          </m:r>
                        </m:sub>
                        <m:sup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3,0</m:t>
                          </m:r>
                        </m:sup>
                      </m:sSubSup>
                    </m:oMath>
                  </m:oMathPara>
                </a14:m>
                <a:endParaRPr sz="1000"/>
              </a:p>
            </p:txBody>
          </p:sp>
        </mc:Choice>
        <mc:Fallback xmlns=""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DB154AAE-BC5E-63AE-FD9A-E781AEED4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668" y="4354975"/>
                <a:ext cx="396100" cy="34867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타원 272">
                <a:extLst>
                  <a:ext uri="{FF2B5EF4-FFF2-40B4-BE49-F238E27FC236}">
                    <a16:creationId xmlns:a16="http://schemas.microsoft.com/office/drawing/2014/main" id="{06802493-D4E3-3FF3-101E-0A54000BBB92}"/>
                  </a:ext>
                </a:extLst>
              </p:cNvPr>
              <p:cNvSpPr/>
              <p:nvPr/>
            </p:nvSpPr>
            <p:spPr>
              <a:xfrm>
                <a:off x="4313947" y="5066121"/>
                <a:ext cx="396100" cy="34867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𝐸𝑛</m:t>
                          </m:r>
                        </m:sub>
                        <m:sup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4,0</m:t>
                          </m:r>
                        </m:sup>
                      </m:sSubSup>
                    </m:oMath>
                  </m:oMathPara>
                </a14:m>
                <a:endParaRPr sz="1000"/>
              </a:p>
            </p:txBody>
          </p:sp>
        </mc:Choice>
        <mc:Fallback xmlns="">
          <p:sp>
            <p:nvSpPr>
              <p:cNvPr id="273" name="타원 272">
                <a:extLst>
                  <a:ext uri="{FF2B5EF4-FFF2-40B4-BE49-F238E27FC236}">
                    <a16:creationId xmlns:a16="http://schemas.microsoft.com/office/drawing/2014/main" id="{06802493-D4E3-3FF3-101E-0A54000BB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947" y="5066121"/>
                <a:ext cx="396100" cy="34867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53BC1599-17CB-AAA2-F63D-939B6ACFAC50}"/>
              </a:ext>
            </a:extLst>
          </p:cNvPr>
          <p:cNvCxnSpPr>
            <a:stCxn id="271" idx="5"/>
            <a:endCxn id="272" idx="1"/>
          </p:cNvCxnSpPr>
          <p:nvPr/>
        </p:nvCxnSpPr>
        <p:spPr>
          <a:xfrm>
            <a:off x="3274987" y="3941440"/>
            <a:ext cx="407690" cy="464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E3B0F99D-D2A1-3D90-0783-1C558CFED0EA}"/>
              </a:ext>
            </a:extLst>
          </p:cNvPr>
          <p:cNvCxnSpPr>
            <a:stCxn id="272" idx="5"/>
            <a:endCxn id="273" idx="1"/>
          </p:cNvCxnSpPr>
          <p:nvPr/>
        </p:nvCxnSpPr>
        <p:spPr>
          <a:xfrm>
            <a:off x="3962761" y="4652585"/>
            <a:ext cx="409195" cy="464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타원 275">
            <a:extLst>
              <a:ext uri="{FF2B5EF4-FFF2-40B4-BE49-F238E27FC236}">
                <a16:creationId xmlns:a16="http://schemas.microsoft.com/office/drawing/2014/main" id="{AEBCA0C5-75A4-FD16-107D-0B460DC6C883}"/>
              </a:ext>
            </a:extLst>
          </p:cNvPr>
          <p:cNvSpPr/>
          <p:nvPr/>
        </p:nvSpPr>
        <p:spPr>
          <a:xfrm>
            <a:off x="483334" y="2060847"/>
            <a:ext cx="741410" cy="670049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Input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A08E448C-B1AB-47AE-538A-A652C1510CF0}"/>
              </a:ext>
            </a:extLst>
          </p:cNvPr>
          <p:cNvCxnSpPr>
            <a:stCxn id="276" idx="6"/>
            <a:endCxn id="267" idx="2"/>
          </p:cNvCxnSpPr>
          <p:nvPr/>
        </p:nvCxnSpPr>
        <p:spPr>
          <a:xfrm>
            <a:off x="1224744" y="2395872"/>
            <a:ext cx="33509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21AB8F4E-9A8B-86FE-D51B-D9D78CA35F7F}"/>
              </a:ext>
            </a:extLst>
          </p:cNvPr>
          <p:cNvGrpSpPr/>
          <p:nvPr/>
        </p:nvGrpSpPr>
        <p:grpSpPr>
          <a:xfrm>
            <a:off x="1955942" y="2221535"/>
            <a:ext cx="1377052" cy="762208"/>
            <a:chOff x="2569027" y="1036320"/>
            <a:chExt cx="1937636" cy="11422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타원 350">
                  <a:extLst>
                    <a:ext uri="{FF2B5EF4-FFF2-40B4-BE49-F238E27FC236}">
                      <a16:creationId xmlns:a16="http://schemas.microsoft.com/office/drawing/2014/main" id="{5BE305FB-94CF-67DF-C7BD-611049DD666D}"/>
                    </a:ext>
                  </a:extLst>
                </p:cNvPr>
                <p:cNvSpPr/>
                <p:nvPr/>
              </p:nvSpPr>
              <p:spPr>
                <a:xfrm>
                  <a:off x="3949315" y="1036320"/>
                  <a:ext cx="557348" cy="52251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5400"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000" i="1" smtClean="0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000" b="0" i="1" smtClean="0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𝐼𝑛</m:t>
                            </m:r>
                          </m:sub>
                          <m:sup>
                            <m:r>
                              <a:rPr lang="en-US" altLang="ko-KR" sz="1000" b="0" i="1" smtClean="0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sup>
                        </m:sSubSup>
                      </m:oMath>
                    </m:oMathPara>
                  </a14:m>
                  <a:endParaRPr sz="1000" dirty="0"/>
                </a:p>
              </p:txBody>
            </p:sp>
          </mc:Choice>
          <mc:Fallback xmlns="">
            <p:sp>
              <p:nvSpPr>
                <p:cNvPr id="351" name="타원 350">
                  <a:extLst>
                    <a:ext uri="{FF2B5EF4-FFF2-40B4-BE49-F238E27FC236}">
                      <a16:creationId xmlns:a16="http://schemas.microsoft.com/office/drawing/2014/main" id="{5BE305FB-94CF-67DF-C7BD-611049DD6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315" y="1036320"/>
                  <a:ext cx="557348" cy="52251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prstDash val="solid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2" name="직선 화살표 연결선 351">
              <a:extLst>
                <a:ext uri="{FF2B5EF4-FFF2-40B4-BE49-F238E27FC236}">
                  <a16:creationId xmlns:a16="http://schemas.microsoft.com/office/drawing/2014/main" id="{0CC26FA0-ECE3-3A88-593F-A6CFBED04CDF}"/>
                </a:ext>
              </a:extLst>
            </p:cNvPr>
            <p:cNvCxnSpPr>
              <a:stCxn id="270" idx="7"/>
              <a:endCxn id="351" idx="3"/>
            </p:cNvCxnSpPr>
            <p:nvPr/>
          </p:nvCxnSpPr>
          <p:spPr>
            <a:xfrm flipV="1">
              <a:off x="3440993" y="1482314"/>
              <a:ext cx="589944" cy="696237"/>
            </a:xfrm>
            <a:prstGeom prst="straightConnector1">
              <a:avLst/>
            </a:prstGeom>
            <a:ln w="25400">
              <a:solidFill>
                <a:srgbClr val="7030A0"/>
              </a:solidFill>
              <a:prstDash val="lgDash"/>
              <a:miter/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화살표 연결선 352">
              <a:extLst>
                <a:ext uri="{FF2B5EF4-FFF2-40B4-BE49-F238E27FC236}">
                  <a16:creationId xmlns:a16="http://schemas.microsoft.com/office/drawing/2014/main" id="{ADF3A346-6B84-30ED-42E0-4727E2E163F1}"/>
                </a:ext>
              </a:extLst>
            </p:cNvPr>
            <p:cNvCxnSpPr>
              <a:stCxn id="267" idx="6"/>
              <a:endCxn id="351" idx="2"/>
            </p:cNvCxnSpPr>
            <p:nvPr/>
          </p:nvCxnSpPr>
          <p:spPr>
            <a:xfrm>
              <a:off x="2569027" y="1297577"/>
              <a:ext cx="1380288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BFA0CCA9-3016-E041-D194-431A42F2A89B}"/>
              </a:ext>
            </a:extLst>
          </p:cNvPr>
          <p:cNvGrpSpPr/>
          <p:nvPr/>
        </p:nvGrpSpPr>
        <p:grpSpPr>
          <a:xfrm>
            <a:off x="1897935" y="2221535"/>
            <a:ext cx="2812112" cy="1596629"/>
            <a:chOff x="2487406" y="1036320"/>
            <a:chExt cx="3956893" cy="2392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타원 342">
                  <a:extLst>
                    <a:ext uri="{FF2B5EF4-FFF2-40B4-BE49-F238E27FC236}">
                      <a16:creationId xmlns:a16="http://schemas.microsoft.com/office/drawing/2014/main" id="{FDA1C2E7-DC82-C05C-9074-68056394332F}"/>
                    </a:ext>
                  </a:extLst>
                </p:cNvPr>
                <p:cNvSpPr/>
                <p:nvPr/>
              </p:nvSpPr>
              <p:spPr>
                <a:xfrm>
                  <a:off x="5886951" y="1036320"/>
                  <a:ext cx="557348" cy="52251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5400"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000" i="1" smtClean="0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000" b="0" i="1" smtClean="0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𝐼𝑛</m:t>
                            </m:r>
                          </m:sub>
                          <m:sup>
                            <m:r>
                              <a:rPr lang="en-US" altLang="ko-KR" sz="1000" b="0" i="1" smtClean="0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0,2</m:t>
                            </m:r>
                          </m:sup>
                        </m:sSubSup>
                      </m:oMath>
                    </m:oMathPara>
                  </a14:m>
                  <a:endParaRPr sz="1000" dirty="0"/>
                </a:p>
              </p:txBody>
            </p:sp>
          </mc:Choice>
          <mc:Fallback xmlns="">
            <p:sp>
              <p:nvSpPr>
                <p:cNvPr id="343" name="타원 342">
                  <a:extLst>
                    <a:ext uri="{FF2B5EF4-FFF2-40B4-BE49-F238E27FC236}">
                      <a16:creationId xmlns:a16="http://schemas.microsoft.com/office/drawing/2014/main" id="{FDA1C2E7-DC82-C05C-9074-6805639433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951" y="1036320"/>
                  <a:ext cx="557348" cy="52251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prstDash val="solid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타원 343">
                  <a:extLst>
                    <a:ext uri="{FF2B5EF4-FFF2-40B4-BE49-F238E27FC236}">
                      <a16:creationId xmlns:a16="http://schemas.microsoft.com/office/drawing/2014/main" id="{72570D48-24E7-3D20-EEFD-DA912BD1B902}"/>
                    </a:ext>
                  </a:extLst>
                </p:cNvPr>
                <p:cNvSpPr/>
                <p:nvPr/>
              </p:nvSpPr>
              <p:spPr>
                <a:xfrm>
                  <a:off x="4902903" y="2102031"/>
                  <a:ext cx="557348" cy="522514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000" i="1" smtClean="0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000" b="0" i="1" smtClean="0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𝐼𝑛</m:t>
                            </m:r>
                          </m:sub>
                          <m:sup>
                            <m:r>
                              <a:rPr lang="en-US" altLang="ko-KR" sz="1000" b="0" i="1" smtClean="0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p>
                        </m:sSubSup>
                      </m:oMath>
                    </m:oMathPara>
                  </a14:m>
                  <a:endParaRPr sz="1000"/>
                </a:p>
              </p:txBody>
            </p:sp>
          </mc:Choice>
          <mc:Fallback xmlns="">
            <p:sp>
              <p:nvSpPr>
                <p:cNvPr id="344" name="타원 343">
                  <a:extLst>
                    <a:ext uri="{FF2B5EF4-FFF2-40B4-BE49-F238E27FC236}">
                      <a16:creationId xmlns:a16="http://schemas.microsoft.com/office/drawing/2014/main" id="{72570D48-24E7-3D20-EEFD-DA912BD1B9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903" y="2102031"/>
                  <a:ext cx="557348" cy="52251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prstDash val="solid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4BCA5EF8-C0B4-8F02-64A0-BA956628D248}"/>
                </a:ext>
              </a:extLst>
            </p:cNvPr>
            <p:cNvCxnSpPr>
              <a:stCxn id="271" idx="7"/>
              <a:endCxn id="344" idx="3"/>
            </p:cNvCxnSpPr>
            <p:nvPr/>
          </p:nvCxnSpPr>
          <p:spPr>
            <a:xfrm flipV="1">
              <a:off x="4425041" y="2548025"/>
              <a:ext cx="559484" cy="696238"/>
            </a:xfrm>
            <a:prstGeom prst="straightConnector1">
              <a:avLst/>
            </a:prstGeom>
            <a:ln w="25400">
              <a:solidFill>
                <a:srgbClr val="7030A0"/>
              </a:solidFill>
              <a:prstDash val="lgDash"/>
              <a:miter/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화살표 연결선 345">
              <a:extLst>
                <a:ext uri="{FF2B5EF4-FFF2-40B4-BE49-F238E27FC236}">
                  <a16:creationId xmlns:a16="http://schemas.microsoft.com/office/drawing/2014/main" id="{DF0EA9CC-B673-5227-9452-496C48D073E0}"/>
                </a:ext>
              </a:extLst>
            </p:cNvPr>
            <p:cNvCxnSpPr>
              <a:stCxn id="270" idx="6"/>
              <a:endCxn id="344" idx="2"/>
            </p:cNvCxnSpPr>
            <p:nvPr/>
          </p:nvCxnSpPr>
          <p:spPr>
            <a:xfrm>
              <a:off x="3522615" y="2363288"/>
              <a:ext cx="1380288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연결선: 꺾임 346">
              <a:extLst>
                <a:ext uri="{FF2B5EF4-FFF2-40B4-BE49-F238E27FC236}">
                  <a16:creationId xmlns:a16="http://schemas.microsoft.com/office/drawing/2014/main" id="{102898AF-698A-F6D8-B8E3-00D78124C080}"/>
                </a:ext>
              </a:extLst>
            </p:cNvPr>
            <p:cNvCxnSpPr>
              <a:stCxn id="267" idx="5"/>
              <a:endCxn id="344" idx="1"/>
            </p:cNvCxnSpPr>
            <p:nvPr/>
          </p:nvCxnSpPr>
          <p:spPr>
            <a:xfrm rot="16200000" flipH="1">
              <a:off x="3387847" y="581872"/>
              <a:ext cx="696237" cy="249712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연결선: 구부러짐 347">
              <a:extLst>
                <a:ext uri="{FF2B5EF4-FFF2-40B4-BE49-F238E27FC236}">
                  <a16:creationId xmlns:a16="http://schemas.microsoft.com/office/drawing/2014/main" id="{EBD56067-A076-31D9-781E-B0621AE60526}"/>
                </a:ext>
              </a:extLst>
            </p:cNvPr>
            <p:cNvCxnSpPr>
              <a:stCxn id="267" idx="7"/>
              <a:endCxn id="343" idx="1"/>
            </p:cNvCxnSpPr>
            <p:nvPr/>
          </p:nvCxnSpPr>
          <p:spPr>
            <a:xfrm rot="5400000" flipH="1" flipV="1">
              <a:off x="4227989" y="-627744"/>
              <a:ext cx="12700" cy="3481168"/>
            </a:xfrm>
            <a:prstGeom prst="curvedConnector3">
              <a:avLst>
                <a:gd name="adj1" fmla="val 2402520"/>
              </a:avLst>
            </a:prstGeom>
            <a:ln w="25400">
              <a:solidFill>
                <a:srgbClr val="00B05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연결선: 구부러짐 348">
              <a:extLst>
                <a:ext uri="{FF2B5EF4-FFF2-40B4-BE49-F238E27FC236}">
                  <a16:creationId xmlns:a16="http://schemas.microsoft.com/office/drawing/2014/main" id="{F195AC00-2BD7-0D5D-83FF-37292693410D}"/>
                </a:ext>
              </a:extLst>
            </p:cNvPr>
            <p:cNvCxnSpPr>
              <a:stCxn id="271" idx="6"/>
              <a:endCxn id="343" idx="5"/>
            </p:cNvCxnSpPr>
            <p:nvPr/>
          </p:nvCxnSpPr>
          <p:spPr>
            <a:xfrm flipV="1">
              <a:off x="4506663" y="1482314"/>
              <a:ext cx="1856014" cy="1946686"/>
            </a:xfrm>
            <a:prstGeom prst="curvedConnector2">
              <a:avLst/>
            </a:prstGeom>
            <a:ln w="25400">
              <a:solidFill>
                <a:srgbClr val="7030A0"/>
              </a:solidFill>
              <a:prstDash val="lgDash"/>
              <a:miter/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직선 화살표 연결선 349">
              <a:extLst>
                <a:ext uri="{FF2B5EF4-FFF2-40B4-BE49-F238E27FC236}">
                  <a16:creationId xmlns:a16="http://schemas.microsoft.com/office/drawing/2014/main" id="{15EA750F-F50E-1766-86CD-D0B75799A93D}"/>
                </a:ext>
              </a:extLst>
            </p:cNvPr>
            <p:cNvCxnSpPr>
              <a:stCxn id="344" idx="7"/>
              <a:endCxn id="343" idx="3"/>
            </p:cNvCxnSpPr>
            <p:nvPr/>
          </p:nvCxnSpPr>
          <p:spPr>
            <a:xfrm flipV="1">
              <a:off x="5378629" y="1482314"/>
              <a:ext cx="589944" cy="696237"/>
            </a:xfrm>
            <a:prstGeom prst="straightConnector1">
              <a:avLst/>
            </a:prstGeom>
            <a:ln w="25400">
              <a:solidFill>
                <a:srgbClr val="7030A0"/>
              </a:solidFill>
              <a:prstDash val="lgDash"/>
              <a:miter/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277A4AA5-67A1-9DB6-1AC3-99545CAC4ACD}"/>
              </a:ext>
            </a:extLst>
          </p:cNvPr>
          <p:cNvGrpSpPr/>
          <p:nvPr/>
        </p:nvGrpSpPr>
        <p:grpSpPr>
          <a:xfrm>
            <a:off x="1897935" y="2221535"/>
            <a:ext cx="4189164" cy="2307775"/>
            <a:chOff x="2487406" y="1036320"/>
            <a:chExt cx="5894529" cy="3458391"/>
          </a:xfrm>
        </p:grpSpPr>
        <p:cxnSp>
          <p:nvCxnSpPr>
            <p:cNvPr id="327" name="연결선: 꺾임 326">
              <a:extLst>
                <a:ext uri="{FF2B5EF4-FFF2-40B4-BE49-F238E27FC236}">
                  <a16:creationId xmlns:a16="http://schemas.microsoft.com/office/drawing/2014/main" id="{745F266D-F8B6-FF6D-7A30-B823954885D0}"/>
                </a:ext>
              </a:extLst>
            </p:cNvPr>
            <p:cNvCxnSpPr>
              <a:cxnSpLocks/>
              <a:stCxn id="267" idx="5"/>
              <a:endCxn id="331" idx="1"/>
            </p:cNvCxnSpPr>
            <p:nvPr/>
          </p:nvCxnSpPr>
          <p:spPr>
            <a:xfrm rot="16200000" flipH="1">
              <a:off x="4356665" y="-386946"/>
              <a:ext cx="696237" cy="4434756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연결선: 꺾임 327">
              <a:extLst>
                <a:ext uri="{FF2B5EF4-FFF2-40B4-BE49-F238E27FC236}">
                  <a16:creationId xmlns:a16="http://schemas.microsoft.com/office/drawing/2014/main" id="{A82A3FB3-4B6E-6758-D46A-2A200D4DB9B3}"/>
                </a:ext>
              </a:extLst>
            </p:cNvPr>
            <p:cNvCxnSpPr>
              <a:cxnSpLocks/>
              <a:stCxn id="267" idx="5"/>
              <a:endCxn id="332" idx="1"/>
            </p:cNvCxnSpPr>
            <p:nvPr/>
          </p:nvCxnSpPr>
          <p:spPr>
            <a:xfrm rot="16200000" flipH="1">
              <a:off x="3347015" y="622704"/>
              <a:ext cx="1761949" cy="3481168"/>
            </a:xfrm>
            <a:prstGeom prst="bentConnector3">
              <a:avLst>
                <a:gd name="adj1" fmla="val 71493"/>
              </a:avLst>
            </a:prstGeom>
            <a:ln w="25400"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9E81E882-E859-8BA8-5E98-CB6479EE4F96}"/>
                </a:ext>
              </a:extLst>
            </p:cNvPr>
            <p:cNvGrpSpPr/>
            <p:nvPr/>
          </p:nvGrpSpPr>
          <p:grpSpPr>
            <a:xfrm>
              <a:off x="2493755" y="1036320"/>
              <a:ext cx="5888180" cy="3458391"/>
              <a:chOff x="2493755" y="1036320"/>
              <a:chExt cx="5888180" cy="345839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타원 329">
                    <a:extLst>
                      <a:ext uri="{FF2B5EF4-FFF2-40B4-BE49-F238E27FC236}">
                        <a16:creationId xmlns:a16="http://schemas.microsoft.com/office/drawing/2014/main" id="{DB47EF88-5505-925F-6CED-7A08EF1565E4}"/>
                      </a:ext>
                    </a:extLst>
                  </p:cNvPr>
                  <p:cNvSpPr/>
                  <p:nvPr/>
                </p:nvSpPr>
                <p:spPr>
                  <a:xfrm>
                    <a:off x="7824587" y="1036320"/>
                    <a:ext cx="557348" cy="52251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000" i="1" smtClean="0">
                                  <a:ln>
                                    <a:noFill/>
                                    <a:prstDash val="sysDot"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b="0" i="1" smtClean="0">
                                  <a:ln>
                                    <a:noFill/>
                                    <a:prstDash val="sysDot"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n>
                                    <a:noFill/>
                                    <a:prstDash val="sysDot"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𝐼𝑛</m:t>
                              </m:r>
                            </m:sub>
                            <m:sup>
                              <m:r>
                                <a:rPr lang="en-US" altLang="ko-KR" sz="1000" b="0" i="1" smtClean="0">
                                  <a:ln>
                                    <a:noFill/>
                                    <a:prstDash val="sysDot"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0,3</m:t>
                              </m:r>
                            </m:sup>
                          </m:sSubSup>
                        </m:oMath>
                      </m:oMathPara>
                    </a14:m>
                    <a:endParaRPr sz="1000" dirty="0"/>
                  </a:p>
                </p:txBody>
              </p:sp>
            </mc:Choice>
            <mc:Fallback xmlns="">
              <p:sp>
                <p:nvSpPr>
                  <p:cNvPr id="330" name="타원 329">
                    <a:extLst>
                      <a:ext uri="{FF2B5EF4-FFF2-40B4-BE49-F238E27FC236}">
                        <a16:creationId xmlns:a16="http://schemas.microsoft.com/office/drawing/2014/main" id="{DB47EF88-5505-925F-6CED-7A08EF1565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4587" y="1036320"/>
                    <a:ext cx="557348" cy="522514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25400">
                    <a:prstDash val="solid"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1" name="타원 330">
                    <a:extLst>
                      <a:ext uri="{FF2B5EF4-FFF2-40B4-BE49-F238E27FC236}">
                        <a16:creationId xmlns:a16="http://schemas.microsoft.com/office/drawing/2014/main" id="{79155175-5585-6D86-DAFB-D3150F7071A6}"/>
                      </a:ext>
                    </a:extLst>
                  </p:cNvPr>
                  <p:cNvSpPr/>
                  <p:nvPr/>
                </p:nvSpPr>
                <p:spPr>
                  <a:xfrm>
                    <a:off x="6840539" y="2102031"/>
                    <a:ext cx="557348" cy="5225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000" i="1" smtClean="0">
                                  <a:ln>
                                    <a:noFill/>
                                    <a:prstDash val="sysDot"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b="0" i="1" smtClean="0">
                                  <a:ln>
                                    <a:noFill/>
                                    <a:prstDash val="sysDot"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n>
                                    <a:noFill/>
                                    <a:prstDash val="sysDot"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𝐼𝑛</m:t>
                              </m:r>
                            </m:sub>
                            <m:sup>
                              <m:r>
                                <a:rPr lang="en-US" altLang="ko-KR" sz="1000" b="0" i="1" smtClean="0">
                                  <a:ln>
                                    <a:noFill/>
                                    <a:prstDash val="sysDot"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p>
                          </m:sSubSup>
                        </m:oMath>
                      </m:oMathPara>
                    </a14:m>
                    <a:endParaRPr sz="1000" dirty="0"/>
                  </a:p>
                </p:txBody>
              </p:sp>
            </mc:Choice>
            <mc:Fallback xmlns="">
              <p:sp>
                <p:nvSpPr>
                  <p:cNvPr id="331" name="타원 330">
                    <a:extLst>
                      <a:ext uri="{FF2B5EF4-FFF2-40B4-BE49-F238E27FC236}">
                        <a16:creationId xmlns:a16="http://schemas.microsoft.com/office/drawing/2014/main" id="{79155175-5585-6D86-DAFB-D3150F7071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0539" y="2102031"/>
                    <a:ext cx="557348" cy="522514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25400">
                    <a:prstDash val="solid"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2" name="타원 331">
                    <a:extLst>
                      <a:ext uri="{FF2B5EF4-FFF2-40B4-BE49-F238E27FC236}">
                        <a16:creationId xmlns:a16="http://schemas.microsoft.com/office/drawing/2014/main" id="{3E0CBC17-B085-E751-FD01-2A053A1F9D68}"/>
                      </a:ext>
                    </a:extLst>
                  </p:cNvPr>
                  <p:cNvSpPr/>
                  <p:nvPr/>
                </p:nvSpPr>
                <p:spPr>
                  <a:xfrm>
                    <a:off x="5886951" y="3167743"/>
                    <a:ext cx="557348" cy="5225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000" i="1" smtClean="0">
                                  <a:ln>
                                    <a:noFill/>
                                    <a:prstDash val="sysDot"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b="0" i="1" smtClean="0">
                                  <a:ln>
                                    <a:noFill/>
                                    <a:prstDash val="sysDot"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n>
                                    <a:noFill/>
                                    <a:prstDash val="sysDot"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𝐼𝑛</m:t>
                              </m:r>
                            </m:sub>
                            <m:sup>
                              <m:r>
                                <a:rPr lang="en-US" altLang="ko-KR" sz="1000" b="0" i="1" smtClean="0">
                                  <a:ln>
                                    <a:noFill/>
                                    <a:prstDash val="sysDot"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p>
                          </m:sSubSup>
                        </m:oMath>
                      </m:oMathPara>
                    </a14:m>
                    <a:endParaRPr sz="1000" dirty="0"/>
                  </a:p>
                </p:txBody>
              </p:sp>
            </mc:Choice>
            <mc:Fallback xmlns="">
              <p:sp>
                <p:nvSpPr>
                  <p:cNvPr id="332" name="타원 331">
                    <a:extLst>
                      <a:ext uri="{FF2B5EF4-FFF2-40B4-BE49-F238E27FC236}">
                        <a16:creationId xmlns:a16="http://schemas.microsoft.com/office/drawing/2014/main" id="{3E0CBC17-B085-E751-FD01-2A053A1F9D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6951" y="3167743"/>
                    <a:ext cx="557348" cy="522514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25400">
                    <a:prstDash val="solid"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3" name="직선 화살표 연결선 332">
                <a:extLst>
                  <a:ext uri="{FF2B5EF4-FFF2-40B4-BE49-F238E27FC236}">
                    <a16:creationId xmlns:a16="http://schemas.microsoft.com/office/drawing/2014/main" id="{68EF3FE9-9E59-DD8A-76B8-B022D5FC9970}"/>
                  </a:ext>
                </a:extLst>
              </p:cNvPr>
              <p:cNvCxnSpPr>
                <a:stCxn id="272" idx="7"/>
                <a:endCxn id="332" idx="3"/>
              </p:cNvCxnSpPr>
              <p:nvPr/>
            </p:nvCxnSpPr>
            <p:spPr>
              <a:xfrm flipV="1">
                <a:off x="5392800" y="3613737"/>
                <a:ext cx="575773" cy="696237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prstDash val="lgDash"/>
                <a:miter/>
                <a:headEnd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직선 화살표 연결선 333">
                <a:extLst>
                  <a:ext uri="{FF2B5EF4-FFF2-40B4-BE49-F238E27FC236}">
                    <a16:creationId xmlns:a16="http://schemas.microsoft.com/office/drawing/2014/main" id="{5564DB93-E6CE-C232-D0DB-632B5FC014A4}"/>
                  </a:ext>
                </a:extLst>
              </p:cNvPr>
              <p:cNvCxnSpPr>
                <a:stCxn id="271" idx="6"/>
                <a:endCxn id="332" idx="2"/>
              </p:cNvCxnSpPr>
              <p:nvPr/>
            </p:nvCxnSpPr>
            <p:spPr>
              <a:xfrm>
                <a:off x="4506663" y="3429000"/>
                <a:ext cx="1380288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연결선: 구부러짐 334">
                <a:extLst>
                  <a:ext uri="{FF2B5EF4-FFF2-40B4-BE49-F238E27FC236}">
                    <a16:creationId xmlns:a16="http://schemas.microsoft.com/office/drawing/2014/main" id="{2434EC1E-2155-14A4-C218-B9268811AA84}"/>
                  </a:ext>
                </a:extLst>
              </p:cNvPr>
              <p:cNvCxnSpPr>
                <a:stCxn id="270" idx="7"/>
                <a:endCxn id="331" idx="1"/>
              </p:cNvCxnSpPr>
              <p:nvPr/>
            </p:nvCxnSpPr>
            <p:spPr>
              <a:xfrm rot="5400000" flipH="1" flipV="1">
                <a:off x="5181577" y="437967"/>
                <a:ext cx="12700" cy="3481168"/>
              </a:xfrm>
              <a:prstGeom prst="curvedConnector3">
                <a:avLst>
                  <a:gd name="adj1" fmla="val 2402520"/>
                </a:avLst>
              </a:prstGeom>
              <a:ln w="25400">
                <a:solidFill>
                  <a:srgbClr val="00B05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연결선: 구부러짐 335">
                <a:extLst>
                  <a:ext uri="{FF2B5EF4-FFF2-40B4-BE49-F238E27FC236}">
                    <a16:creationId xmlns:a16="http://schemas.microsoft.com/office/drawing/2014/main" id="{8CB513C1-BB50-B48D-4922-A4BDCD6878F9}"/>
                  </a:ext>
                </a:extLst>
              </p:cNvPr>
              <p:cNvCxnSpPr/>
              <p:nvPr/>
            </p:nvCxnSpPr>
            <p:spPr>
              <a:xfrm rot="5400000" flipH="1" flipV="1">
                <a:off x="5196807" y="-1596562"/>
                <a:ext cx="12700" cy="5418804"/>
              </a:xfrm>
              <a:prstGeom prst="curvedConnector3">
                <a:avLst>
                  <a:gd name="adj1" fmla="val 3347969"/>
                </a:avLst>
              </a:prstGeom>
              <a:ln w="25400">
                <a:solidFill>
                  <a:srgbClr val="00B05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연결선: 구부러짐 336">
                <a:extLst>
                  <a:ext uri="{FF2B5EF4-FFF2-40B4-BE49-F238E27FC236}">
                    <a16:creationId xmlns:a16="http://schemas.microsoft.com/office/drawing/2014/main" id="{0D3EFC84-6765-5840-826D-CA6DB9A776C6}"/>
                  </a:ext>
                </a:extLst>
              </p:cNvPr>
              <p:cNvCxnSpPr>
                <a:stCxn id="272" idx="6"/>
                <a:endCxn id="331" idx="5"/>
              </p:cNvCxnSpPr>
              <p:nvPr/>
            </p:nvCxnSpPr>
            <p:spPr>
              <a:xfrm flipV="1">
                <a:off x="5474422" y="2548025"/>
                <a:ext cx="1841843" cy="1946686"/>
              </a:xfrm>
              <a:prstGeom prst="curvedConnector2">
                <a:avLst/>
              </a:prstGeom>
              <a:ln w="25400">
                <a:solidFill>
                  <a:srgbClr val="7030A0"/>
                </a:solidFill>
                <a:prstDash val="lgDash"/>
                <a:miter/>
                <a:headEnd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연결선: 구부러짐 337">
                <a:extLst>
                  <a:ext uri="{FF2B5EF4-FFF2-40B4-BE49-F238E27FC236}">
                    <a16:creationId xmlns:a16="http://schemas.microsoft.com/office/drawing/2014/main" id="{3BCAA4E3-F338-5B67-471B-C86792B864EE}"/>
                  </a:ext>
                </a:extLst>
              </p:cNvPr>
              <p:cNvCxnSpPr>
                <a:stCxn id="272" idx="6"/>
                <a:endCxn id="330" idx="5"/>
              </p:cNvCxnSpPr>
              <p:nvPr/>
            </p:nvCxnSpPr>
            <p:spPr>
              <a:xfrm flipV="1">
                <a:off x="5474422" y="1482314"/>
                <a:ext cx="2825891" cy="3012397"/>
              </a:xfrm>
              <a:prstGeom prst="curvedConnector2">
                <a:avLst/>
              </a:prstGeom>
              <a:ln w="25400">
                <a:solidFill>
                  <a:srgbClr val="7030A0"/>
                </a:solidFill>
                <a:prstDash val="lgDash"/>
                <a:miter/>
                <a:headEnd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직선 화살표 연결선 338">
                <a:extLst>
                  <a:ext uri="{FF2B5EF4-FFF2-40B4-BE49-F238E27FC236}">
                    <a16:creationId xmlns:a16="http://schemas.microsoft.com/office/drawing/2014/main" id="{CF4D3684-5C80-E775-3C8D-106DE0DC4008}"/>
                  </a:ext>
                </a:extLst>
              </p:cNvPr>
              <p:cNvCxnSpPr>
                <a:stCxn id="331" idx="7"/>
                <a:endCxn id="330" idx="3"/>
              </p:cNvCxnSpPr>
              <p:nvPr/>
            </p:nvCxnSpPr>
            <p:spPr>
              <a:xfrm flipV="1">
                <a:off x="7316265" y="1482314"/>
                <a:ext cx="589944" cy="696237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prstDash val="lgDash"/>
                <a:miter/>
                <a:headEnd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직선 화살표 연결선 339">
                <a:extLst>
                  <a:ext uri="{FF2B5EF4-FFF2-40B4-BE49-F238E27FC236}">
                    <a16:creationId xmlns:a16="http://schemas.microsoft.com/office/drawing/2014/main" id="{D64C58AD-F134-F1F6-9A29-376A21F883CE}"/>
                  </a:ext>
                </a:extLst>
              </p:cNvPr>
              <p:cNvCxnSpPr>
                <a:stCxn id="332" idx="7"/>
                <a:endCxn id="331" idx="3"/>
              </p:cNvCxnSpPr>
              <p:nvPr/>
            </p:nvCxnSpPr>
            <p:spPr>
              <a:xfrm flipV="1">
                <a:off x="6362677" y="2548025"/>
                <a:ext cx="559484" cy="696238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prstDash val="lgDash"/>
                <a:miter/>
                <a:headEnd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연결선: 구부러짐 340">
                <a:extLst>
                  <a:ext uri="{FF2B5EF4-FFF2-40B4-BE49-F238E27FC236}">
                    <a16:creationId xmlns:a16="http://schemas.microsoft.com/office/drawing/2014/main" id="{B3895D28-7FA6-FC68-98CE-8C5552A4D6D3}"/>
                  </a:ext>
                </a:extLst>
              </p:cNvPr>
              <p:cNvCxnSpPr>
                <a:stCxn id="332" idx="6"/>
                <a:endCxn id="330" idx="5"/>
              </p:cNvCxnSpPr>
              <p:nvPr/>
            </p:nvCxnSpPr>
            <p:spPr>
              <a:xfrm flipV="1">
                <a:off x="6444299" y="1482314"/>
                <a:ext cx="1856014" cy="1946686"/>
              </a:xfrm>
              <a:prstGeom prst="curvedConnector2">
                <a:avLst/>
              </a:prstGeom>
              <a:ln w="25400">
                <a:solidFill>
                  <a:srgbClr val="7030A0"/>
                </a:solidFill>
                <a:prstDash val="lgDash"/>
                <a:miter/>
                <a:headEnd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연결선: 꺾임 341">
                <a:extLst>
                  <a:ext uri="{FF2B5EF4-FFF2-40B4-BE49-F238E27FC236}">
                    <a16:creationId xmlns:a16="http://schemas.microsoft.com/office/drawing/2014/main" id="{828D5A99-4E86-FFC8-108B-20C698F3A964}"/>
                  </a:ext>
                </a:extLst>
              </p:cNvPr>
              <p:cNvCxnSpPr>
                <a:stCxn id="270" idx="5"/>
                <a:endCxn id="332" idx="1"/>
              </p:cNvCxnSpPr>
              <p:nvPr/>
            </p:nvCxnSpPr>
            <p:spPr>
              <a:xfrm rot="16200000" flipH="1">
                <a:off x="4356664" y="1632354"/>
                <a:ext cx="696238" cy="2527580"/>
              </a:xfrm>
              <a:prstGeom prst="bentConnector3">
                <a:avLst>
                  <a:gd name="adj1" fmla="val 65919"/>
                </a:avLst>
              </a:prstGeom>
              <a:ln w="25400">
                <a:solidFill>
                  <a:srgbClr val="FF000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4E399565-83E7-D60F-A3D3-1F87D3AE5E0F}"/>
              </a:ext>
            </a:extLst>
          </p:cNvPr>
          <p:cNvGrpSpPr/>
          <p:nvPr/>
        </p:nvGrpSpPr>
        <p:grpSpPr>
          <a:xfrm>
            <a:off x="1897934" y="2221535"/>
            <a:ext cx="5566218" cy="3018922"/>
            <a:chOff x="2487404" y="1036320"/>
            <a:chExt cx="7832167" cy="45241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타원 302">
                  <a:extLst>
                    <a:ext uri="{FF2B5EF4-FFF2-40B4-BE49-F238E27FC236}">
                      <a16:creationId xmlns:a16="http://schemas.microsoft.com/office/drawing/2014/main" id="{0D6C998A-A370-F1AF-FFD7-19C712788A8E}"/>
                    </a:ext>
                  </a:extLst>
                </p:cNvPr>
                <p:cNvSpPr/>
                <p:nvPr/>
              </p:nvSpPr>
              <p:spPr>
                <a:xfrm>
                  <a:off x="9762223" y="1036320"/>
                  <a:ext cx="557348" cy="52251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5400"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000" i="1" smtClean="0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000" b="0" i="1" smtClean="0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𝐷𝑒</m:t>
                            </m:r>
                          </m:sub>
                          <m:sup>
                            <m:r>
                              <a:rPr lang="en-US" altLang="ko-KR" sz="1000" b="0" i="1" smtClean="0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0,4</m:t>
                            </m:r>
                          </m:sup>
                        </m:sSubSup>
                      </m:oMath>
                    </m:oMathPara>
                  </a14:m>
                  <a:endParaRPr sz="1000"/>
                </a:p>
              </p:txBody>
            </p:sp>
          </mc:Choice>
          <mc:Fallback xmlns="">
            <p:sp>
              <p:nvSpPr>
                <p:cNvPr id="303" name="타원 302">
                  <a:extLst>
                    <a:ext uri="{FF2B5EF4-FFF2-40B4-BE49-F238E27FC236}">
                      <a16:creationId xmlns:a16="http://schemas.microsoft.com/office/drawing/2014/main" id="{0D6C998A-A370-F1AF-FFD7-19C712788A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2223" y="1036320"/>
                  <a:ext cx="557348" cy="522514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5400">
                  <a:prstDash val="solid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타원 303">
                  <a:extLst>
                    <a:ext uri="{FF2B5EF4-FFF2-40B4-BE49-F238E27FC236}">
                      <a16:creationId xmlns:a16="http://schemas.microsoft.com/office/drawing/2014/main" id="{A5B81ADF-18EA-0159-8954-F1EFCBC5BA34}"/>
                    </a:ext>
                  </a:extLst>
                </p:cNvPr>
                <p:cNvSpPr/>
                <p:nvPr/>
              </p:nvSpPr>
              <p:spPr>
                <a:xfrm>
                  <a:off x="8778175" y="2102031"/>
                  <a:ext cx="557348" cy="52251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5400"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000" i="1" smtClean="0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000" b="0" i="1" smtClean="0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𝐷𝑒</m:t>
                            </m:r>
                          </m:sub>
                          <m:sup>
                            <m:r>
                              <a:rPr lang="en-US" altLang="ko-KR" sz="1000" b="0" i="1" smtClean="0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1,3</m:t>
                            </m:r>
                          </m:sup>
                        </m:sSubSup>
                      </m:oMath>
                    </m:oMathPara>
                  </a14:m>
                  <a:endParaRPr sz="1000"/>
                </a:p>
              </p:txBody>
            </p:sp>
          </mc:Choice>
          <mc:Fallback xmlns="">
            <p:sp>
              <p:nvSpPr>
                <p:cNvPr id="304" name="타원 303">
                  <a:extLst>
                    <a:ext uri="{FF2B5EF4-FFF2-40B4-BE49-F238E27FC236}">
                      <a16:creationId xmlns:a16="http://schemas.microsoft.com/office/drawing/2014/main" id="{A5B81ADF-18EA-0159-8954-F1EFCBC5BA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175" y="2102031"/>
                  <a:ext cx="557348" cy="522514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5400">
                  <a:prstDash val="solid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타원 304">
                  <a:extLst>
                    <a:ext uri="{FF2B5EF4-FFF2-40B4-BE49-F238E27FC236}">
                      <a16:creationId xmlns:a16="http://schemas.microsoft.com/office/drawing/2014/main" id="{74A39D5F-8FAB-86F7-E8AD-A18501792FC0}"/>
                    </a:ext>
                  </a:extLst>
                </p:cNvPr>
                <p:cNvSpPr/>
                <p:nvPr/>
              </p:nvSpPr>
              <p:spPr>
                <a:xfrm>
                  <a:off x="7824587" y="3167743"/>
                  <a:ext cx="557348" cy="52251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5400"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000" i="1" smtClean="0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000" b="0" i="1" smtClean="0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𝐷𝑒</m:t>
                            </m:r>
                          </m:sub>
                          <m:sup>
                            <m:r>
                              <a:rPr lang="en-US" altLang="ko-KR" sz="1000" b="0" i="1" smtClean="0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p>
                        </m:sSubSup>
                      </m:oMath>
                    </m:oMathPara>
                  </a14:m>
                  <a:endParaRPr sz="1000"/>
                </a:p>
              </p:txBody>
            </p:sp>
          </mc:Choice>
          <mc:Fallback xmlns="">
            <p:sp>
              <p:nvSpPr>
                <p:cNvPr id="305" name="타원 304">
                  <a:extLst>
                    <a:ext uri="{FF2B5EF4-FFF2-40B4-BE49-F238E27FC236}">
                      <a16:creationId xmlns:a16="http://schemas.microsoft.com/office/drawing/2014/main" id="{74A39D5F-8FAB-86F7-E8AD-A18501792F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4587" y="3167743"/>
                  <a:ext cx="557348" cy="522514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5400">
                  <a:prstDash val="solid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타원 305">
                  <a:extLst>
                    <a:ext uri="{FF2B5EF4-FFF2-40B4-BE49-F238E27FC236}">
                      <a16:creationId xmlns:a16="http://schemas.microsoft.com/office/drawing/2014/main" id="{63BC0480-D72B-8887-058F-DD7D207F33F2}"/>
                    </a:ext>
                  </a:extLst>
                </p:cNvPr>
                <p:cNvSpPr/>
                <p:nvPr/>
              </p:nvSpPr>
              <p:spPr>
                <a:xfrm>
                  <a:off x="6854710" y="4233454"/>
                  <a:ext cx="557348" cy="52251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5400"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000" i="1" smtClean="0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000" b="0" i="1" smtClean="0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𝐷𝑒</m:t>
                            </m:r>
                          </m:sub>
                          <m:sup>
                            <m:r>
                              <a:rPr lang="en-US" altLang="ko-KR" sz="1000" b="0" i="1" smtClean="0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3,1</m:t>
                            </m:r>
                          </m:sup>
                        </m:sSubSup>
                      </m:oMath>
                    </m:oMathPara>
                  </a14:m>
                  <a:endParaRPr sz="1000"/>
                </a:p>
              </p:txBody>
            </p:sp>
          </mc:Choice>
          <mc:Fallback xmlns="">
            <p:sp>
              <p:nvSpPr>
                <p:cNvPr id="306" name="타원 305">
                  <a:extLst>
                    <a:ext uri="{FF2B5EF4-FFF2-40B4-BE49-F238E27FC236}">
                      <a16:creationId xmlns:a16="http://schemas.microsoft.com/office/drawing/2014/main" id="{63BC0480-D72B-8887-058F-DD7D207F33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4710" y="4233454"/>
                  <a:ext cx="557348" cy="522514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5400">
                  <a:prstDash val="solid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7" name="연결선: 구부러짐 306">
              <a:extLst>
                <a:ext uri="{FF2B5EF4-FFF2-40B4-BE49-F238E27FC236}">
                  <a16:creationId xmlns:a16="http://schemas.microsoft.com/office/drawing/2014/main" id="{7FF013BE-DD33-0ED6-D6BF-2AD7C3AAC934}"/>
                </a:ext>
              </a:extLst>
            </p:cNvPr>
            <p:cNvCxnSpPr>
              <a:cxnSpLocks/>
              <a:stCxn id="267" idx="7"/>
              <a:endCxn id="303" idx="1"/>
            </p:cNvCxnSpPr>
            <p:nvPr/>
          </p:nvCxnSpPr>
          <p:spPr>
            <a:xfrm rot="5400000" flipH="1" flipV="1">
              <a:off x="6165625" y="-2565380"/>
              <a:ext cx="12700" cy="7356440"/>
            </a:xfrm>
            <a:prstGeom prst="curvedConnector3">
              <a:avLst>
                <a:gd name="adj1" fmla="val 5602520"/>
              </a:avLst>
            </a:prstGeom>
            <a:ln w="25400">
              <a:solidFill>
                <a:srgbClr val="00B05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화살표 연결선 307">
              <a:extLst>
                <a:ext uri="{FF2B5EF4-FFF2-40B4-BE49-F238E27FC236}">
                  <a16:creationId xmlns:a16="http://schemas.microsoft.com/office/drawing/2014/main" id="{55DD3F09-A6E8-44E3-BD23-0AD91F4CE4FE}"/>
                </a:ext>
              </a:extLst>
            </p:cNvPr>
            <p:cNvCxnSpPr>
              <a:cxnSpLocks/>
              <a:stCxn id="273" idx="7"/>
              <a:endCxn id="306" idx="3"/>
            </p:cNvCxnSpPr>
            <p:nvPr/>
          </p:nvCxnSpPr>
          <p:spPr>
            <a:xfrm flipV="1">
              <a:off x="6362677" y="4679448"/>
              <a:ext cx="573655" cy="696238"/>
            </a:xfrm>
            <a:prstGeom prst="straightConnector1">
              <a:avLst/>
            </a:prstGeom>
            <a:ln w="25400">
              <a:solidFill>
                <a:srgbClr val="7030A0"/>
              </a:solidFill>
              <a:prstDash val="lgDash"/>
              <a:miter/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화살표 연결선 308">
              <a:extLst>
                <a:ext uri="{FF2B5EF4-FFF2-40B4-BE49-F238E27FC236}">
                  <a16:creationId xmlns:a16="http://schemas.microsoft.com/office/drawing/2014/main" id="{8529180E-4BDB-8693-1745-C176FC005B69}"/>
                </a:ext>
              </a:extLst>
            </p:cNvPr>
            <p:cNvCxnSpPr>
              <a:cxnSpLocks/>
              <a:stCxn id="272" idx="6"/>
              <a:endCxn id="306" idx="2"/>
            </p:cNvCxnSpPr>
            <p:nvPr/>
          </p:nvCxnSpPr>
          <p:spPr>
            <a:xfrm>
              <a:off x="5474422" y="4494711"/>
              <a:ext cx="1380288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연결선: 꺾임 309">
              <a:extLst>
                <a:ext uri="{FF2B5EF4-FFF2-40B4-BE49-F238E27FC236}">
                  <a16:creationId xmlns:a16="http://schemas.microsoft.com/office/drawing/2014/main" id="{CD542829-5276-9889-FADC-941767A138B0}"/>
                </a:ext>
              </a:extLst>
            </p:cNvPr>
            <p:cNvCxnSpPr>
              <a:cxnSpLocks/>
              <a:stCxn id="267" idx="5"/>
              <a:endCxn id="304" idx="1"/>
            </p:cNvCxnSpPr>
            <p:nvPr/>
          </p:nvCxnSpPr>
          <p:spPr>
            <a:xfrm rot="16200000" flipH="1">
              <a:off x="5325483" y="-1355764"/>
              <a:ext cx="696237" cy="6372392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연결선: 꺾임 310">
              <a:extLst>
                <a:ext uri="{FF2B5EF4-FFF2-40B4-BE49-F238E27FC236}">
                  <a16:creationId xmlns:a16="http://schemas.microsoft.com/office/drawing/2014/main" id="{63672B61-B80E-252B-B280-85086E91FCC1}"/>
                </a:ext>
              </a:extLst>
            </p:cNvPr>
            <p:cNvCxnSpPr/>
            <p:nvPr/>
          </p:nvCxnSpPr>
          <p:spPr>
            <a:xfrm rot="16200000" flipH="1">
              <a:off x="4315833" y="-346113"/>
              <a:ext cx="1761949" cy="5418804"/>
            </a:xfrm>
            <a:prstGeom prst="bentConnector3">
              <a:avLst>
                <a:gd name="adj1" fmla="val 71492"/>
              </a:avLst>
            </a:prstGeom>
            <a:ln w="25400"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연결선: 꺾임 311">
              <a:extLst>
                <a:ext uri="{FF2B5EF4-FFF2-40B4-BE49-F238E27FC236}">
                  <a16:creationId xmlns:a16="http://schemas.microsoft.com/office/drawing/2014/main" id="{5658DF8C-C6D9-0CD0-2339-D971C9421E67}"/>
                </a:ext>
              </a:extLst>
            </p:cNvPr>
            <p:cNvCxnSpPr>
              <a:cxnSpLocks/>
              <a:stCxn id="267" idx="5"/>
              <a:endCxn id="306" idx="1"/>
            </p:cNvCxnSpPr>
            <p:nvPr/>
          </p:nvCxnSpPr>
          <p:spPr>
            <a:xfrm rot="16200000" flipH="1">
              <a:off x="3298038" y="671680"/>
              <a:ext cx="2827660" cy="4448927"/>
            </a:xfrm>
            <a:prstGeom prst="bentConnector3">
              <a:avLst>
                <a:gd name="adj1" fmla="val 82991"/>
              </a:avLst>
            </a:prstGeom>
            <a:ln w="25400"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연결선: 구부러짐 312">
              <a:extLst>
                <a:ext uri="{FF2B5EF4-FFF2-40B4-BE49-F238E27FC236}">
                  <a16:creationId xmlns:a16="http://schemas.microsoft.com/office/drawing/2014/main" id="{138BB11E-BC90-0C35-574B-5250F198163F}"/>
                </a:ext>
              </a:extLst>
            </p:cNvPr>
            <p:cNvCxnSpPr>
              <a:cxnSpLocks/>
              <a:stCxn id="270" idx="7"/>
              <a:endCxn id="304" idx="1"/>
            </p:cNvCxnSpPr>
            <p:nvPr/>
          </p:nvCxnSpPr>
          <p:spPr>
            <a:xfrm rot="5400000" flipH="1" flipV="1">
              <a:off x="6150395" y="-530851"/>
              <a:ext cx="12700" cy="5418804"/>
            </a:xfrm>
            <a:prstGeom prst="curvedConnector3">
              <a:avLst>
                <a:gd name="adj1" fmla="val 4220701"/>
              </a:avLst>
            </a:prstGeom>
            <a:ln w="25400">
              <a:solidFill>
                <a:srgbClr val="00B05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연결선: 구부러짐 313">
              <a:extLst>
                <a:ext uri="{FF2B5EF4-FFF2-40B4-BE49-F238E27FC236}">
                  <a16:creationId xmlns:a16="http://schemas.microsoft.com/office/drawing/2014/main" id="{7AD72787-345C-CADF-353A-A5A30267C2EC}"/>
                </a:ext>
              </a:extLst>
            </p:cNvPr>
            <p:cNvCxnSpPr>
              <a:cxnSpLocks/>
              <a:stCxn id="271" idx="7"/>
              <a:endCxn id="305" idx="1"/>
            </p:cNvCxnSpPr>
            <p:nvPr/>
          </p:nvCxnSpPr>
          <p:spPr>
            <a:xfrm rot="5400000" flipH="1" flipV="1">
              <a:off x="6165625" y="1503679"/>
              <a:ext cx="12700" cy="3481168"/>
            </a:xfrm>
            <a:prstGeom prst="curvedConnector3">
              <a:avLst>
                <a:gd name="adj1" fmla="val 2402520"/>
              </a:avLst>
            </a:prstGeom>
            <a:ln w="25400">
              <a:solidFill>
                <a:srgbClr val="00B05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연결선: 구부러짐 314">
              <a:extLst>
                <a:ext uri="{FF2B5EF4-FFF2-40B4-BE49-F238E27FC236}">
                  <a16:creationId xmlns:a16="http://schemas.microsoft.com/office/drawing/2014/main" id="{ACD72F91-1C61-D253-D7DB-E40D234A379A}"/>
                </a:ext>
              </a:extLst>
            </p:cNvPr>
            <p:cNvCxnSpPr>
              <a:cxnSpLocks/>
              <a:stCxn id="273" idx="6"/>
              <a:endCxn id="305" idx="5"/>
            </p:cNvCxnSpPr>
            <p:nvPr/>
          </p:nvCxnSpPr>
          <p:spPr>
            <a:xfrm flipV="1">
              <a:off x="6444299" y="3613737"/>
              <a:ext cx="1856014" cy="1946686"/>
            </a:xfrm>
            <a:prstGeom prst="curvedConnector2">
              <a:avLst/>
            </a:prstGeom>
            <a:ln w="25400">
              <a:solidFill>
                <a:srgbClr val="7030A0"/>
              </a:solidFill>
              <a:prstDash val="lgDash"/>
              <a:miter/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연결선: 구부러짐 315">
              <a:extLst>
                <a:ext uri="{FF2B5EF4-FFF2-40B4-BE49-F238E27FC236}">
                  <a16:creationId xmlns:a16="http://schemas.microsoft.com/office/drawing/2014/main" id="{2A8EDF2E-7AFB-8630-7D0B-B238806A4410}"/>
                </a:ext>
              </a:extLst>
            </p:cNvPr>
            <p:cNvCxnSpPr>
              <a:cxnSpLocks/>
              <a:stCxn id="273" idx="6"/>
              <a:endCxn id="304" idx="5"/>
            </p:cNvCxnSpPr>
            <p:nvPr/>
          </p:nvCxnSpPr>
          <p:spPr>
            <a:xfrm flipV="1">
              <a:off x="6444299" y="2548025"/>
              <a:ext cx="2809602" cy="3012398"/>
            </a:xfrm>
            <a:prstGeom prst="curvedConnector2">
              <a:avLst/>
            </a:prstGeom>
            <a:ln w="25400">
              <a:solidFill>
                <a:srgbClr val="7030A0"/>
              </a:solidFill>
              <a:prstDash val="lgDash"/>
              <a:miter/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연결선: 구부러짐 316">
              <a:extLst>
                <a:ext uri="{FF2B5EF4-FFF2-40B4-BE49-F238E27FC236}">
                  <a16:creationId xmlns:a16="http://schemas.microsoft.com/office/drawing/2014/main" id="{B0C35D26-5635-9A75-EE11-CFAD6B64D90A}"/>
                </a:ext>
              </a:extLst>
            </p:cNvPr>
            <p:cNvCxnSpPr>
              <a:cxnSpLocks/>
              <a:stCxn id="273" idx="6"/>
              <a:endCxn id="303" idx="5"/>
            </p:cNvCxnSpPr>
            <p:nvPr/>
          </p:nvCxnSpPr>
          <p:spPr>
            <a:xfrm flipV="1">
              <a:off x="6444299" y="1482314"/>
              <a:ext cx="3793650" cy="4078109"/>
            </a:xfrm>
            <a:prstGeom prst="curvedConnector2">
              <a:avLst/>
            </a:prstGeom>
            <a:ln w="25400">
              <a:solidFill>
                <a:srgbClr val="7030A0"/>
              </a:solidFill>
              <a:prstDash val="lgDash"/>
              <a:miter/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화살표 연결선 317">
              <a:extLst>
                <a:ext uri="{FF2B5EF4-FFF2-40B4-BE49-F238E27FC236}">
                  <a16:creationId xmlns:a16="http://schemas.microsoft.com/office/drawing/2014/main" id="{47F23B86-4433-1505-2D2A-FCC38A1A86F5}"/>
                </a:ext>
              </a:extLst>
            </p:cNvPr>
            <p:cNvCxnSpPr>
              <a:stCxn id="306" idx="7"/>
              <a:endCxn id="305" idx="3"/>
            </p:cNvCxnSpPr>
            <p:nvPr/>
          </p:nvCxnSpPr>
          <p:spPr>
            <a:xfrm flipV="1">
              <a:off x="7330436" y="3613737"/>
              <a:ext cx="575773" cy="696237"/>
            </a:xfrm>
            <a:prstGeom prst="straightConnector1">
              <a:avLst/>
            </a:prstGeom>
            <a:ln w="25400">
              <a:solidFill>
                <a:srgbClr val="7030A0"/>
              </a:solidFill>
              <a:prstDash val="lgDash"/>
              <a:miter/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화살표 연결선 318">
              <a:extLst>
                <a:ext uri="{FF2B5EF4-FFF2-40B4-BE49-F238E27FC236}">
                  <a16:creationId xmlns:a16="http://schemas.microsoft.com/office/drawing/2014/main" id="{94BD6E55-6AE4-99A9-0394-A92F72A50F5C}"/>
                </a:ext>
              </a:extLst>
            </p:cNvPr>
            <p:cNvCxnSpPr>
              <a:stCxn id="305" idx="7"/>
              <a:endCxn id="304" idx="3"/>
            </p:cNvCxnSpPr>
            <p:nvPr/>
          </p:nvCxnSpPr>
          <p:spPr>
            <a:xfrm flipV="1">
              <a:off x="8300313" y="2548025"/>
              <a:ext cx="559484" cy="696238"/>
            </a:xfrm>
            <a:prstGeom prst="straightConnector1">
              <a:avLst/>
            </a:prstGeom>
            <a:ln w="25400">
              <a:solidFill>
                <a:srgbClr val="7030A0"/>
              </a:solidFill>
              <a:prstDash val="lgDash"/>
              <a:miter/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화살표 연결선 319">
              <a:extLst>
                <a:ext uri="{FF2B5EF4-FFF2-40B4-BE49-F238E27FC236}">
                  <a16:creationId xmlns:a16="http://schemas.microsoft.com/office/drawing/2014/main" id="{D81C5DDB-3626-40AF-DD51-D136458EAF79}"/>
                </a:ext>
              </a:extLst>
            </p:cNvPr>
            <p:cNvCxnSpPr>
              <a:cxnSpLocks/>
              <a:stCxn id="304" idx="7"/>
              <a:endCxn id="303" idx="3"/>
            </p:cNvCxnSpPr>
            <p:nvPr/>
          </p:nvCxnSpPr>
          <p:spPr>
            <a:xfrm flipV="1">
              <a:off x="9253901" y="1482314"/>
              <a:ext cx="589944" cy="696237"/>
            </a:xfrm>
            <a:prstGeom prst="straightConnector1">
              <a:avLst/>
            </a:prstGeom>
            <a:ln w="25400">
              <a:solidFill>
                <a:srgbClr val="7030A0"/>
              </a:solidFill>
              <a:prstDash val="lgDash"/>
              <a:miter/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연결선: 구부러짐 320">
              <a:extLst>
                <a:ext uri="{FF2B5EF4-FFF2-40B4-BE49-F238E27FC236}">
                  <a16:creationId xmlns:a16="http://schemas.microsoft.com/office/drawing/2014/main" id="{52781A46-3BE8-DA72-0264-9A54EEED1199}"/>
                </a:ext>
              </a:extLst>
            </p:cNvPr>
            <p:cNvCxnSpPr>
              <a:cxnSpLocks/>
              <a:stCxn id="306" idx="6"/>
              <a:endCxn id="304" idx="5"/>
            </p:cNvCxnSpPr>
            <p:nvPr/>
          </p:nvCxnSpPr>
          <p:spPr>
            <a:xfrm flipV="1">
              <a:off x="7412058" y="2548025"/>
              <a:ext cx="1841843" cy="1946686"/>
            </a:xfrm>
            <a:prstGeom prst="curvedConnector2">
              <a:avLst/>
            </a:prstGeom>
            <a:ln w="25400">
              <a:solidFill>
                <a:srgbClr val="7030A0"/>
              </a:solidFill>
              <a:prstDash val="lgDash"/>
              <a:miter/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연결선: 구부러짐 321">
              <a:extLst>
                <a:ext uri="{FF2B5EF4-FFF2-40B4-BE49-F238E27FC236}">
                  <a16:creationId xmlns:a16="http://schemas.microsoft.com/office/drawing/2014/main" id="{7974853F-8BB5-2082-95F8-C55BCCC25BFD}"/>
                </a:ext>
              </a:extLst>
            </p:cNvPr>
            <p:cNvCxnSpPr>
              <a:cxnSpLocks/>
              <a:stCxn id="306" idx="6"/>
              <a:endCxn id="303" idx="5"/>
            </p:cNvCxnSpPr>
            <p:nvPr/>
          </p:nvCxnSpPr>
          <p:spPr>
            <a:xfrm flipV="1">
              <a:off x="7412058" y="1482314"/>
              <a:ext cx="2825891" cy="3012397"/>
            </a:xfrm>
            <a:prstGeom prst="curvedConnector2">
              <a:avLst/>
            </a:prstGeom>
            <a:ln w="25400">
              <a:solidFill>
                <a:srgbClr val="7030A0"/>
              </a:solidFill>
              <a:prstDash val="lgDash"/>
              <a:miter/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연결선: 구부러짐 322">
              <a:extLst>
                <a:ext uri="{FF2B5EF4-FFF2-40B4-BE49-F238E27FC236}">
                  <a16:creationId xmlns:a16="http://schemas.microsoft.com/office/drawing/2014/main" id="{8977E04A-6A90-13C4-564C-2E88DBA0D9B8}"/>
                </a:ext>
              </a:extLst>
            </p:cNvPr>
            <p:cNvCxnSpPr>
              <a:cxnSpLocks/>
              <a:stCxn id="305" idx="6"/>
              <a:endCxn id="303" idx="5"/>
            </p:cNvCxnSpPr>
            <p:nvPr/>
          </p:nvCxnSpPr>
          <p:spPr>
            <a:xfrm flipV="1">
              <a:off x="8381935" y="1482314"/>
              <a:ext cx="1856014" cy="1946686"/>
            </a:xfrm>
            <a:prstGeom prst="curvedConnector2">
              <a:avLst/>
            </a:prstGeom>
            <a:ln w="25400">
              <a:solidFill>
                <a:srgbClr val="7030A0"/>
              </a:solidFill>
              <a:prstDash val="lgDash"/>
              <a:miter/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연결선: 꺾임 323">
              <a:extLst>
                <a:ext uri="{FF2B5EF4-FFF2-40B4-BE49-F238E27FC236}">
                  <a16:creationId xmlns:a16="http://schemas.microsoft.com/office/drawing/2014/main" id="{0D2CC1BD-DA3F-8183-B687-E6106CCBF510}"/>
                </a:ext>
              </a:extLst>
            </p:cNvPr>
            <p:cNvCxnSpPr>
              <a:cxnSpLocks/>
              <a:stCxn id="270" idx="5"/>
              <a:endCxn id="305" idx="1"/>
            </p:cNvCxnSpPr>
            <p:nvPr/>
          </p:nvCxnSpPr>
          <p:spPr>
            <a:xfrm rot="16200000" flipH="1">
              <a:off x="5325482" y="663536"/>
              <a:ext cx="696238" cy="4465216"/>
            </a:xfrm>
            <a:prstGeom prst="bentConnector3">
              <a:avLst>
                <a:gd name="adj1" fmla="val 64593"/>
              </a:avLst>
            </a:prstGeom>
            <a:ln w="25400"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연결선: 꺾임 324">
              <a:extLst>
                <a:ext uri="{FF2B5EF4-FFF2-40B4-BE49-F238E27FC236}">
                  <a16:creationId xmlns:a16="http://schemas.microsoft.com/office/drawing/2014/main" id="{8386D1BB-BE69-8EA2-C000-E5074AB34496}"/>
                </a:ext>
              </a:extLst>
            </p:cNvPr>
            <p:cNvCxnSpPr>
              <a:cxnSpLocks/>
              <a:stCxn id="270" idx="5"/>
              <a:endCxn id="306" idx="1"/>
            </p:cNvCxnSpPr>
            <p:nvPr/>
          </p:nvCxnSpPr>
          <p:spPr>
            <a:xfrm rot="16200000" flipH="1">
              <a:off x="4307688" y="1681329"/>
              <a:ext cx="1761949" cy="3495339"/>
            </a:xfrm>
            <a:prstGeom prst="bentConnector3">
              <a:avLst>
                <a:gd name="adj1" fmla="val 80404"/>
              </a:avLst>
            </a:prstGeom>
            <a:ln w="25400"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연결선: 꺾임 325">
              <a:extLst>
                <a:ext uri="{FF2B5EF4-FFF2-40B4-BE49-F238E27FC236}">
                  <a16:creationId xmlns:a16="http://schemas.microsoft.com/office/drawing/2014/main" id="{F3B25C3B-5B1F-21AB-5547-DDECC7F60DC7}"/>
                </a:ext>
              </a:extLst>
            </p:cNvPr>
            <p:cNvCxnSpPr>
              <a:cxnSpLocks/>
              <a:stCxn id="271" idx="5"/>
              <a:endCxn id="306" idx="1"/>
            </p:cNvCxnSpPr>
            <p:nvPr/>
          </p:nvCxnSpPr>
          <p:spPr>
            <a:xfrm rot="16200000" flipH="1">
              <a:off x="5332568" y="2706209"/>
              <a:ext cx="696237" cy="2511291"/>
            </a:xfrm>
            <a:prstGeom prst="bentConnector3">
              <a:avLst>
                <a:gd name="adj1" fmla="val 73879"/>
              </a:avLst>
            </a:prstGeom>
            <a:ln w="25400"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43E43BCD-659D-AFB7-D606-4A6366F0F838}"/>
              </a:ext>
            </a:extLst>
          </p:cNvPr>
          <p:cNvGrpSpPr/>
          <p:nvPr/>
        </p:nvGrpSpPr>
        <p:grpSpPr>
          <a:xfrm>
            <a:off x="260746" y="4250438"/>
            <a:ext cx="3085351" cy="1231068"/>
            <a:chOff x="183735" y="4076798"/>
            <a:chExt cx="4341365" cy="1844856"/>
          </a:xfrm>
        </p:grpSpPr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03929A9A-892A-45E7-F175-3302D59459E2}"/>
                </a:ext>
              </a:extLst>
            </p:cNvPr>
            <p:cNvGrpSpPr/>
            <p:nvPr/>
          </p:nvGrpSpPr>
          <p:grpSpPr>
            <a:xfrm>
              <a:off x="462409" y="4333430"/>
              <a:ext cx="4062691" cy="1588224"/>
              <a:chOff x="498461" y="4205749"/>
              <a:chExt cx="4062691" cy="1588224"/>
            </a:xfrm>
          </p:grpSpPr>
          <p:sp>
            <p:nvSpPr>
              <p:cNvPr id="294" name="사각형: 둥근 모서리 293">
                <a:extLst>
                  <a:ext uri="{FF2B5EF4-FFF2-40B4-BE49-F238E27FC236}">
                    <a16:creationId xmlns:a16="http://schemas.microsoft.com/office/drawing/2014/main" id="{2F9F558E-7EC2-DF65-C530-873B92EF31A3}"/>
                  </a:ext>
                </a:extLst>
              </p:cNvPr>
              <p:cNvSpPr/>
              <p:nvPr/>
            </p:nvSpPr>
            <p:spPr>
              <a:xfrm>
                <a:off x="498461" y="4205749"/>
                <a:ext cx="4062691" cy="1588224"/>
              </a:xfrm>
              <a:prstGeom prst="roundRect">
                <a:avLst>
                  <a:gd name="adj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/>
              </a:p>
            </p:txBody>
          </p:sp>
          <p:cxnSp>
            <p:nvCxnSpPr>
              <p:cNvPr id="295" name="연결선: 꺾임 294">
                <a:extLst>
                  <a:ext uri="{FF2B5EF4-FFF2-40B4-BE49-F238E27FC236}">
                    <a16:creationId xmlns:a16="http://schemas.microsoft.com/office/drawing/2014/main" id="{593ABE40-BE7A-266B-FD53-7082CD25FC9D}"/>
                  </a:ext>
                </a:extLst>
              </p:cNvPr>
              <p:cNvCxnSpPr/>
              <p:nvPr/>
            </p:nvCxnSpPr>
            <p:spPr>
              <a:xfrm>
                <a:off x="765112" y="4503001"/>
                <a:ext cx="360000" cy="360000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FF000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직선 화살표 연결선 295">
                <a:extLst>
                  <a:ext uri="{FF2B5EF4-FFF2-40B4-BE49-F238E27FC236}">
                    <a16:creationId xmlns:a16="http://schemas.microsoft.com/office/drawing/2014/main" id="{3B291485-7BDA-460A-F297-69533D1ADEC4}"/>
                  </a:ext>
                </a:extLst>
              </p:cNvPr>
              <p:cNvCxnSpPr/>
              <p:nvPr/>
            </p:nvCxnSpPr>
            <p:spPr>
              <a:xfrm>
                <a:off x="765112" y="5370373"/>
                <a:ext cx="360000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직선 화살표 연결선 296">
                <a:extLst>
                  <a:ext uri="{FF2B5EF4-FFF2-40B4-BE49-F238E27FC236}">
                    <a16:creationId xmlns:a16="http://schemas.microsoft.com/office/drawing/2014/main" id="{69943699-5247-B9B3-FD40-6CFC652FB1F9}"/>
                  </a:ext>
                </a:extLst>
              </p:cNvPr>
              <p:cNvCxnSpPr/>
              <p:nvPr/>
            </p:nvCxnSpPr>
            <p:spPr>
              <a:xfrm flipV="1">
                <a:off x="2635113" y="5149041"/>
                <a:ext cx="360000" cy="36000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prstDash val="lgDash"/>
                <a:miter/>
                <a:headEnd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직선 화살표 연결선 297">
                <a:extLst>
                  <a:ext uri="{FF2B5EF4-FFF2-40B4-BE49-F238E27FC236}">
                    <a16:creationId xmlns:a16="http://schemas.microsoft.com/office/drawing/2014/main" id="{12F6E1D8-EA26-3159-1481-70C66B27E69A}"/>
                  </a:ext>
                </a:extLst>
              </p:cNvPr>
              <p:cNvCxnSpPr/>
              <p:nvPr/>
            </p:nvCxnSpPr>
            <p:spPr>
              <a:xfrm>
                <a:off x="2636431" y="4503001"/>
                <a:ext cx="360000" cy="36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C18C7E7A-D910-316C-155F-4BDE86AADED4}"/>
                  </a:ext>
                </a:extLst>
              </p:cNvPr>
              <p:cNvSpPr txBox="1"/>
              <p:nvPr/>
            </p:nvSpPr>
            <p:spPr>
              <a:xfrm>
                <a:off x="1309284" y="5225704"/>
                <a:ext cx="1017713" cy="35714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00"/>
                  <a:t>Conv 3x3</a:t>
                </a:r>
                <a:endParaRPr lang="ko-KR" altLang="en-US" sz="1000"/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FF35C999-725B-D2F1-38B5-6DA855BFE852}"/>
                  </a:ext>
                </a:extLst>
              </p:cNvPr>
              <p:cNvSpPr txBox="1"/>
              <p:nvPr/>
            </p:nvSpPr>
            <p:spPr>
              <a:xfrm>
                <a:off x="3090407" y="5067432"/>
                <a:ext cx="1098913" cy="58036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00"/>
                  <a:t>UpSample</a:t>
                </a:r>
              </a:p>
              <a:p>
                <a:pPr lvl="0">
                  <a:defRPr/>
                </a:pPr>
                <a:r>
                  <a:rPr lang="en-US" altLang="ko-KR" sz="1000"/>
                  <a:t>Conv 3x3</a:t>
                </a:r>
                <a:endParaRPr lang="ko-KR" altLang="en-US" sz="1000"/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5DFB04A3-56C7-24E0-346F-4CD78364B015}"/>
                  </a:ext>
                </a:extLst>
              </p:cNvPr>
              <p:cNvSpPr txBox="1"/>
              <p:nvPr/>
            </p:nvSpPr>
            <p:spPr>
              <a:xfrm>
                <a:off x="3033103" y="4417839"/>
                <a:ext cx="1385371" cy="58036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00"/>
                  <a:t>MaxPool</a:t>
                </a:r>
              </a:p>
              <a:p>
                <a:pPr lvl="0">
                  <a:defRPr/>
                </a:pPr>
                <a:r>
                  <a:rPr lang="en-US" altLang="ko-KR" sz="1000"/>
                  <a:t>Conv 3x3, X 2</a:t>
                </a:r>
                <a:endParaRPr lang="ko-KR" altLang="en-US" sz="1000"/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7502F61-C636-A9A3-70C1-ADB5399797ED}"/>
                  </a:ext>
                </a:extLst>
              </p:cNvPr>
              <p:cNvSpPr txBox="1"/>
              <p:nvPr/>
            </p:nvSpPr>
            <p:spPr>
              <a:xfrm>
                <a:off x="1309284" y="4421391"/>
                <a:ext cx="1017713" cy="58036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00"/>
                  <a:t>MaxPool</a:t>
                </a:r>
              </a:p>
              <a:p>
                <a:pPr lvl="0">
                  <a:defRPr/>
                </a:pPr>
                <a:r>
                  <a:rPr lang="en-US" altLang="ko-KR" sz="1000"/>
                  <a:t>Conv 3x3</a:t>
                </a:r>
                <a:endParaRPr lang="ko-KR" altLang="en-US" sz="1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타원 292">
                  <a:extLst>
                    <a:ext uri="{FF2B5EF4-FFF2-40B4-BE49-F238E27FC236}">
                      <a16:creationId xmlns:a16="http://schemas.microsoft.com/office/drawing/2014/main" id="{6D74915F-ECB0-9290-2751-F72F49FBEBB1}"/>
                    </a:ext>
                  </a:extLst>
                </p:cNvPr>
                <p:cNvSpPr/>
                <p:nvPr/>
              </p:nvSpPr>
              <p:spPr>
                <a:xfrm>
                  <a:off x="183735" y="4076798"/>
                  <a:ext cx="557348" cy="523220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sz="1000"/>
                </a:p>
              </p:txBody>
            </p:sp>
          </mc:Choice>
          <mc:Fallback xmlns="">
            <p:sp>
              <p:nvSpPr>
                <p:cNvPr id="293" name="타원 292">
                  <a:extLst>
                    <a:ext uri="{FF2B5EF4-FFF2-40B4-BE49-F238E27FC236}">
                      <a16:creationId xmlns:a16="http://schemas.microsoft.com/office/drawing/2014/main" id="{6D74915F-ECB0-9290-2751-F72F49FBEB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735" y="4076798"/>
                  <a:ext cx="557348" cy="52322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49196960-BE9A-524F-96F2-BB76CEA7A4A3}"/>
              </a:ext>
            </a:extLst>
          </p:cNvPr>
          <p:cNvGrpSpPr/>
          <p:nvPr/>
        </p:nvGrpSpPr>
        <p:grpSpPr>
          <a:xfrm>
            <a:off x="260367" y="3819698"/>
            <a:ext cx="1569109" cy="349143"/>
            <a:chOff x="170773" y="3163652"/>
            <a:chExt cx="2207876" cy="523220"/>
          </a:xfrm>
        </p:grpSpPr>
        <p:sp>
          <p:nvSpPr>
            <p:cNvPr id="289" name="사각형: 둥근 모서리 288">
              <a:extLst>
                <a:ext uri="{FF2B5EF4-FFF2-40B4-BE49-F238E27FC236}">
                  <a16:creationId xmlns:a16="http://schemas.microsoft.com/office/drawing/2014/main" id="{73B6370D-65B3-B5C5-F3CF-58D68BACBA94}"/>
                </a:ext>
              </a:extLst>
            </p:cNvPr>
            <p:cNvSpPr/>
            <p:nvPr/>
          </p:nvSpPr>
          <p:spPr>
            <a:xfrm>
              <a:off x="449447" y="3163652"/>
              <a:ext cx="1929202" cy="522514"/>
            </a:xfrm>
            <a:prstGeom prst="roundRect">
              <a:avLst>
                <a:gd name="adj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타원 289">
                  <a:extLst>
                    <a:ext uri="{FF2B5EF4-FFF2-40B4-BE49-F238E27FC236}">
                      <a16:creationId xmlns:a16="http://schemas.microsoft.com/office/drawing/2014/main" id="{505B2B28-C15E-0EDA-B567-0FB6279715C0}"/>
                    </a:ext>
                  </a:extLst>
                </p:cNvPr>
                <p:cNvSpPr/>
                <p:nvPr/>
              </p:nvSpPr>
              <p:spPr>
                <a:xfrm>
                  <a:off x="170773" y="3163652"/>
                  <a:ext cx="557348" cy="52322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sz="1000"/>
                </a:p>
              </p:txBody>
            </p:sp>
          </mc:Choice>
          <mc:Fallback xmlns="">
            <p:sp>
              <p:nvSpPr>
                <p:cNvPr id="290" name="타원 289">
                  <a:extLst>
                    <a:ext uri="{FF2B5EF4-FFF2-40B4-BE49-F238E27FC236}">
                      <a16:creationId xmlns:a16="http://schemas.microsoft.com/office/drawing/2014/main" id="{505B2B28-C15E-0EDA-B567-0FB6279715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773" y="3163652"/>
                  <a:ext cx="557348" cy="52322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5A12BA84-B07E-F16F-4EDE-C88CC1A9BB9B}"/>
                </a:ext>
              </a:extLst>
            </p:cNvPr>
            <p:cNvSpPr txBox="1"/>
            <p:nvPr/>
          </p:nvSpPr>
          <p:spPr>
            <a:xfrm>
              <a:off x="662807" y="3276489"/>
              <a:ext cx="1676338" cy="3571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 dirty="0"/>
                <a:t>Deep</a:t>
              </a:r>
              <a:r>
                <a:rPr lang="en-US" altLang="ko-KR" sz="1000" b="1" dirty="0"/>
                <a:t> </a:t>
              </a:r>
              <a:r>
                <a:rPr lang="en-US" altLang="ko-KR" sz="1000" dirty="0"/>
                <a:t>Supervision</a:t>
              </a:r>
              <a:endParaRPr lang="ko-KR" altLang="en-US" sz="1000" dirty="0"/>
            </a:p>
          </p:txBody>
        </p:sp>
      </p:grpSp>
      <p:sp>
        <p:nvSpPr>
          <p:cNvPr id="284" name="TextBox 283">
            <a:extLst>
              <a:ext uri="{FF2B5EF4-FFF2-40B4-BE49-F238E27FC236}">
                <a16:creationId xmlns:a16="http://schemas.microsoft.com/office/drawing/2014/main" id="{D09D32B1-0FA6-F1BA-3BA5-BA1F408018E5}"/>
              </a:ext>
            </a:extLst>
          </p:cNvPr>
          <p:cNvSpPr txBox="1"/>
          <p:nvPr/>
        </p:nvSpPr>
        <p:spPr>
          <a:xfrm>
            <a:off x="2936792" y="3992546"/>
            <a:ext cx="401238" cy="246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128</a:t>
            </a:r>
            <a:endParaRPr lang="ko-KR" altLang="en-US" sz="100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9B1D0319-107E-4A6D-32DC-D6E6B32ABC0E}"/>
              </a:ext>
            </a:extLst>
          </p:cNvPr>
          <p:cNvSpPr txBox="1"/>
          <p:nvPr/>
        </p:nvSpPr>
        <p:spPr>
          <a:xfrm>
            <a:off x="3610578" y="4703742"/>
            <a:ext cx="401238" cy="246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256</a:t>
            </a:r>
            <a:endParaRPr lang="ko-KR" altLang="en-US" sz="100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841DA370-986E-A332-AFD6-D725A69E376C}"/>
              </a:ext>
            </a:extLst>
          </p:cNvPr>
          <p:cNvSpPr txBox="1"/>
          <p:nvPr/>
        </p:nvSpPr>
        <p:spPr>
          <a:xfrm>
            <a:off x="4300554" y="5414794"/>
            <a:ext cx="401238" cy="246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512</a:t>
            </a:r>
            <a:endParaRPr lang="ko-KR" altLang="en-US" sz="100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4C9A199B-8162-CA96-C272-7ACE37FD7F85}"/>
              </a:ext>
            </a:extLst>
          </p:cNvPr>
          <p:cNvSpPr txBox="1"/>
          <p:nvPr/>
        </p:nvSpPr>
        <p:spPr>
          <a:xfrm>
            <a:off x="2279216" y="3294461"/>
            <a:ext cx="325730" cy="238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64</a:t>
            </a:r>
            <a:endParaRPr lang="ko-KR" altLang="en-US" sz="100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B15CD77-3508-8A7F-3FF9-040D1731C986}"/>
              </a:ext>
            </a:extLst>
          </p:cNvPr>
          <p:cNvSpPr txBox="1"/>
          <p:nvPr/>
        </p:nvSpPr>
        <p:spPr>
          <a:xfrm>
            <a:off x="1601281" y="2604045"/>
            <a:ext cx="325730" cy="238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32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01008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267" grpId="0" animBg="1"/>
      <p:bldP spid="270" grpId="0" animBg="1"/>
      <p:bldP spid="271" grpId="0" animBg="1"/>
      <p:bldP spid="272" grpId="0" animBg="1"/>
      <p:bldP spid="273" grpId="0" animBg="1"/>
      <p:bldP spid="276" grpId="0" animBg="1"/>
      <p:bldP spid="284" grpId="0" animBg="1"/>
      <p:bldP spid="285" grpId="0" animBg="1"/>
      <p:bldP spid="286" grpId="0" animBg="1"/>
      <p:bldP spid="287" grpId="0" animBg="1"/>
      <p:bldP spid="2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360" y="503854"/>
            <a:ext cx="11521280" cy="457200"/>
          </a:xfrm>
        </p:spPr>
        <p:txBody>
          <a:bodyPr anchor="ctr">
            <a:normAutofit fontScale="90000"/>
          </a:bodyPr>
          <a:lstStyle/>
          <a:p>
            <a:r>
              <a:rPr lang="en-US" altLang="ko-KR" dirty="0"/>
              <a:t>Layer UNET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1CFEF04-2CF7-493B-AC20-76E348A15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1424" y="1484784"/>
            <a:ext cx="7920880" cy="4362605"/>
          </a:xfr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8</a:t>
            </a:fld>
            <a:endParaRPr lang="ko-KR" altLang="en-US" noProof="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93A7D5-414A-B67E-33E0-6F7516B1E34B}"/>
              </a:ext>
            </a:extLst>
          </p:cNvPr>
          <p:cNvSpPr txBox="1"/>
          <p:nvPr/>
        </p:nvSpPr>
        <p:spPr>
          <a:xfrm>
            <a:off x="7828978" y="1595716"/>
            <a:ext cx="36004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Layer UNET</a:t>
            </a:r>
            <a:r>
              <a:rPr lang="ko-KR" altLang="en-US" dirty="0"/>
              <a:t>은 </a:t>
            </a:r>
            <a:r>
              <a:rPr lang="en-US" altLang="ko-KR" dirty="0"/>
              <a:t>EUNET</a:t>
            </a:r>
            <a:r>
              <a:rPr lang="ko-KR" altLang="en-US" dirty="0"/>
              <a:t>에서 의미론적 차이를 줄이기 위해서 이전 레벨의 인코더에서 얻어낸 같은 수준들의 블록들을 같이 </a:t>
            </a:r>
            <a:r>
              <a:rPr lang="en-US" altLang="ko-KR" dirty="0"/>
              <a:t>Concatenate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이를 통해 </a:t>
            </a:r>
            <a:r>
              <a:rPr lang="en-US" altLang="ko-KR" dirty="0"/>
              <a:t>UNET3+</a:t>
            </a:r>
            <a:r>
              <a:rPr lang="ko-KR" altLang="en-US" dirty="0"/>
              <a:t>의 </a:t>
            </a:r>
            <a:r>
              <a:rPr lang="en-US" altLang="ko-KR" dirty="0"/>
              <a:t>Full scale </a:t>
            </a:r>
            <a:r>
              <a:rPr lang="ko-KR" altLang="en-US" dirty="0" err="1"/>
              <a:t>세그멘테이션보다</a:t>
            </a:r>
            <a:r>
              <a:rPr lang="ko-KR" altLang="en-US" dirty="0"/>
              <a:t> 의미론적 차이를 줄일 수 있고</a:t>
            </a:r>
            <a:r>
              <a:rPr lang="en-US" altLang="ko-KR" dirty="0"/>
              <a:t>,</a:t>
            </a:r>
            <a:r>
              <a:rPr lang="ko-KR" altLang="en-US" dirty="0"/>
              <a:t> 이로 인해 정확도가 향상된다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235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360" y="418836"/>
            <a:ext cx="11521280" cy="457200"/>
          </a:xfrm>
        </p:spPr>
        <p:txBody>
          <a:bodyPr anchor="ctr">
            <a:normAutofit fontScale="90000"/>
          </a:bodyPr>
          <a:lstStyle/>
          <a:p>
            <a:r>
              <a:rPr lang="en-US" altLang="ko-KR" dirty="0"/>
              <a:t>Layer UNET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9</a:t>
            </a:fld>
            <a:endParaRPr lang="ko-KR" alt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31C455BC-33D2-4741-B5E4-8AF8EE5040E1}"/>
                  </a:ext>
                </a:extLst>
              </p:cNvPr>
              <p:cNvSpPr/>
              <p:nvPr/>
            </p:nvSpPr>
            <p:spPr>
              <a:xfrm>
                <a:off x="3272707" y="1248661"/>
                <a:ext cx="500410" cy="45734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n>
                                <a:noFill/>
                                <a:prstDash val="sysDot"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ln>
                                <a:noFill/>
                                <a:prstDash val="sysDot"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 smtClean="0">
                              <a:ln>
                                <a:noFill/>
                                <a:prstDash val="sysDot"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𝐸𝑛</m:t>
                          </m:r>
                        </m:sub>
                        <m:sup>
                          <m:r>
                            <a:rPr lang="en-US" altLang="ko-KR" i="1" smtClean="0">
                              <a:ln>
                                <a:noFill/>
                                <a:prstDash val="sysDot"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0,0</m:t>
                          </m:r>
                        </m:sup>
                      </m:sSubSup>
                    </m:oMath>
                  </m:oMathPara>
                </a14:m>
                <a:endParaRPr i="1" dirty="0">
                  <a:ln>
                    <a:noFill/>
                    <a:prstDash val="sysDot"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31C455BC-33D2-4741-B5E4-8AF8EE504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707" y="1248661"/>
                <a:ext cx="500410" cy="457348"/>
              </a:xfrm>
              <a:prstGeom prst="ellipse">
                <a:avLst/>
              </a:prstGeom>
              <a:blipFill>
                <a:blip r:embed="rId3"/>
                <a:stretch>
                  <a:fillRect l="-8140"/>
                </a:stretch>
              </a:blipFill>
              <a:ln w="25400">
                <a:prstDash val="soli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D3FF9B11-8E15-452D-A077-746E3FE9BA77}"/>
              </a:ext>
            </a:extLst>
          </p:cNvPr>
          <p:cNvCxnSpPr>
            <a:stCxn id="140" idx="5"/>
          </p:cNvCxnSpPr>
          <p:nvPr/>
        </p:nvCxnSpPr>
        <p:spPr>
          <a:xfrm>
            <a:off x="3699833" y="1639031"/>
            <a:ext cx="502328" cy="593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C2E5419C-CAAD-8C69-013B-AE15ABB6362B}"/>
                  </a:ext>
                </a:extLst>
              </p:cNvPr>
              <p:cNvSpPr/>
              <p:nvPr/>
            </p:nvSpPr>
            <p:spPr>
              <a:xfrm>
                <a:off x="4128877" y="2181459"/>
                <a:ext cx="500410" cy="45734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n>
                                <a:noFill/>
                                <a:prstDash val="sysDot"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n>
                                <a:noFill/>
                                <a:prstDash val="sysDot"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n>
                                <a:noFill/>
                                <a:prstDash val="sysDot"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𝐸𝑛</m:t>
                          </m:r>
                        </m:sub>
                        <m:sup>
                          <m:r>
                            <a:rPr lang="en-US" altLang="ko-KR" i="1">
                              <a:ln>
                                <a:noFill/>
                                <a:prstDash val="sysDot"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1,0</m:t>
                          </m:r>
                        </m:sup>
                      </m:sSubSup>
                    </m:oMath>
                  </m:oMathPara>
                </a14:m>
                <a:endParaRPr i="1" dirty="0">
                  <a:ln>
                    <a:noFill/>
                    <a:prstDash val="sysDot"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C2E5419C-CAAD-8C69-013B-AE15ABB636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877" y="2181459"/>
                <a:ext cx="500410" cy="457348"/>
              </a:xfrm>
              <a:prstGeom prst="ellipse">
                <a:avLst/>
              </a:prstGeom>
              <a:blipFill>
                <a:blip r:embed="rId4"/>
                <a:stretch>
                  <a:fillRect l="-6977"/>
                </a:stretch>
              </a:blipFill>
              <a:ln w="25400">
                <a:prstDash val="soli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29E750F8-BF23-40EA-DDC3-3FF6557C2EF3}"/>
                  </a:ext>
                </a:extLst>
              </p:cNvPr>
              <p:cNvSpPr/>
              <p:nvPr/>
            </p:nvSpPr>
            <p:spPr>
              <a:xfrm>
                <a:off x="5012395" y="3114259"/>
                <a:ext cx="500410" cy="457348"/>
              </a:xfrm>
              <a:prstGeom prst="ellipse">
                <a:avLst/>
              </a:prstGeom>
              <a:solidFill>
                <a:schemeClr val="bg1"/>
              </a:solidFill>
              <a:ln w="25400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n>
                                <a:noFill/>
                                <a:prstDash val="sysDot"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n>
                                <a:noFill/>
                                <a:prstDash val="sysDot"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n>
                                <a:noFill/>
                                <a:prstDash val="sysDot"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𝐸𝑛</m:t>
                          </m:r>
                        </m:sub>
                        <m:sup>
                          <m:r>
                            <a:rPr lang="en-US" altLang="ko-KR" i="1">
                              <a:ln>
                                <a:noFill/>
                                <a:prstDash val="sysDot"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2,0</m:t>
                          </m:r>
                        </m:sup>
                      </m:sSubSup>
                    </m:oMath>
                  </m:oMathPara>
                </a14:m>
                <a:endParaRPr i="1">
                  <a:ln>
                    <a:noFill/>
                    <a:prstDash val="sysDot"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29E750F8-BF23-40EA-DDC3-3FF6557C2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395" y="3114259"/>
                <a:ext cx="500410" cy="457348"/>
              </a:xfrm>
              <a:prstGeom prst="ellipse">
                <a:avLst/>
              </a:prstGeom>
              <a:blipFill>
                <a:blip r:embed="rId5"/>
                <a:stretch>
                  <a:fillRect l="-8140"/>
                </a:stretch>
              </a:blipFill>
              <a:ln w="25400">
                <a:prstDash val="sysDot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36B8BF9E-E478-1E6E-05A0-71F24B4A257F}"/>
                  </a:ext>
                </a:extLst>
              </p:cNvPr>
              <p:cNvSpPr/>
              <p:nvPr/>
            </p:nvSpPr>
            <p:spPr>
              <a:xfrm>
                <a:off x="5881288" y="4047057"/>
                <a:ext cx="500410" cy="457348"/>
              </a:xfrm>
              <a:prstGeom prst="ellipse">
                <a:avLst/>
              </a:prstGeom>
              <a:solidFill>
                <a:schemeClr val="bg1"/>
              </a:solidFill>
              <a:ln w="25400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n>
                                <a:noFill/>
                                <a:prstDash val="sysDot"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n>
                                <a:noFill/>
                                <a:prstDash val="sysDot"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n>
                                <a:noFill/>
                                <a:prstDash val="sysDot"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𝐸𝑛</m:t>
                          </m:r>
                        </m:sub>
                        <m:sup>
                          <m:r>
                            <a:rPr lang="en-US" altLang="ko-KR" i="1">
                              <a:ln>
                                <a:noFill/>
                                <a:prstDash val="sysDot"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3,0</m:t>
                          </m:r>
                        </m:sup>
                      </m:sSubSup>
                    </m:oMath>
                  </m:oMathPara>
                </a14:m>
                <a:endParaRPr i="1">
                  <a:ln>
                    <a:noFill/>
                    <a:prstDash val="sysDot"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36B8BF9E-E478-1E6E-05A0-71F24B4A2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288" y="4047057"/>
                <a:ext cx="500410" cy="457348"/>
              </a:xfrm>
              <a:prstGeom prst="ellipse">
                <a:avLst/>
              </a:prstGeom>
              <a:blipFill>
                <a:blip r:embed="rId6"/>
                <a:stretch>
                  <a:fillRect l="-8140"/>
                </a:stretch>
              </a:blipFill>
              <a:ln w="25400">
                <a:prstDash val="sysDot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8B0C31D7-1973-4ABB-3DAF-2111152AF333}"/>
                  </a:ext>
                </a:extLst>
              </p:cNvPr>
              <p:cNvSpPr/>
              <p:nvPr/>
            </p:nvSpPr>
            <p:spPr>
              <a:xfrm>
                <a:off x="6752083" y="4979857"/>
                <a:ext cx="500410" cy="45734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n>
                                <a:noFill/>
                                <a:prstDash val="sysDot"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n>
                                <a:noFill/>
                                <a:prstDash val="sysDot"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n>
                                <a:noFill/>
                                <a:prstDash val="sysDot"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𝐸𝑛</m:t>
                          </m:r>
                        </m:sub>
                        <m:sup>
                          <m:r>
                            <a:rPr lang="en-US" altLang="ko-KR" i="1">
                              <a:ln>
                                <a:noFill/>
                                <a:prstDash val="sysDot"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4,0</m:t>
                          </m:r>
                        </m:sup>
                      </m:sSubSup>
                    </m:oMath>
                  </m:oMathPara>
                </a14:m>
                <a:endParaRPr i="1" dirty="0">
                  <a:ln>
                    <a:noFill/>
                    <a:prstDash val="sysDot"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8B0C31D7-1973-4ABB-3DAF-2111152AF3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083" y="4979857"/>
                <a:ext cx="500410" cy="457348"/>
              </a:xfrm>
              <a:prstGeom prst="ellipse">
                <a:avLst/>
              </a:prstGeom>
              <a:blipFill>
                <a:blip r:embed="rId7"/>
                <a:stretch>
                  <a:fillRect l="-9302"/>
                </a:stretch>
              </a:blipFill>
              <a:ln w="25400">
                <a:prstDash val="soli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타원 156">
            <a:extLst>
              <a:ext uri="{FF2B5EF4-FFF2-40B4-BE49-F238E27FC236}">
                <a16:creationId xmlns:a16="http://schemas.microsoft.com/office/drawing/2014/main" id="{AC447019-657F-A77F-9CDF-5CAF40840542}"/>
              </a:ext>
            </a:extLst>
          </p:cNvPr>
          <p:cNvSpPr/>
          <p:nvPr/>
        </p:nvSpPr>
        <p:spPr>
          <a:xfrm>
            <a:off x="1912709" y="1037888"/>
            <a:ext cx="936654" cy="878893"/>
          </a:xfrm>
          <a:prstGeom prst="ellipse">
            <a:avLst/>
          </a:prstGeom>
          <a:solidFill>
            <a:schemeClr val="bg1"/>
          </a:solidFill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Input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7E928A91-CFE0-8CE9-D175-4A1E405E563F}"/>
              </a:ext>
            </a:extLst>
          </p:cNvPr>
          <p:cNvCxnSpPr>
            <a:cxnSpLocks/>
            <a:stCxn id="157" idx="6"/>
            <a:endCxn id="140" idx="2"/>
          </p:cNvCxnSpPr>
          <p:nvPr/>
        </p:nvCxnSpPr>
        <p:spPr>
          <a:xfrm>
            <a:off x="2849363" y="1477334"/>
            <a:ext cx="4233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51AE81-73E9-F9F4-F065-EF6210197E0D}"/>
              </a:ext>
            </a:extLst>
          </p:cNvPr>
          <p:cNvGrpSpPr/>
          <p:nvPr/>
        </p:nvGrpSpPr>
        <p:grpSpPr>
          <a:xfrm>
            <a:off x="3699833" y="1639031"/>
            <a:ext cx="2669142" cy="1542204"/>
            <a:chOff x="3411801" y="1639030"/>
            <a:chExt cx="2669142" cy="15422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타원 146">
                  <a:extLst>
                    <a:ext uri="{FF2B5EF4-FFF2-40B4-BE49-F238E27FC236}">
                      <a16:creationId xmlns:a16="http://schemas.microsoft.com/office/drawing/2014/main" id="{6BA5BCF5-F68A-1202-E6F1-6A447453D854}"/>
                    </a:ext>
                  </a:extLst>
                </p:cNvPr>
                <p:cNvSpPr/>
                <p:nvPr/>
              </p:nvSpPr>
              <p:spPr>
                <a:xfrm>
                  <a:off x="5580533" y="2181458"/>
                  <a:ext cx="500410" cy="457348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5400"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𝐼𝑛</m:t>
                            </m:r>
                          </m:sub>
                          <m:sup>
                            <m:r>
                              <a:rPr lang="en-US" altLang="ko-KR" i="1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p>
                        </m:sSubSup>
                      </m:oMath>
                    </m:oMathPara>
                  </a14:m>
                  <a:endParaRPr i="1" dirty="0">
                    <a:ln>
                      <a:noFill/>
                      <a:prstDash val="sysDot"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7" name="타원 146">
                  <a:extLst>
                    <a:ext uri="{FF2B5EF4-FFF2-40B4-BE49-F238E27FC236}">
                      <a16:creationId xmlns:a16="http://schemas.microsoft.com/office/drawing/2014/main" id="{6BA5BCF5-F68A-1202-E6F1-6A447453D8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0533" y="2181458"/>
                  <a:ext cx="500410" cy="457348"/>
                </a:xfrm>
                <a:prstGeom prst="ellipse">
                  <a:avLst/>
                </a:prstGeom>
                <a:blipFill>
                  <a:blip r:embed="rId8"/>
                  <a:stretch>
                    <a:fillRect l="-8140"/>
                  </a:stretch>
                </a:blipFill>
                <a:ln w="25400">
                  <a:prstDash val="solid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A0D4B710-5837-C527-7C68-A5A02A4B5B00}"/>
                </a:ext>
              </a:extLst>
            </p:cNvPr>
            <p:cNvCxnSpPr>
              <a:stCxn id="150" idx="7"/>
              <a:endCxn id="147" idx="3"/>
            </p:cNvCxnSpPr>
            <p:nvPr/>
          </p:nvCxnSpPr>
          <p:spPr>
            <a:xfrm flipV="1">
              <a:off x="5151489" y="2571829"/>
              <a:ext cx="502328" cy="609405"/>
            </a:xfrm>
            <a:prstGeom prst="straightConnector1">
              <a:avLst/>
            </a:prstGeom>
            <a:ln w="25400">
              <a:solidFill>
                <a:srgbClr val="7030A0"/>
              </a:solidFill>
              <a:prstDash val="lgDash"/>
              <a:miter/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C3DA3EB6-390D-68E5-24A8-5DCCBC9172D5}"/>
                </a:ext>
              </a:extLst>
            </p:cNvPr>
            <p:cNvCxnSpPr>
              <a:stCxn id="146" idx="6"/>
              <a:endCxn id="147" idx="2"/>
            </p:cNvCxnSpPr>
            <p:nvPr/>
          </p:nvCxnSpPr>
          <p:spPr>
            <a:xfrm>
              <a:off x="4341254" y="2410132"/>
              <a:ext cx="1239279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연결선: 꺾임 162">
              <a:extLst>
                <a:ext uri="{FF2B5EF4-FFF2-40B4-BE49-F238E27FC236}">
                  <a16:creationId xmlns:a16="http://schemas.microsoft.com/office/drawing/2014/main" id="{47166E11-9EBF-75EA-1FA0-B8D110C0A0A9}"/>
                </a:ext>
              </a:extLst>
            </p:cNvPr>
            <p:cNvCxnSpPr>
              <a:stCxn id="140" idx="5"/>
              <a:endCxn id="147" idx="1"/>
            </p:cNvCxnSpPr>
            <p:nvPr/>
          </p:nvCxnSpPr>
          <p:spPr>
            <a:xfrm rot="16200000" flipH="1">
              <a:off x="4228107" y="822724"/>
              <a:ext cx="609404" cy="2242016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AE1C9DA-2D1B-AC68-3765-9FBCAFE506F1}"/>
              </a:ext>
            </a:extLst>
          </p:cNvPr>
          <p:cNvGrpSpPr/>
          <p:nvPr/>
        </p:nvGrpSpPr>
        <p:grpSpPr>
          <a:xfrm>
            <a:off x="3699833" y="1639030"/>
            <a:ext cx="4421554" cy="3407803"/>
            <a:chOff x="3411801" y="1639029"/>
            <a:chExt cx="4421554" cy="34078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타원 153">
                  <a:extLst>
                    <a:ext uri="{FF2B5EF4-FFF2-40B4-BE49-F238E27FC236}">
                      <a16:creationId xmlns:a16="http://schemas.microsoft.com/office/drawing/2014/main" id="{13150F0C-1C95-C90D-7756-31D932A027F6}"/>
                    </a:ext>
                  </a:extLst>
                </p:cNvPr>
                <p:cNvSpPr/>
                <p:nvPr/>
              </p:nvSpPr>
              <p:spPr>
                <a:xfrm>
                  <a:off x="7332945" y="4047056"/>
                  <a:ext cx="500410" cy="457348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5400"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𝐷𝑒</m:t>
                            </m:r>
                          </m:sub>
                          <m:sup>
                            <m:r>
                              <a:rPr lang="en-US" altLang="ko-KR" i="1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3,1</m:t>
                            </m:r>
                          </m:sup>
                        </m:sSubSup>
                      </m:oMath>
                    </m:oMathPara>
                  </a14:m>
                  <a:endParaRPr i="1" dirty="0">
                    <a:ln>
                      <a:noFill/>
                      <a:prstDash val="sysDot"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4" name="타원 153">
                  <a:extLst>
                    <a:ext uri="{FF2B5EF4-FFF2-40B4-BE49-F238E27FC236}">
                      <a16:creationId xmlns:a16="http://schemas.microsoft.com/office/drawing/2014/main" id="{13150F0C-1C95-C90D-7756-31D932A027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945" y="4047056"/>
                  <a:ext cx="500410" cy="457348"/>
                </a:xfrm>
                <a:prstGeom prst="ellipse">
                  <a:avLst/>
                </a:prstGeom>
                <a:blipFill>
                  <a:blip r:embed="rId9"/>
                  <a:stretch>
                    <a:fillRect l="-9302"/>
                  </a:stretch>
                </a:blipFill>
                <a:ln w="25400">
                  <a:prstDash val="solid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2AF0B7AD-7D42-F6F2-8849-C752C4493A26}"/>
                </a:ext>
              </a:extLst>
            </p:cNvPr>
            <p:cNvCxnSpPr>
              <a:cxnSpLocks/>
              <a:stCxn id="155" idx="7"/>
              <a:endCxn id="154" idx="3"/>
            </p:cNvCxnSpPr>
            <p:nvPr/>
          </p:nvCxnSpPr>
          <p:spPr>
            <a:xfrm flipV="1">
              <a:off x="6891178" y="4437427"/>
              <a:ext cx="515051" cy="609405"/>
            </a:xfrm>
            <a:prstGeom prst="straightConnector1">
              <a:avLst/>
            </a:prstGeom>
            <a:ln w="25400">
              <a:solidFill>
                <a:srgbClr val="7030A0"/>
              </a:solidFill>
              <a:prstDash val="lgDash"/>
              <a:miter/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02370A7A-C569-6405-053D-6374DC4AF625}"/>
                </a:ext>
              </a:extLst>
            </p:cNvPr>
            <p:cNvCxnSpPr>
              <a:stCxn id="153" idx="6"/>
              <a:endCxn id="154" idx="2"/>
            </p:cNvCxnSpPr>
            <p:nvPr/>
          </p:nvCxnSpPr>
          <p:spPr>
            <a:xfrm>
              <a:off x="6093666" y="4275730"/>
              <a:ext cx="1239279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연결선: 꺾임 166">
              <a:extLst>
                <a:ext uri="{FF2B5EF4-FFF2-40B4-BE49-F238E27FC236}">
                  <a16:creationId xmlns:a16="http://schemas.microsoft.com/office/drawing/2014/main" id="{C1A7AA87-136F-F18C-0144-25F257222F11}"/>
                </a:ext>
              </a:extLst>
            </p:cNvPr>
            <p:cNvCxnSpPr>
              <a:stCxn id="140" idx="5"/>
              <a:endCxn id="154" idx="1"/>
            </p:cNvCxnSpPr>
            <p:nvPr/>
          </p:nvCxnSpPr>
          <p:spPr>
            <a:xfrm rot="16200000" flipH="1">
              <a:off x="4171513" y="879317"/>
              <a:ext cx="2475003" cy="3994428"/>
            </a:xfrm>
            <a:prstGeom prst="bentConnector3">
              <a:avLst>
                <a:gd name="adj1" fmla="val 82991"/>
              </a:avLst>
            </a:prstGeom>
            <a:ln w="25400"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연결선: 꺾임 181">
              <a:extLst>
                <a:ext uri="{FF2B5EF4-FFF2-40B4-BE49-F238E27FC236}">
                  <a16:creationId xmlns:a16="http://schemas.microsoft.com/office/drawing/2014/main" id="{B9C45A09-0B3E-3AAE-8D01-DBDED331FF3A}"/>
                </a:ext>
              </a:extLst>
            </p:cNvPr>
            <p:cNvCxnSpPr>
              <a:stCxn id="146" idx="5"/>
              <a:endCxn id="154" idx="1"/>
            </p:cNvCxnSpPr>
            <p:nvPr/>
          </p:nvCxnSpPr>
          <p:spPr>
            <a:xfrm rot="16200000" flipH="1">
              <a:off x="5065998" y="1773801"/>
              <a:ext cx="1542204" cy="3138258"/>
            </a:xfrm>
            <a:prstGeom prst="bentConnector3">
              <a:avLst>
                <a:gd name="adj1" fmla="val 80404"/>
              </a:avLst>
            </a:prstGeom>
            <a:ln w="25400"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연결선: 꺾임 182">
              <a:extLst>
                <a:ext uri="{FF2B5EF4-FFF2-40B4-BE49-F238E27FC236}">
                  <a16:creationId xmlns:a16="http://schemas.microsoft.com/office/drawing/2014/main" id="{F32FBA80-333D-CF45-079B-B99AAADEA0A2}"/>
                </a:ext>
              </a:extLst>
            </p:cNvPr>
            <p:cNvCxnSpPr>
              <a:stCxn id="150" idx="5"/>
              <a:endCxn id="154" idx="1"/>
            </p:cNvCxnSpPr>
            <p:nvPr/>
          </p:nvCxnSpPr>
          <p:spPr>
            <a:xfrm rot="16200000" flipH="1">
              <a:off x="5974157" y="2681960"/>
              <a:ext cx="609404" cy="2254739"/>
            </a:xfrm>
            <a:prstGeom prst="bentConnector3">
              <a:avLst>
                <a:gd name="adj1" fmla="val 73879"/>
              </a:avLst>
            </a:prstGeom>
            <a:ln w="25400"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DE0AFD7-57E8-865A-6BBE-848789817F97}"/>
              </a:ext>
            </a:extLst>
          </p:cNvPr>
          <p:cNvGrpSpPr/>
          <p:nvPr/>
        </p:nvGrpSpPr>
        <p:grpSpPr>
          <a:xfrm>
            <a:off x="3699834" y="1639032"/>
            <a:ext cx="3552659" cy="2475002"/>
            <a:chOff x="3411802" y="1639031"/>
            <a:chExt cx="3552659" cy="2475002"/>
          </a:xfrm>
        </p:grpSpPr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60F8B811-972C-B1D9-8AA1-1AD74ED98D65}"/>
                </a:ext>
              </a:extLst>
            </p:cNvPr>
            <p:cNvCxnSpPr>
              <a:cxnSpLocks/>
              <a:stCxn id="146" idx="5"/>
              <a:endCxn id="151" idx="1"/>
            </p:cNvCxnSpPr>
            <p:nvPr/>
          </p:nvCxnSpPr>
          <p:spPr>
            <a:xfrm rot="16200000" flipH="1">
              <a:off x="5097950" y="1741851"/>
              <a:ext cx="609406" cy="2269362"/>
            </a:xfrm>
            <a:prstGeom prst="bentConnector3">
              <a:avLst>
                <a:gd name="adj1" fmla="val 63988"/>
              </a:avLst>
            </a:prstGeom>
            <a:ln w="25400"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78F6FC94-3BF1-AD08-0E62-2990B398A8A3}"/>
                    </a:ext>
                  </a:extLst>
                </p:cNvPr>
                <p:cNvSpPr/>
                <p:nvPr/>
              </p:nvSpPr>
              <p:spPr>
                <a:xfrm>
                  <a:off x="6464051" y="3114258"/>
                  <a:ext cx="500410" cy="457348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𝐼𝑛</m:t>
                            </m:r>
                          </m:sub>
                          <m:sup>
                            <m:r>
                              <a:rPr lang="en-US" altLang="ko-KR" i="1">
                                <a:ln>
                                  <a:noFill/>
                                  <a:prstDash val="sysDot"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p>
                        </m:sSubSup>
                      </m:oMath>
                    </m:oMathPara>
                  </a14:m>
                  <a:endParaRPr i="1" dirty="0">
                    <a:ln>
                      <a:noFill/>
                      <a:prstDash val="sysDot"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78F6FC94-3BF1-AD08-0E62-2990B398A8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051" y="3114258"/>
                  <a:ext cx="500410" cy="457348"/>
                </a:xfrm>
                <a:prstGeom prst="ellipse">
                  <a:avLst/>
                </a:prstGeom>
                <a:blipFill>
                  <a:blip r:embed="rId10"/>
                  <a:stretch>
                    <a:fillRect l="-8140"/>
                  </a:stretch>
                </a:blipFill>
                <a:ln w="25400">
                  <a:prstDash val="sysDot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4E616DF1-0981-EE0A-0707-36B57DC40329}"/>
                </a:ext>
              </a:extLst>
            </p:cNvPr>
            <p:cNvCxnSpPr>
              <a:cxnSpLocks/>
              <a:stCxn id="150" idx="6"/>
              <a:endCxn id="151" idx="2"/>
            </p:cNvCxnSpPr>
            <p:nvPr/>
          </p:nvCxnSpPr>
          <p:spPr>
            <a:xfrm>
              <a:off x="5224773" y="3342932"/>
              <a:ext cx="1239278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0C40D8A0-E3BD-ECC9-76C0-04421DD72F55}"/>
                </a:ext>
              </a:extLst>
            </p:cNvPr>
            <p:cNvCxnSpPr>
              <a:cxnSpLocks/>
              <a:stCxn id="153" idx="7"/>
              <a:endCxn id="151" idx="3"/>
            </p:cNvCxnSpPr>
            <p:nvPr/>
          </p:nvCxnSpPr>
          <p:spPr>
            <a:xfrm flipV="1">
              <a:off x="6020383" y="3504629"/>
              <a:ext cx="516951" cy="609404"/>
            </a:xfrm>
            <a:prstGeom prst="straightConnector1">
              <a:avLst/>
            </a:prstGeom>
            <a:ln w="25400">
              <a:solidFill>
                <a:srgbClr val="7030A0"/>
              </a:solidFill>
              <a:prstDash val="lgDash"/>
              <a:miter/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DFA028A-BBEE-2F96-5017-6064A7E18C76}"/>
                </a:ext>
              </a:extLst>
            </p:cNvPr>
            <p:cNvCxnSpPr>
              <a:cxnSpLocks/>
              <a:stCxn id="140" idx="5"/>
              <a:endCxn id="151" idx="1"/>
            </p:cNvCxnSpPr>
            <p:nvPr/>
          </p:nvCxnSpPr>
          <p:spPr>
            <a:xfrm rot="16200000" flipH="1">
              <a:off x="4203466" y="847367"/>
              <a:ext cx="1542204" cy="3125532"/>
            </a:xfrm>
            <a:prstGeom prst="bentConnector3">
              <a:avLst>
                <a:gd name="adj1" fmla="val 71393"/>
              </a:avLst>
            </a:prstGeom>
            <a:ln w="25400"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9E6CA4B0-29AD-BF71-01AB-20B7288BF812}"/>
              </a:ext>
            </a:extLst>
          </p:cNvPr>
          <p:cNvGrpSpPr/>
          <p:nvPr/>
        </p:nvGrpSpPr>
        <p:grpSpPr>
          <a:xfrm>
            <a:off x="1631504" y="3909939"/>
            <a:ext cx="4017024" cy="1910173"/>
            <a:chOff x="1343472" y="3909938"/>
            <a:chExt cx="4017024" cy="1910173"/>
          </a:xfrm>
        </p:grpSpPr>
        <p:sp>
          <p:nvSpPr>
            <p:cNvPr id="187" name="사각형: 둥근 모서리 186">
              <a:extLst>
                <a:ext uri="{FF2B5EF4-FFF2-40B4-BE49-F238E27FC236}">
                  <a16:creationId xmlns:a16="http://schemas.microsoft.com/office/drawing/2014/main" id="{15565901-A0B5-AE7F-749E-873FE8AB11B9}"/>
                </a:ext>
              </a:extLst>
            </p:cNvPr>
            <p:cNvSpPr/>
            <p:nvPr/>
          </p:nvSpPr>
          <p:spPr>
            <a:xfrm>
              <a:off x="1593677" y="4122390"/>
              <a:ext cx="3766819" cy="1697721"/>
            </a:xfrm>
            <a:prstGeom prst="roundRect">
              <a:avLst>
                <a:gd name="adj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88" name="연결선: 꺾임 187">
              <a:extLst>
                <a:ext uri="{FF2B5EF4-FFF2-40B4-BE49-F238E27FC236}">
                  <a16:creationId xmlns:a16="http://schemas.microsoft.com/office/drawing/2014/main" id="{18648BD6-38B1-C4CF-DE7F-DD07F45DB720}"/>
                </a:ext>
              </a:extLst>
            </p:cNvPr>
            <p:cNvCxnSpPr/>
            <p:nvPr/>
          </p:nvCxnSpPr>
          <p:spPr>
            <a:xfrm>
              <a:off x="1833087" y="4368470"/>
              <a:ext cx="323223" cy="298026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화살표 연결선 188">
              <a:extLst>
                <a:ext uri="{FF2B5EF4-FFF2-40B4-BE49-F238E27FC236}">
                  <a16:creationId xmlns:a16="http://schemas.microsoft.com/office/drawing/2014/main" id="{230A6AC6-A433-8D46-32F3-C4F61FE9F9B9}"/>
                </a:ext>
              </a:extLst>
            </p:cNvPr>
            <p:cNvCxnSpPr/>
            <p:nvPr/>
          </p:nvCxnSpPr>
          <p:spPr>
            <a:xfrm>
              <a:off x="1833087" y="5086524"/>
              <a:ext cx="323223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id="{1A361B68-5AEF-1052-5F87-1B8772CAACAA}"/>
                </a:ext>
              </a:extLst>
            </p:cNvPr>
            <p:cNvCxnSpPr/>
            <p:nvPr/>
          </p:nvCxnSpPr>
          <p:spPr>
            <a:xfrm flipV="1">
              <a:off x="3512050" y="4903294"/>
              <a:ext cx="323223" cy="298026"/>
            </a:xfrm>
            <a:prstGeom prst="straightConnector1">
              <a:avLst/>
            </a:prstGeom>
            <a:ln w="25400">
              <a:solidFill>
                <a:srgbClr val="7030A0"/>
              </a:solidFill>
              <a:prstDash val="lgDash"/>
              <a:miter/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30F666B7-58C6-A9CB-4BA3-6B3440E827B1}"/>
                </a:ext>
              </a:extLst>
            </p:cNvPr>
            <p:cNvCxnSpPr/>
            <p:nvPr/>
          </p:nvCxnSpPr>
          <p:spPr>
            <a:xfrm>
              <a:off x="3513233" y="4368470"/>
              <a:ext cx="323223" cy="298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A052A621-C924-F184-4726-9239E06AD625}"/>
                </a:ext>
              </a:extLst>
            </p:cNvPr>
            <p:cNvSpPr txBox="1"/>
            <p:nvPr/>
          </p:nvSpPr>
          <p:spPr>
            <a:xfrm>
              <a:off x="2321666" y="4966760"/>
              <a:ext cx="1244251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dirty="0"/>
                <a:t>32, Conv 3x3</a:t>
              </a:r>
              <a:endParaRPr lang="ko-KR" altLang="en-US" sz="1400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41666CF-393A-BFAE-4DC9-008F0FACF428}"/>
                </a:ext>
              </a:extLst>
            </p:cNvPr>
            <p:cNvSpPr txBox="1"/>
            <p:nvPr/>
          </p:nvSpPr>
          <p:spPr>
            <a:xfrm>
              <a:off x="3920831" y="4835733"/>
              <a:ext cx="1244251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dirty="0" err="1"/>
                <a:t>UpSample</a:t>
              </a:r>
              <a:endParaRPr lang="en-US" altLang="ko-KR" sz="1400" dirty="0"/>
            </a:p>
            <a:p>
              <a:pPr lvl="0">
                <a:defRPr/>
              </a:pPr>
              <a:r>
                <a:rPr lang="en-US" altLang="ko-KR" sz="1400" dirty="0"/>
                <a:t>32, Conv 3x3</a:t>
              </a:r>
              <a:endParaRPr lang="ko-KR" altLang="en-US" sz="1400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6283A33-48CD-CFC4-FC08-03AEF33DE465}"/>
                </a:ext>
              </a:extLst>
            </p:cNvPr>
            <p:cNvSpPr txBox="1"/>
            <p:nvPr/>
          </p:nvSpPr>
          <p:spPr>
            <a:xfrm>
              <a:off x="3869382" y="4297968"/>
              <a:ext cx="1314784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dirty="0" err="1"/>
                <a:t>MaxPool</a:t>
              </a:r>
              <a:endParaRPr lang="en-US" altLang="ko-KR" sz="1400" dirty="0"/>
            </a:p>
            <a:p>
              <a:pPr lvl="0">
                <a:defRPr/>
              </a:pPr>
              <a:r>
                <a:rPr lang="en-US" altLang="ko-KR" sz="1400" dirty="0"/>
                <a:t>Conv 3x3, X 2</a:t>
              </a:r>
              <a:endParaRPr lang="ko-KR" altLang="en-US" sz="14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2D75A78-9F8E-7719-7C79-CDCAD59880A5}"/>
                </a:ext>
              </a:extLst>
            </p:cNvPr>
            <p:cNvSpPr txBox="1"/>
            <p:nvPr/>
          </p:nvSpPr>
          <p:spPr>
            <a:xfrm>
              <a:off x="2321666" y="4300909"/>
              <a:ext cx="1181734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dirty="0" err="1"/>
                <a:t>MaxPool</a:t>
              </a:r>
              <a:endParaRPr lang="en-US" altLang="ko-KR" sz="1400" dirty="0"/>
            </a:p>
            <a:p>
              <a:pPr lvl="0">
                <a:defRPr/>
              </a:pPr>
              <a:r>
                <a:rPr lang="en-US" altLang="ko-KR" sz="1400" dirty="0"/>
                <a:t>32,Conv 3x3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타원 185">
                  <a:extLst>
                    <a:ext uri="{FF2B5EF4-FFF2-40B4-BE49-F238E27FC236}">
                      <a16:creationId xmlns:a16="http://schemas.microsoft.com/office/drawing/2014/main" id="{B40309E2-3F76-178C-DC28-2123260A449B}"/>
                    </a:ext>
                  </a:extLst>
                </p:cNvPr>
                <p:cNvSpPr/>
                <p:nvPr/>
              </p:nvSpPr>
              <p:spPr>
                <a:xfrm>
                  <a:off x="1343472" y="3909938"/>
                  <a:ext cx="500410" cy="457200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186" name="타원 185">
                  <a:extLst>
                    <a:ext uri="{FF2B5EF4-FFF2-40B4-BE49-F238E27FC236}">
                      <a16:creationId xmlns:a16="http://schemas.microsoft.com/office/drawing/2014/main" id="{B40309E2-3F76-178C-DC28-2123260A44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3472" y="3909938"/>
                  <a:ext cx="500410" cy="457200"/>
                </a:xfrm>
                <a:prstGeom prst="ellipse">
                  <a:avLst/>
                </a:prstGeom>
                <a:blipFill>
                  <a:blip r:embed="rId11"/>
                  <a:stretch>
                    <a:fillRect l="-2326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06DC328D-814C-09A3-2571-1E6CFCDFDDA2}"/>
                </a:ext>
              </a:extLst>
            </p:cNvPr>
            <p:cNvSpPr/>
            <p:nvPr/>
          </p:nvSpPr>
          <p:spPr>
            <a:xfrm>
              <a:off x="2225205" y="5326258"/>
              <a:ext cx="488580" cy="433146"/>
            </a:xfrm>
            <a:prstGeom prst="rect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0F324F6E-B85E-8DFE-1D45-31AEA323E6AA}"/>
                </a:ext>
              </a:extLst>
            </p:cNvPr>
            <p:cNvCxnSpPr>
              <a:cxnSpLocks/>
              <a:stCxn id="135" idx="3"/>
            </p:cNvCxnSpPr>
            <p:nvPr/>
          </p:nvCxnSpPr>
          <p:spPr>
            <a:xfrm>
              <a:off x="2713785" y="5542831"/>
              <a:ext cx="317950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F75B84E-9B1B-596C-55BC-702729D76185}"/>
                </a:ext>
              </a:extLst>
            </p:cNvPr>
            <p:cNvSpPr txBox="1"/>
            <p:nvPr/>
          </p:nvSpPr>
          <p:spPr>
            <a:xfrm>
              <a:off x="3060467" y="5291054"/>
              <a:ext cx="1199624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dirty="0"/>
                <a:t>Concatenate</a:t>
              </a:r>
            </a:p>
            <a:p>
              <a:pPr lvl="0">
                <a:defRPr/>
              </a:pPr>
              <a:r>
                <a:rPr lang="en-US" altLang="ko-KR" sz="1400" dirty="0"/>
                <a:t>32,Conv 3x3</a:t>
              </a:r>
              <a:endParaRPr lang="ko-KR" altLang="en-US" sz="1400" dirty="0"/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4C00AFE8-73A6-1722-7DE1-CA9D5CA7851E}"/>
              </a:ext>
            </a:extLst>
          </p:cNvPr>
          <p:cNvGrpSpPr/>
          <p:nvPr/>
        </p:nvGrpSpPr>
        <p:grpSpPr>
          <a:xfrm>
            <a:off x="3699833" y="1639031"/>
            <a:ext cx="4408831" cy="2636700"/>
            <a:chOff x="3411801" y="1639030"/>
            <a:chExt cx="4408831" cy="26367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2C8DEAD-D373-3B77-86E0-519B7DDD9080}"/>
                </a:ext>
              </a:extLst>
            </p:cNvPr>
            <p:cNvGrpSpPr/>
            <p:nvPr/>
          </p:nvGrpSpPr>
          <p:grpSpPr>
            <a:xfrm>
              <a:off x="3411801" y="1639030"/>
              <a:ext cx="4408831" cy="2636700"/>
              <a:chOff x="3411801" y="1639030"/>
              <a:chExt cx="4408831" cy="26367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타원 147">
                    <a:extLst>
                      <a:ext uri="{FF2B5EF4-FFF2-40B4-BE49-F238E27FC236}">
                        <a16:creationId xmlns:a16="http://schemas.microsoft.com/office/drawing/2014/main" id="{54FADFA3-BA3D-23F0-FEF7-388426042F8D}"/>
                      </a:ext>
                    </a:extLst>
                  </p:cNvPr>
                  <p:cNvSpPr/>
                  <p:nvPr/>
                </p:nvSpPr>
                <p:spPr>
                  <a:xfrm>
                    <a:off x="7320222" y="2181458"/>
                    <a:ext cx="500410" cy="457348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i="1">
                                  <a:ln>
                                    <a:noFill/>
                                    <a:prstDash val="sysDot"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n>
                                    <a:noFill/>
                                    <a:prstDash val="sysDot"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n>
                                    <a:noFill/>
                                    <a:prstDash val="sysDot"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𝐼𝑛</m:t>
                              </m:r>
                            </m:sub>
                            <m:sup>
                              <m:r>
                                <a:rPr lang="en-US" altLang="ko-KR" i="1">
                                  <a:ln>
                                    <a:noFill/>
                                    <a:prstDash val="sysDot"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p>
                          </m:sSubSup>
                        </m:oMath>
                      </m:oMathPara>
                    </a14:m>
                    <a:endParaRPr i="1" dirty="0">
                      <a:ln>
                        <a:noFill/>
                        <a:prstDash val="sysDot"/>
                      </a:ln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8" name="타원 147">
                    <a:extLst>
                      <a:ext uri="{FF2B5EF4-FFF2-40B4-BE49-F238E27FC236}">
                        <a16:creationId xmlns:a16="http://schemas.microsoft.com/office/drawing/2014/main" id="{54FADFA3-BA3D-23F0-FEF7-388426042F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0222" y="2181458"/>
                    <a:ext cx="500410" cy="457348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 l="-8140"/>
                    </a:stretch>
                  </a:blipFill>
                  <a:ln w="25400">
                    <a:prstDash val="solid"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4" name="연결선: 꺾임 163">
                <a:extLst>
                  <a:ext uri="{FF2B5EF4-FFF2-40B4-BE49-F238E27FC236}">
                    <a16:creationId xmlns:a16="http://schemas.microsoft.com/office/drawing/2014/main" id="{2768AF52-2800-6D79-A6D6-E38734CEF907}"/>
                  </a:ext>
                </a:extLst>
              </p:cNvPr>
              <p:cNvCxnSpPr>
                <a:stCxn id="140" idx="5"/>
                <a:endCxn id="148" idx="1"/>
              </p:cNvCxnSpPr>
              <p:nvPr/>
            </p:nvCxnSpPr>
            <p:spPr>
              <a:xfrm rot="16200000" flipH="1">
                <a:off x="5097951" y="-47120"/>
                <a:ext cx="609404" cy="3981704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FF000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연결선: 구부러짐 167">
                <a:extLst>
                  <a:ext uri="{FF2B5EF4-FFF2-40B4-BE49-F238E27FC236}">
                    <a16:creationId xmlns:a16="http://schemas.microsoft.com/office/drawing/2014/main" id="{646CA59B-B769-CA5F-1995-3C52B87C116D}"/>
                  </a:ext>
                </a:extLst>
              </p:cNvPr>
              <p:cNvCxnSpPr>
                <a:stCxn id="146" idx="7"/>
                <a:endCxn id="148" idx="1"/>
              </p:cNvCxnSpPr>
              <p:nvPr/>
            </p:nvCxnSpPr>
            <p:spPr>
              <a:xfrm rot="5400000" flipH="1" flipV="1">
                <a:off x="5830881" y="685668"/>
                <a:ext cx="11116" cy="3125534"/>
              </a:xfrm>
              <a:prstGeom prst="curvedConnector3">
                <a:avLst>
                  <a:gd name="adj1" fmla="val 2402520"/>
                </a:avLst>
              </a:prstGeom>
              <a:ln w="25400">
                <a:solidFill>
                  <a:srgbClr val="00B05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연결선: 구부러짐 175">
                <a:extLst>
                  <a:ext uri="{FF2B5EF4-FFF2-40B4-BE49-F238E27FC236}">
                    <a16:creationId xmlns:a16="http://schemas.microsoft.com/office/drawing/2014/main" id="{6121BA12-4261-770E-BF42-6B3E701431D8}"/>
                  </a:ext>
                </a:extLst>
              </p:cNvPr>
              <p:cNvCxnSpPr>
                <a:cxnSpLocks/>
                <a:stCxn id="153" idx="6"/>
                <a:endCxn id="148" idx="5"/>
              </p:cNvCxnSpPr>
              <p:nvPr/>
            </p:nvCxnSpPr>
            <p:spPr>
              <a:xfrm flipV="1">
                <a:off x="6093666" y="2571829"/>
                <a:ext cx="1653682" cy="1703901"/>
              </a:xfrm>
              <a:prstGeom prst="curvedConnector2">
                <a:avLst/>
              </a:prstGeom>
              <a:ln w="25400">
                <a:solidFill>
                  <a:srgbClr val="7030A0"/>
                </a:solidFill>
                <a:prstDash val="lgDash"/>
                <a:miter/>
                <a:headEnd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화살표 연결선 176">
                <a:extLst>
                  <a:ext uri="{FF2B5EF4-FFF2-40B4-BE49-F238E27FC236}">
                    <a16:creationId xmlns:a16="http://schemas.microsoft.com/office/drawing/2014/main" id="{942EC448-F272-7207-E209-0C302F4BD895}"/>
                  </a:ext>
                </a:extLst>
              </p:cNvPr>
              <p:cNvCxnSpPr>
                <a:stCxn id="151" idx="7"/>
                <a:endCxn id="148" idx="3"/>
              </p:cNvCxnSpPr>
              <p:nvPr/>
            </p:nvCxnSpPr>
            <p:spPr>
              <a:xfrm flipV="1">
                <a:off x="6891178" y="2571829"/>
                <a:ext cx="502328" cy="609405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prstDash val="lgDash"/>
                <a:miter/>
                <a:headEnd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5C622077-AE48-FB69-A090-AE6ACD247830}"/>
                </a:ext>
              </a:extLst>
            </p:cNvPr>
            <p:cNvSpPr/>
            <p:nvPr/>
          </p:nvSpPr>
          <p:spPr>
            <a:xfrm>
              <a:off x="3647728" y="2049054"/>
              <a:ext cx="2664296" cy="736250"/>
            </a:xfrm>
            <a:prstGeom prst="rect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2CA17559-D02C-DFE1-1AD6-300A584DB02C}"/>
                </a:ext>
              </a:extLst>
            </p:cNvPr>
            <p:cNvCxnSpPr>
              <a:cxnSpLocks/>
              <a:stCxn id="200" idx="3"/>
              <a:endCxn id="148" idx="2"/>
            </p:cNvCxnSpPr>
            <p:nvPr/>
          </p:nvCxnSpPr>
          <p:spPr>
            <a:xfrm flipV="1">
              <a:off x="6312024" y="2410132"/>
              <a:ext cx="1008198" cy="7047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C0FE2E65-F220-F633-B88A-F19C4A8ACA4F}"/>
              </a:ext>
            </a:extLst>
          </p:cNvPr>
          <p:cNvGrpSpPr/>
          <p:nvPr/>
        </p:nvGrpSpPr>
        <p:grpSpPr>
          <a:xfrm>
            <a:off x="3699832" y="1639032"/>
            <a:ext cx="6148520" cy="3569499"/>
            <a:chOff x="3411800" y="1639031"/>
            <a:chExt cx="6148520" cy="356949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F6DB025-CE1A-A8BA-E349-E00F3F67E9F6}"/>
                </a:ext>
              </a:extLst>
            </p:cNvPr>
            <p:cNvGrpSpPr/>
            <p:nvPr/>
          </p:nvGrpSpPr>
          <p:grpSpPr>
            <a:xfrm>
              <a:off x="3411800" y="1639031"/>
              <a:ext cx="6148520" cy="3569499"/>
              <a:chOff x="3411800" y="1639031"/>
              <a:chExt cx="6148520" cy="35694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타원 148">
                    <a:extLst>
                      <a:ext uri="{FF2B5EF4-FFF2-40B4-BE49-F238E27FC236}">
                        <a16:creationId xmlns:a16="http://schemas.microsoft.com/office/drawing/2014/main" id="{6BACA46F-7369-25AA-76F8-2E3288BD542F}"/>
                      </a:ext>
                    </a:extLst>
                  </p:cNvPr>
                  <p:cNvSpPr/>
                  <p:nvPr/>
                </p:nvSpPr>
                <p:spPr>
                  <a:xfrm>
                    <a:off x="9059910" y="2181458"/>
                    <a:ext cx="500410" cy="457348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i="1" smtClean="0">
                                  <a:ln>
                                    <a:noFill/>
                                    <a:prstDash val="sysDot"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n>
                                    <a:noFill/>
                                    <a:prstDash val="sysDot"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>
                                    <a:noFill/>
                                    <a:prstDash val="sysDot"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𝐷𝑒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n>
                                    <a:noFill/>
                                    <a:prstDash val="sysDot"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sup>
                          </m:sSubSup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149" name="타원 148">
                    <a:extLst>
                      <a:ext uri="{FF2B5EF4-FFF2-40B4-BE49-F238E27FC236}">
                        <a16:creationId xmlns:a16="http://schemas.microsoft.com/office/drawing/2014/main" id="{6BACA46F-7369-25AA-76F8-2E3288BD54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9910" y="2181458"/>
                    <a:ext cx="500410" cy="457348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 l="-13253" b="-5263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5" name="연결선: 꺾임 164">
                <a:extLst>
                  <a:ext uri="{FF2B5EF4-FFF2-40B4-BE49-F238E27FC236}">
                    <a16:creationId xmlns:a16="http://schemas.microsoft.com/office/drawing/2014/main" id="{6FBF1496-6622-0409-70A1-4BCC1C4156DE}"/>
                  </a:ext>
                </a:extLst>
              </p:cNvPr>
              <p:cNvCxnSpPr>
                <a:stCxn id="140" idx="5"/>
                <a:endCxn id="149" idx="1"/>
              </p:cNvCxnSpPr>
              <p:nvPr/>
            </p:nvCxnSpPr>
            <p:spPr>
              <a:xfrm rot="16200000" flipH="1">
                <a:off x="5967795" y="-916964"/>
                <a:ext cx="609404" cy="5721393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FF000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연결선: 구부러짐 168">
                <a:extLst>
                  <a:ext uri="{FF2B5EF4-FFF2-40B4-BE49-F238E27FC236}">
                    <a16:creationId xmlns:a16="http://schemas.microsoft.com/office/drawing/2014/main" id="{EEFC5CF1-FB39-8158-77AE-F4C8899B0DB1}"/>
                  </a:ext>
                </a:extLst>
              </p:cNvPr>
              <p:cNvCxnSpPr>
                <a:stCxn id="146" idx="7"/>
                <a:endCxn id="149" idx="1"/>
              </p:cNvCxnSpPr>
              <p:nvPr/>
            </p:nvCxnSpPr>
            <p:spPr>
              <a:xfrm rot="5400000" flipH="1" flipV="1">
                <a:off x="6700725" y="-184177"/>
                <a:ext cx="11116" cy="4865223"/>
              </a:xfrm>
              <a:prstGeom prst="curvedConnector3">
                <a:avLst>
                  <a:gd name="adj1" fmla="val 4220701"/>
                </a:avLst>
              </a:prstGeom>
              <a:ln w="25400">
                <a:solidFill>
                  <a:srgbClr val="00B05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연결선: 구부러짐 174">
                <a:extLst>
                  <a:ext uri="{FF2B5EF4-FFF2-40B4-BE49-F238E27FC236}">
                    <a16:creationId xmlns:a16="http://schemas.microsoft.com/office/drawing/2014/main" id="{CA483953-1855-FD5B-B519-73D217E5F642}"/>
                  </a:ext>
                </a:extLst>
              </p:cNvPr>
              <p:cNvCxnSpPr>
                <a:stCxn id="155" idx="6"/>
                <a:endCxn id="149" idx="5"/>
              </p:cNvCxnSpPr>
              <p:nvPr/>
            </p:nvCxnSpPr>
            <p:spPr>
              <a:xfrm flipV="1">
                <a:off x="6964461" y="2571829"/>
                <a:ext cx="2522575" cy="2636701"/>
              </a:xfrm>
              <a:prstGeom prst="curvedConnector2">
                <a:avLst/>
              </a:prstGeom>
              <a:ln w="25400">
                <a:solidFill>
                  <a:srgbClr val="7030A0"/>
                </a:solidFill>
                <a:prstDash val="lgDash"/>
                <a:miter/>
                <a:headEnd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화살표 연결선 178">
                <a:extLst>
                  <a:ext uri="{FF2B5EF4-FFF2-40B4-BE49-F238E27FC236}">
                    <a16:creationId xmlns:a16="http://schemas.microsoft.com/office/drawing/2014/main" id="{29155811-BCE3-204C-4A8F-121FAC2739F1}"/>
                  </a:ext>
                </a:extLst>
              </p:cNvPr>
              <p:cNvCxnSpPr>
                <a:stCxn id="152" idx="7"/>
                <a:endCxn id="149" idx="3"/>
              </p:cNvCxnSpPr>
              <p:nvPr/>
            </p:nvCxnSpPr>
            <p:spPr>
              <a:xfrm flipV="1">
                <a:off x="8630866" y="2571829"/>
                <a:ext cx="502328" cy="609405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prstDash val="lgDash"/>
                <a:miter/>
                <a:headEnd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연결선: 구부러짐 179">
                <a:extLst>
                  <a:ext uri="{FF2B5EF4-FFF2-40B4-BE49-F238E27FC236}">
                    <a16:creationId xmlns:a16="http://schemas.microsoft.com/office/drawing/2014/main" id="{5B34B700-4E09-EC0B-B363-EB5EC2B823F9}"/>
                  </a:ext>
                </a:extLst>
              </p:cNvPr>
              <p:cNvCxnSpPr>
                <a:stCxn id="154" idx="6"/>
                <a:endCxn id="149" idx="5"/>
              </p:cNvCxnSpPr>
              <p:nvPr/>
            </p:nvCxnSpPr>
            <p:spPr>
              <a:xfrm flipV="1">
                <a:off x="7833355" y="2571829"/>
                <a:ext cx="1653682" cy="1703901"/>
              </a:xfrm>
              <a:prstGeom prst="curvedConnector2">
                <a:avLst/>
              </a:prstGeom>
              <a:ln w="25400">
                <a:solidFill>
                  <a:srgbClr val="7030A0"/>
                </a:solidFill>
                <a:prstDash val="lgDash"/>
                <a:miter/>
                <a:headEnd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95EA7640-6ED1-D63D-A794-CF0DD2D67E6E}"/>
                </a:ext>
              </a:extLst>
            </p:cNvPr>
            <p:cNvSpPr/>
            <p:nvPr/>
          </p:nvSpPr>
          <p:spPr>
            <a:xfrm>
              <a:off x="3565917" y="1972807"/>
              <a:ext cx="4340721" cy="885031"/>
            </a:xfrm>
            <a:prstGeom prst="rect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화살표 연결선 205">
              <a:extLst>
                <a:ext uri="{FF2B5EF4-FFF2-40B4-BE49-F238E27FC236}">
                  <a16:creationId xmlns:a16="http://schemas.microsoft.com/office/drawing/2014/main" id="{0ADBF3F0-FCA6-DE18-B1B3-38EE76F4496A}"/>
                </a:ext>
              </a:extLst>
            </p:cNvPr>
            <p:cNvCxnSpPr>
              <a:cxnSpLocks/>
              <a:stCxn id="205" idx="3"/>
              <a:endCxn id="149" idx="2"/>
            </p:cNvCxnSpPr>
            <p:nvPr/>
          </p:nvCxnSpPr>
          <p:spPr>
            <a:xfrm flipV="1">
              <a:off x="7906638" y="2410132"/>
              <a:ext cx="1153272" cy="5191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58D4EAC6-6073-85D8-0866-57D29D992331}"/>
              </a:ext>
            </a:extLst>
          </p:cNvPr>
          <p:cNvGrpSpPr/>
          <p:nvPr/>
        </p:nvGrpSpPr>
        <p:grpSpPr>
          <a:xfrm>
            <a:off x="3699833" y="1639032"/>
            <a:ext cx="5292349" cy="3569499"/>
            <a:chOff x="3411801" y="1639031"/>
            <a:chExt cx="5292349" cy="356949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F2B193B-28AF-B4B7-479C-4475047AED19}"/>
                </a:ext>
              </a:extLst>
            </p:cNvPr>
            <p:cNvGrpSpPr/>
            <p:nvPr/>
          </p:nvGrpSpPr>
          <p:grpSpPr>
            <a:xfrm>
              <a:off x="3411801" y="1639031"/>
              <a:ext cx="5292349" cy="3569499"/>
              <a:chOff x="3411801" y="1639031"/>
              <a:chExt cx="5292349" cy="35694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타원 151">
                    <a:extLst>
                      <a:ext uri="{FF2B5EF4-FFF2-40B4-BE49-F238E27FC236}">
                        <a16:creationId xmlns:a16="http://schemas.microsoft.com/office/drawing/2014/main" id="{8F39A2E8-EB9D-08AA-F71A-3297F1993D47}"/>
                      </a:ext>
                    </a:extLst>
                  </p:cNvPr>
                  <p:cNvSpPr/>
                  <p:nvPr/>
                </p:nvSpPr>
                <p:spPr>
                  <a:xfrm>
                    <a:off x="8203740" y="3114258"/>
                    <a:ext cx="500410" cy="457348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i="1">
                                  <a:ln>
                                    <a:noFill/>
                                    <a:prstDash val="sysDot"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n>
                                    <a:noFill/>
                                    <a:prstDash val="sysDot"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n>
                                    <a:noFill/>
                                    <a:prstDash val="sysDot"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𝐷𝑒</m:t>
                              </m:r>
                            </m:sub>
                            <m:sup>
                              <m:r>
                                <a:rPr lang="en-US" altLang="ko-KR" i="1">
                                  <a:ln>
                                    <a:noFill/>
                                    <a:prstDash val="sysDot"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p>
                          </m:sSubSup>
                        </m:oMath>
                      </m:oMathPara>
                    </a14:m>
                    <a:endParaRPr i="1" dirty="0">
                      <a:ln>
                        <a:noFill/>
                        <a:prstDash val="sysDot"/>
                      </a:ln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2" name="타원 151">
                    <a:extLst>
                      <a:ext uri="{FF2B5EF4-FFF2-40B4-BE49-F238E27FC236}">
                        <a16:creationId xmlns:a16="http://schemas.microsoft.com/office/drawing/2014/main" id="{8F39A2E8-EB9D-08AA-F71A-3297F1993D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3740" y="3114258"/>
                    <a:ext cx="500410" cy="457348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 l="-8046"/>
                    </a:stretch>
                  </a:blipFill>
                  <a:ln w="25400">
                    <a:prstDash val="solid"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6" name="연결선: 꺾임 165">
                <a:extLst>
                  <a:ext uri="{FF2B5EF4-FFF2-40B4-BE49-F238E27FC236}">
                    <a16:creationId xmlns:a16="http://schemas.microsoft.com/office/drawing/2014/main" id="{BD461ABD-BF9A-D6BA-9D5A-C476A0EB7128}"/>
                  </a:ext>
                </a:extLst>
              </p:cNvPr>
              <p:cNvCxnSpPr/>
              <p:nvPr/>
            </p:nvCxnSpPr>
            <p:spPr>
              <a:xfrm rot="16200000" flipH="1">
                <a:off x="5073311" y="-22479"/>
                <a:ext cx="1542204" cy="4865223"/>
              </a:xfrm>
              <a:prstGeom prst="bentConnector3">
                <a:avLst>
                  <a:gd name="adj1" fmla="val 71492"/>
                </a:avLst>
              </a:prstGeom>
              <a:ln w="25400">
                <a:solidFill>
                  <a:srgbClr val="FF000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연결선: 구부러짐 172">
                <a:extLst>
                  <a:ext uri="{FF2B5EF4-FFF2-40B4-BE49-F238E27FC236}">
                    <a16:creationId xmlns:a16="http://schemas.microsoft.com/office/drawing/2014/main" id="{227CDB48-E08C-7D45-B99F-A8B94E2C0C62}"/>
                  </a:ext>
                </a:extLst>
              </p:cNvPr>
              <p:cNvCxnSpPr>
                <a:stCxn id="150" idx="7"/>
                <a:endCxn id="152" idx="1"/>
              </p:cNvCxnSpPr>
              <p:nvPr/>
            </p:nvCxnSpPr>
            <p:spPr>
              <a:xfrm rot="5400000" flipH="1" flipV="1">
                <a:off x="6714399" y="1618467"/>
                <a:ext cx="11116" cy="3125534"/>
              </a:xfrm>
              <a:prstGeom prst="curvedConnector3">
                <a:avLst>
                  <a:gd name="adj1" fmla="val 2402520"/>
                </a:avLst>
              </a:prstGeom>
              <a:ln w="25400">
                <a:solidFill>
                  <a:srgbClr val="00B05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연결선: 구부러짐 173">
                <a:extLst>
                  <a:ext uri="{FF2B5EF4-FFF2-40B4-BE49-F238E27FC236}">
                    <a16:creationId xmlns:a16="http://schemas.microsoft.com/office/drawing/2014/main" id="{61150305-CE8A-5604-35EC-0213A77A5E29}"/>
                  </a:ext>
                </a:extLst>
              </p:cNvPr>
              <p:cNvCxnSpPr>
                <a:stCxn id="155" idx="6"/>
                <a:endCxn id="152" idx="5"/>
              </p:cNvCxnSpPr>
              <p:nvPr/>
            </p:nvCxnSpPr>
            <p:spPr>
              <a:xfrm flipV="1">
                <a:off x="6964461" y="3504629"/>
                <a:ext cx="1666405" cy="1703901"/>
              </a:xfrm>
              <a:prstGeom prst="curvedConnector2">
                <a:avLst/>
              </a:prstGeom>
              <a:ln w="25400">
                <a:solidFill>
                  <a:srgbClr val="7030A0"/>
                </a:solidFill>
                <a:prstDash val="lgDash"/>
                <a:miter/>
                <a:headEnd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화살표 연결선 177">
                <a:extLst>
                  <a:ext uri="{FF2B5EF4-FFF2-40B4-BE49-F238E27FC236}">
                    <a16:creationId xmlns:a16="http://schemas.microsoft.com/office/drawing/2014/main" id="{9D8948DC-15A1-6764-A9B4-6BEC9F48C7C5}"/>
                  </a:ext>
                </a:extLst>
              </p:cNvPr>
              <p:cNvCxnSpPr>
                <a:stCxn id="154" idx="7"/>
                <a:endCxn id="152" idx="3"/>
              </p:cNvCxnSpPr>
              <p:nvPr/>
            </p:nvCxnSpPr>
            <p:spPr>
              <a:xfrm flipV="1">
                <a:off x="7760071" y="3504629"/>
                <a:ext cx="516952" cy="609404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prstDash val="lgDash"/>
                <a:miter/>
                <a:headEnd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연결선: 꺾임 180">
                <a:extLst>
                  <a:ext uri="{FF2B5EF4-FFF2-40B4-BE49-F238E27FC236}">
                    <a16:creationId xmlns:a16="http://schemas.microsoft.com/office/drawing/2014/main" id="{D481F56D-D04F-CDBF-2C3D-6610B0B282BE}"/>
                  </a:ext>
                </a:extLst>
              </p:cNvPr>
              <p:cNvCxnSpPr>
                <a:stCxn id="146" idx="5"/>
                <a:endCxn id="152" idx="1"/>
              </p:cNvCxnSpPr>
              <p:nvPr/>
            </p:nvCxnSpPr>
            <p:spPr>
              <a:xfrm rot="16200000" flipH="1">
                <a:off x="5967794" y="872005"/>
                <a:ext cx="609405" cy="4009053"/>
              </a:xfrm>
              <a:prstGeom prst="bentConnector3">
                <a:avLst>
                  <a:gd name="adj1" fmla="val 64593"/>
                </a:avLst>
              </a:prstGeom>
              <a:ln w="25400">
                <a:solidFill>
                  <a:srgbClr val="FF000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1ACFBBBB-7564-7E9F-B2F3-9E38DDB2596F}"/>
                </a:ext>
              </a:extLst>
            </p:cNvPr>
            <p:cNvSpPr/>
            <p:nvPr/>
          </p:nvSpPr>
          <p:spPr>
            <a:xfrm>
              <a:off x="4511825" y="3043768"/>
              <a:ext cx="2592288" cy="609405"/>
            </a:xfrm>
            <a:prstGeom prst="rect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ECFA587B-92C8-476E-E3C3-CE987D341AF4}"/>
                </a:ext>
              </a:extLst>
            </p:cNvPr>
            <p:cNvCxnSpPr>
              <a:cxnSpLocks/>
              <a:stCxn id="208" idx="3"/>
              <a:endCxn id="152" idx="2"/>
            </p:cNvCxnSpPr>
            <p:nvPr/>
          </p:nvCxnSpPr>
          <p:spPr>
            <a:xfrm flipV="1">
              <a:off x="7104113" y="3342932"/>
              <a:ext cx="1099627" cy="5539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8B5D8D-12A2-6383-7244-5EF00C930609}"/>
              </a:ext>
            </a:extLst>
          </p:cNvPr>
          <p:cNvCxnSpPr>
            <a:cxnSpLocks/>
            <a:stCxn id="146" idx="5"/>
            <a:endCxn id="150" idx="1"/>
          </p:cNvCxnSpPr>
          <p:nvPr/>
        </p:nvCxnSpPr>
        <p:spPr>
          <a:xfrm>
            <a:off x="4556004" y="2571830"/>
            <a:ext cx="529674" cy="609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3255723-13F5-BB5C-30A8-C3A894FA0275}"/>
              </a:ext>
            </a:extLst>
          </p:cNvPr>
          <p:cNvCxnSpPr>
            <a:cxnSpLocks/>
            <a:stCxn id="150" idx="5"/>
            <a:endCxn id="153" idx="1"/>
          </p:cNvCxnSpPr>
          <p:nvPr/>
        </p:nvCxnSpPr>
        <p:spPr>
          <a:xfrm>
            <a:off x="5439522" y="3504630"/>
            <a:ext cx="515049" cy="6094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DEBE64D-270F-FD05-0EB3-EFE5BDACE8C0}"/>
              </a:ext>
            </a:extLst>
          </p:cNvPr>
          <p:cNvCxnSpPr>
            <a:cxnSpLocks/>
            <a:stCxn id="153" idx="5"/>
            <a:endCxn id="155" idx="1"/>
          </p:cNvCxnSpPr>
          <p:nvPr/>
        </p:nvCxnSpPr>
        <p:spPr>
          <a:xfrm>
            <a:off x="6308415" y="4437428"/>
            <a:ext cx="516951" cy="609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D554D60C-8316-7B21-1F58-963EF6D8399C}"/>
              </a:ext>
            </a:extLst>
          </p:cNvPr>
          <p:cNvGrpSpPr/>
          <p:nvPr/>
        </p:nvGrpSpPr>
        <p:grpSpPr>
          <a:xfrm>
            <a:off x="4089769" y="73418"/>
            <a:ext cx="8037789" cy="1593934"/>
            <a:chOff x="2381036" y="1692734"/>
            <a:chExt cx="8037789" cy="1593934"/>
          </a:xfrm>
        </p:grpSpPr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ED79D145-DFA4-62CB-D3E5-5ED1065AA7FF}"/>
                </a:ext>
              </a:extLst>
            </p:cNvPr>
            <p:cNvGrpSpPr/>
            <p:nvPr/>
          </p:nvGrpSpPr>
          <p:grpSpPr>
            <a:xfrm>
              <a:off x="2381036" y="1692734"/>
              <a:ext cx="8037789" cy="1593934"/>
              <a:chOff x="2381036" y="1692734"/>
              <a:chExt cx="8037789" cy="1593934"/>
            </a:xfrm>
          </p:grpSpPr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E67F919D-4FB9-6DEB-AD5B-7A03AECC6F7B}"/>
                  </a:ext>
                </a:extLst>
              </p:cNvPr>
              <p:cNvSpPr/>
              <p:nvPr/>
            </p:nvSpPr>
            <p:spPr>
              <a:xfrm>
                <a:off x="2381036" y="1692734"/>
                <a:ext cx="8037789" cy="159393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91B7AE70-3542-E026-1B81-D18497AE0E05}"/>
                  </a:ext>
                </a:extLst>
              </p:cNvPr>
              <p:cNvGrpSpPr/>
              <p:nvPr/>
            </p:nvGrpSpPr>
            <p:grpSpPr>
              <a:xfrm>
                <a:off x="2684470" y="1788772"/>
                <a:ext cx="7499851" cy="1350111"/>
                <a:chOff x="3853949" y="195954"/>
                <a:chExt cx="7499851" cy="1350111"/>
              </a:xfrm>
            </p:grpSpPr>
            <p:sp>
              <p:nvSpPr>
                <p:cNvPr id="242" name="직사각형 241">
                  <a:extLst>
                    <a:ext uri="{FF2B5EF4-FFF2-40B4-BE49-F238E27FC236}">
                      <a16:creationId xmlns:a16="http://schemas.microsoft.com/office/drawing/2014/main" id="{C321C502-660F-22D8-1709-CF344A534442}"/>
                    </a:ext>
                  </a:extLst>
                </p:cNvPr>
                <p:cNvSpPr/>
                <p:nvPr/>
              </p:nvSpPr>
              <p:spPr>
                <a:xfrm>
                  <a:off x="3853949" y="338209"/>
                  <a:ext cx="4834339" cy="1207856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3" name="타원 242">
                      <a:extLst>
                        <a:ext uri="{FF2B5EF4-FFF2-40B4-BE49-F238E27FC236}">
                          <a16:creationId xmlns:a16="http://schemas.microsoft.com/office/drawing/2014/main" id="{F2D826A9-C65B-7B83-82BF-28071310D8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071" y="700736"/>
                      <a:ext cx="478716" cy="457348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25400"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i="1" smtClean="0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smtClean="0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 smtClean="0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𝐸𝑛</m:t>
                                </m:r>
                              </m:sub>
                              <m:sup>
                                <m:r>
                                  <a:rPr lang="en-US" altLang="ko-KR" i="1" smtClean="0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sup>
                            </m:sSubSup>
                          </m:oMath>
                        </m:oMathPara>
                      </a14:m>
                      <a:endParaRPr i="1" dirty="0">
                        <a:ln>
                          <a:noFill/>
                          <a:prstDash val="sysDot"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3" name="타원 242">
                      <a:extLst>
                        <a:ext uri="{FF2B5EF4-FFF2-40B4-BE49-F238E27FC236}">
                          <a16:creationId xmlns:a16="http://schemas.microsoft.com/office/drawing/2014/main" id="{F2D826A9-C65B-7B83-82BF-28071310D86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6071" y="700736"/>
                      <a:ext cx="478716" cy="457348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 l="-10976"/>
                      </a:stretch>
                    </a:blipFill>
                    <a:ln w="25400">
                      <a:prstDash val="solid"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4" name="타원 243">
                      <a:extLst>
                        <a:ext uri="{FF2B5EF4-FFF2-40B4-BE49-F238E27FC236}">
                          <a16:creationId xmlns:a16="http://schemas.microsoft.com/office/drawing/2014/main" id="{B69515BC-9B08-0ED9-8FBC-D50D63250D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73860" y="698989"/>
                      <a:ext cx="478716" cy="457348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25400"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i="1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𝐸𝑛</m:t>
                                </m:r>
                              </m:sub>
                              <m:sup>
                                <m:r>
                                  <a:rPr lang="en-US" altLang="ko-KR" i="1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sup>
                            </m:sSubSup>
                          </m:oMath>
                        </m:oMathPara>
                      </a14:m>
                      <a:endParaRPr i="1" dirty="0">
                        <a:ln>
                          <a:noFill/>
                          <a:prstDash val="sysDot"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4" name="타원 243">
                      <a:extLst>
                        <a:ext uri="{FF2B5EF4-FFF2-40B4-BE49-F238E27FC236}">
                          <a16:creationId xmlns:a16="http://schemas.microsoft.com/office/drawing/2014/main" id="{B69515BC-9B08-0ED9-8FBC-D50D63250D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3860" y="698989"/>
                      <a:ext cx="478716" cy="457348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 l="-9639"/>
                      </a:stretch>
                    </a:blipFill>
                    <a:ln w="25400">
                      <a:prstDash val="solid"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5" name="타원 244">
                      <a:extLst>
                        <a:ext uri="{FF2B5EF4-FFF2-40B4-BE49-F238E27FC236}">
                          <a16:creationId xmlns:a16="http://schemas.microsoft.com/office/drawing/2014/main" id="{E3975DB5-E002-EB61-F61A-A233A1D238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1649" y="698989"/>
                      <a:ext cx="478716" cy="457348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25400"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i="1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𝐼𝑛</m:t>
                                </m:r>
                              </m:sub>
                              <m:sup>
                                <m:r>
                                  <a:rPr lang="en-US" altLang="ko-KR" i="1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p>
                            </m:sSubSup>
                          </m:oMath>
                        </m:oMathPara>
                      </a14:m>
                      <a:endParaRPr i="1" dirty="0">
                        <a:ln>
                          <a:noFill/>
                          <a:prstDash val="sysDot"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5" name="타원 244">
                      <a:extLst>
                        <a:ext uri="{FF2B5EF4-FFF2-40B4-BE49-F238E27FC236}">
                          <a16:creationId xmlns:a16="http://schemas.microsoft.com/office/drawing/2014/main" id="{E3975DB5-E002-EB61-F61A-A233A1D238A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1649" y="698989"/>
                      <a:ext cx="478716" cy="457348"/>
                    </a:xfrm>
                    <a:prstGeom prst="ellipse">
                      <a:avLst/>
                    </a:prstGeom>
                    <a:blipFill>
                      <a:blip r:embed="rId17"/>
                      <a:stretch>
                        <a:fillRect l="-9639"/>
                      </a:stretch>
                    </a:blipFill>
                    <a:ln w="25400">
                      <a:prstDash val="solid"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6" name="타원 245">
                      <a:extLst>
                        <a:ext uri="{FF2B5EF4-FFF2-40B4-BE49-F238E27FC236}">
                          <a16:creationId xmlns:a16="http://schemas.microsoft.com/office/drawing/2014/main" id="{4978B22A-7AAD-4C08-76AA-5EFEA64E63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69438" y="694892"/>
                      <a:ext cx="478716" cy="457348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25400"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i="1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𝐼𝑛</m:t>
                                </m:r>
                              </m:sub>
                              <m:sup>
                                <m:r>
                                  <a:rPr lang="en-US" altLang="ko-KR" i="1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p>
                            </m:sSubSup>
                          </m:oMath>
                        </m:oMathPara>
                      </a14:m>
                      <a:endParaRPr i="1" dirty="0">
                        <a:ln>
                          <a:noFill/>
                          <a:prstDash val="sysDot"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46" name="타원 245">
                      <a:extLst>
                        <a:ext uri="{FF2B5EF4-FFF2-40B4-BE49-F238E27FC236}">
                          <a16:creationId xmlns:a16="http://schemas.microsoft.com/office/drawing/2014/main" id="{4978B22A-7AAD-4C08-76AA-5EFEA64E632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69438" y="694892"/>
                      <a:ext cx="478716" cy="457348"/>
                    </a:xfrm>
                    <a:prstGeom prst="ellipse">
                      <a:avLst/>
                    </a:prstGeom>
                    <a:blipFill>
                      <a:blip r:embed="rId18"/>
                      <a:stretch>
                        <a:fillRect l="-10976"/>
                      </a:stretch>
                    </a:blipFill>
                    <a:ln w="25400">
                      <a:prstDash val="solid"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7" name="타원 246">
                      <a:extLst>
                        <a:ext uri="{FF2B5EF4-FFF2-40B4-BE49-F238E27FC236}">
                          <a16:creationId xmlns:a16="http://schemas.microsoft.com/office/drawing/2014/main" id="{0072A317-6222-2204-6D53-38AAE7CABE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7227" y="713544"/>
                      <a:ext cx="478716" cy="457348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25400"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i="1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𝐷𝑒</m:t>
                                </m:r>
                              </m:sub>
                              <m:sup>
                                <m:r>
                                  <a:rPr lang="en-US" altLang="ko-KR" i="1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2,2</m:t>
                                </m:r>
                              </m:sup>
                            </m:sSubSup>
                          </m:oMath>
                        </m:oMathPara>
                      </a14:m>
                      <a:endParaRPr i="1" dirty="0">
                        <a:ln>
                          <a:noFill/>
                          <a:prstDash val="sysDot"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7" name="타원 246">
                      <a:extLst>
                        <a:ext uri="{FF2B5EF4-FFF2-40B4-BE49-F238E27FC236}">
                          <a16:creationId xmlns:a16="http://schemas.microsoft.com/office/drawing/2014/main" id="{0072A317-6222-2204-6D53-38AAE7CABE0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7227" y="713544"/>
                      <a:ext cx="478716" cy="457348"/>
                    </a:xfrm>
                    <a:prstGeom prst="ellipse">
                      <a:avLst/>
                    </a:prstGeom>
                    <a:blipFill>
                      <a:blip r:embed="rId19"/>
                      <a:stretch>
                        <a:fillRect l="-10976"/>
                      </a:stretch>
                    </a:blipFill>
                    <a:ln w="25400">
                      <a:prstDash val="solid"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8" name="타원 247">
                      <a:extLst>
                        <a:ext uri="{FF2B5EF4-FFF2-40B4-BE49-F238E27FC236}">
                          <a16:creationId xmlns:a16="http://schemas.microsoft.com/office/drawing/2014/main" id="{99996101-585D-779E-9F5B-E08F1B6011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5016" y="710921"/>
                      <a:ext cx="478716" cy="457348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25400"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i="1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𝐷𝑒</m:t>
                                </m:r>
                              </m:sub>
                              <m:sup>
                                <m:r>
                                  <a:rPr lang="en-US" altLang="ko-KR" i="1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sup>
                            </m:sSubSup>
                          </m:oMath>
                        </m:oMathPara>
                      </a14:m>
                      <a:endParaRPr i="1" dirty="0">
                        <a:ln>
                          <a:noFill/>
                          <a:prstDash val="sysDot"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8" name="타원 247">
                      <a:extLst>
                        <a:ext uri="{FF2B5EF4-FFF2-40B4-BE49-F238E27FC236}">
                          <a16:creationId xmlns:a16="http://schemas.microsoft.com/office/drawing/2014/main" id="{99996101-585D-779E-9F5B-E08F1B6011B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5016" y="710921"/>
                      <a:ext cx="478716" cy="457348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 l="-10843"/>
                      </a:stretch>
                    </a:blipFill>
                    <a:ln w="25400">
                      <a:prstDash val="solid"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9" name="타원 248">
                      <a:extLst>
                        <a:ext uri="{FF2B5EF4-FFF2-40B4-BE49-F238E27FC236}">
                          <a16:creationId xmlns:a16="http://schemas.microsoft.com/office/drawing/2014/main" id="{32A7C9D5-D688-FA61-B568-FE962AD169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2805" y="710921"/>
                      <a:ext cx="478716" cy="457348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25400"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i="1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𝐸𝑛</m:t>
                                </m:r>
                              </m:sub>
                              <m:sup>
                                <m:r>
                                  <a:rPr lang="en-US" altLang="ko-KR" i="1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4,0</m:t>
                                </m:r>
                              </m:sup>
                            </m:sSubSup>
                          </m:oMath>
                        </m:oMathPara>
                      </a14:m>
                      <a:endParaRPr i="1" dirty="0">
                        <a:ln>
                          <a:noFill/>
                          <a:prstDash val="sysDot"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9" name="타원 248">
                      <a:extLst>
                        <a:ext uri="{FF2B5EF4-FFF2-40B4-BE49-F238E27FC236}">
                          <a16:creationId xmlns:a16="http://schemas.microsoft.com/office/drawing/2014/main" id="{32A7C9D5-D688-FA61-B568-FE962AD1695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12805" y="710921"/>
                      <a:ext cx="478716" cy="457348"/>
                    </a:xfrm>
                    <a:prstGeom prst="ellipse">
                      <a:avLst/>
                    </a:prstGeom>
                    <a:blipFill>
                      <a:blip r:embed="rId21"/>
                      <a:stretch>
                        <a:fillRect l="-9639"/>
                      </a:stretch>
                    </a:blipFill>
                    <a:ln w="25400">
                      <a:prstDash val="solid"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6E460CED-0696-4E4F-CA6B-641B43C46FBE}"/>
                    </a:ext>
                  </a:extLst>
                </p:cNvPr>
                <p:cNvSpPr/>
                <p:nvPr/>
              </p:nvSpPr>
              <p:spPr>
                <a:xfrm>
                  <a:off x="4598765" y="628002"/>
                  <a:ext cx="1944704" cy="617964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4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51" name="사각형: 둥근 모서리 250">
                  <a:extLst>
                    <a:ext uri="{FF2B5EF4-FFF2-40B4-BE49-F238E27FC236}">
                      <a16:creationId xmlns:a16="http://schemas.microsoft.com/office/drawing/2014/main" id="{52966881-7481-A9C7-F59B-859A8867CA25}"/>
                    </a:ext>
                  </a:extLst>
                </p:cNvPr>
                <p:cNvSpPr/>
                <p:nvPr/>
              </p:nvSpPr>
              <p:spPr>
                <a:xfrm>
                  <a:off x="3853949" y="195954"/>
                  <a:ext cx="2971417" cy="285550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/>
                    <a:t>Concatenate_List</a:t>
                  </a:r>
                  <a:r>
                    <a:rPr lang="en-US" altLang="ko-KR" dirty="0"/>
                    <a:t>(5</a:t>
                  </a:r>
                  <a:r>
                    <a:rPr lang="ko-KR" altLang="en-US" dirty="0"/>
                    <a:t>블록</a:t>
                  </a:r>
                  <a:r>
                    <a:rPr lang="en-US" altLang="ko-KR" dirty="0"/>
                    <a:t>)</a:t>
                  </a:r>
                  <a:endParaRPr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3" name="타원 252">
                      <a:extLst>
                        <a:ext uri="{FF2B5EF4-FFF2-40B4-BE49-F238E27FC236}">
                          <a16:creationId xmlns:a16="http://schemas.microsoft.com/office/drawing/2014/main" id="{28C7470B-C361-AA2E-FCCA-F356F04C24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53390" y="698989"/>
                      <a:ext cx="500410" cy="457348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i="1" smtClean="0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𝐷𝑒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n>
                                      <a:noFill/>
                                      <a:prstDash val="sysDot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1,3</m:t>
                                </m:r>
                              </m:sup>
                            </m:sSubSup>
                          </m:oMath>
                        </m:oMathPara>
                      </a14:m>
                      <a:endParaRPr dirty="0"/>
                    </a:p>
                  </p:txBody>
                </p:sp>
              </mc:Choice>
              <mc:Fallback xmlns="">
                <p:sp>
                  <p:nvSpPr>
                    <p:cNvPr id="253" name="타원 252">
                      <a:extLst>
                        <a:ext uri="{FF2B5EF4-FFF2-40B4-BE49-F238E27FC236}">
                          <a16:creationId xmlns:a16="http://schemas.microsoft.com/office/drawing/2014/main" id="{28C7470B-C361-AA2E-FCCA-F356F04C24C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853390" y="698989"/>
                      <a:ext cx="500410" cy="457348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 l="-13253" b="-5263"/>
                      </a:stretch>
                    </a:blipFill>
                    <a:ln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5" name="직선 화살표 연결선 254">
                  <a:extLst>
                    <a:ext uri="{FF2B5EF4-FFF2-40B4-BE49-F238E27FC236}">
                      <a16:creationId xmlns:a16="http://schemas.microsoft.com/office/drawing/2014/main" id="{E674F918-593F-741B-3DB0-C78D894858D3}"/>
                    </a:ext>
                  </a:extLst>
                </p:cNvPr>
                <p:cNvCxnSpPr>
                  <a:stCxn id="242" idx="3"/>
                  <a:endCxn id="253" idx="2"/>
                </p:cNvCxnSpPr>
                <p:nvPr/>
              </p:nvCxnSpPr>
              <p:spPr>
                <a:xfrm flipV="1">
                  <a:off x="8688288" y="927663"/>
                  <a:ext cx="2165102" cy="14474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29108E8C-65C8-02B4-DC07-B24B1AE5D384}"/>
                    </a:ext>
                  </a:extLst>
                </p:cNvPr>
                <p:cNvSpPr/>
                <p:nvPr/>
              </p:nvSpPr>
              <p:spPr>
                <a:xfrm>
                  <a:off x="9009483" y="669336"/>
                  <a:ext cx="1502429" cy="553016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32x5(</a:t>
                  </a:r>
                  <a:r>
                    <a:rPr lang="ko-KR" altLang="en-US" sz="1400" dirty="0"/>
                    <a:t>블록 수</a:t>
                  </a:r>
                  <a:r>
                    <a:rPr lang="en-US" altLang="ko-KR" sz="1400" dirty="0"/>
                    <a:t>)</a:t>
                  </a:r>
                </a:p>
                <a:p>
                  <a:pPr algn="ctr"/>
                  <a:r>
                    <a:rPr lang="en-US" altLang="ko-KR" sz="1400" dirty="0"/>
                    <a:t>3x3 conv</a:t>
                  </a:r>
                </a:p>
              </p:txBody>
            </p:sp>
          </p:grp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1B5F16D-84EA-73DF-E698-9DE37AE68997}"/>
                </a:ext>
              </a:extLst>
            </p:cNvPr>
            <p:cNvSpPr txBox="1"/>
            <p:nvPr/>
          </p:nvSpPr>
          <p:spPr>
            <a:xfrm>
              <a:off x="2921155" y="2774246"/>
              <a:ext cx="325730" cy="238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32</a:t>
              </a:r>
              <a:endParaRPr lang="ko-KR" altLang="en-US" sz="10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89E01D0-F340-71B4-801A-DA4B0066DA07}"/>
                </a:ext>
              </a:extLst>
            </p:cNvPr>
            <p:cNvSpPr txBox="1"/>
            <p:nvPr/>
          </p:nvSpPr>
          <p:spPr>
            <a:xfrm>
              <a:off x="4228348" y="2870153"/>
              <a:ext cx="325730" cy="238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32</a:t>
              </a:r>
              <a:endParaRPr lang="ko-KR" altLang="en-US" sz="10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597CDEB-533C-40D9-B8A5-05927C318A98}"/>
                </a:ext>
              </a:extLst>
            </p:cNvPr>
            <p:cNvSpPr txBox="1"/>
            <p:nvPr/>
          </p:nvSpPr>
          <p:spPr>
            <a:xfrm>
              <a:off x="5535541" y="2793740"/>
              <a:ext cx="325730" cy="238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32</a:t>
              </a:r>
              <a:endParaRPr lang="ko-KR" altLang="en-US" sz="100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56D27A7-9F26-4A9B-0176-852DE07CA7E6}"/>
                </a:ext>
              </a:extLst>
            </p:cNvPr>
            <p:cNvSpPr txBox="1"/>
            <p:nvPr/>
          </p:nvSpPr>
          <p:spPr>
            <a:xfrm>
              <a:off x="6167152" y="2793740"/>
              <a:ext cx="325730" cy="238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32</a:t>
              </a:r>
              <a:endParaRPr lang="ko-KR" altLang="en-US" sz="100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49DD356-466F-9792-A676-8394844B6EE5}"/>
                </a:ext>
              </a:extLst>
            </p:cNvPr>
            <p:cNvSpPr txBox="1"/>
            <p:nvPr/>
          </p:nvSpPr>
          <p:spPr>
            <a:xfrm>
              <a:off x="6830427" y="2774246"/>
              <a:ext cx="325730" cy="238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32</a:t>
              </a:r>
              <a:endParaRPr lang="ko-KR" altLang="en-US" sz="10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8918219-A797-5ED2-AAE4-80670871ADCA}"/>
                </a:ext>
              </a:extLst>
            </p:cNvPr>
            <p:cNvSpPr txBox="1"/>
            <p:nvPr/>
          </p:nvSpPr>
          <p:spPr>
            <a:xfrm>
              <a:off x="9742905" y="2766348"/>
              <a:ext cx="396262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 dirty="0"/>
                <a:t>160</a:t>
              </a:r>
              <a:endParaRPr lang="ko-KR" altLang="en-US" sz="1000" dirty="0"/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A1BDCEF3-578C-EED7-3BB6-870D1D8F6597}"/>
              </a:ext>
            </a:extLst>
          </p:cNvPr>
          <p:cNvGrpSpPr/>
          <p:nvPr/>
        </p:nvGrpSpPr>
        <p:grpSpPr>
          <a:xfrm>
            <a:off x="8839638" y="3342933"/>
            <a:ext cx="2800977" cy="1876036"/>
            <a:chOff x="8839638" y="3342933"/>
            <a:chExt cx="2800977" cy="1876036"/>
          </a:xfrm>
        </p:grpSpPr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D596E065-32D5-7A95-12AD-FA4268C09464}"/>
                </a:ext>
              </a:extLst>
            </p:cNvPr>
            <p:cNvSpPr/>
            <p:nvPr/>
          </p:nvSpPr>
          <p:spPr>
            <a:xfrm>
              <a:off x="9346024" y="4504405"/>
              <a:ext cx="2294591" cy="714564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초기 채널 수</a:t>
              </a:r>
              <a:r>
                <a:rPr lang="en-US" altLang="ko-KR" sz="1400" dirty="0"/>
                <a:t>* </a:t>
              </a:r>
              <a:r>
                <a:rPr lang="ko-KR" altLang="en-US" sz="1400" dirty="0"/>
                <a:t>블록의 수</a:t>
              </a:r>
            </a:p>
          </p:txBody>
        </p: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4FCECFAD-150E-A1B7-3E48-0525C9B8DE9F}"/>
                </a:ext>
              </a:extLst>
            </p:cNvPr>
            <p:cNvCxnSpPr>
              <a:cxnSpLocks/>
              <a:stCxn id="198" idx="0"/>
            </p:cNvCxnSpPr>
            <p:nvPr/>
          </p:nvCxnSpPr>
          <p:spPr>
            <a:xfrm flipH="1" flipV="1">
              <a:off x="8839638" y="3342933"/>
              <a:ext cx="1653682" cy="11614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670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85185E-6 L -0.13007 0.3011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0" y="1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12810</TotalTime>
  <Words>816</Words>
  <Application>Microsoft Office PowerPoint</Application>
  <PresentationFormat>와이드스크린</PresentationFormat>
  <Paragraphs>190</Paragraphs>
  <Slides>13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Cambria Math</vt:lpstr>
      <vt:lpstr>Office 테마</vt:lpstr>
      <vt:lpstr>딥러닝을 이용한 치아 영상 세그멘테이션</vt:lpstr>
      <vt:lpstr>목차</vt:lpstr>
      <vt:lpstr>PowerPoint 프레젠테이션</vt:lpstr>
      <vt:lpstr>PowerPoint 프레젠테이션</vt:lpstr>
      <vt:lpstr>베이스 모델 : UNET</vt:lpstr>
      <vt:lpstr>UNET 기반의 다른 모델들</vt:lpstr>
      <vt:lpstr>Layer UNET의 시작(EUNET)</vt:lpstr>
      <vt:lpstr>Layer UNET</vt:lpstr>
      <vt:lpstr>Layer UNET</vt:lpstr>
      <vt:lpstr>데이터셋 사용</vt:lpstr>
      <vt:lpstr>성능비교</vt:lpstr>
      <vt:lpstr>성능비교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치과용 의료영상처리</dc:title>
  <dc:creator>정호재</dc:creator>
  <cp:lastModifiedBy>김 태훈</cp:lastModifiedBy>
  <cp:revision>75</cp:revision>
  <dcterms:created xsi:type="dcterms:W3CDTF">2022-06-22T07:02:39Z</dcterms:created>
  <dcterms:modified xsi:type="dcterms:W3CDTF">2023-01-28T10:13:55Z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