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  <p:sldMasterId id="2147483779" r:id="rId2"/>
    <p:sldMasterId id="2147483791" r:id="rId3"/>
  </p:sldMasterIdLst>
  <p:notesMasterIdLst>
    <p:notesMasterId r:id="rId11"/>
  </p:notesMasterIdLst>
  <p:sldIdLst>
    <p:sldId id="262" r:id="rId4"/>
    <p:sldId id="258" r:id="rId5"/>
    <p:sldId id="261" r:id="rId6"/>
    <p:sldId id="260" r:id="rId7"/>
    <p:sldId id="257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F1584C0-B2E2-42BB-8DA3-425A72B9E797}">
          <p14:sldIdLst>
            <p14:sldId id="262"/>
            <p14:sldId id="258"/>
            <p14:sldId id="261"/>
            <p14:sldId id="260"/>
            <p14:sldId id="257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9BE1"/>
    <a:srgbClr val="005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A8397-4F7F-495F-B5B5-81A74BA377A4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A3EA4552-E086-49FA-96E8-55D27E843CF6}">
      <dgm:prSet phldrT="[텍스트]"/>
      <dgm:spPr/>
      <dgm:t>
        <a:bodyPr/>
        <a:lstStyle/>
        <a:p>
          <a:pPr latinLnBrk="1"/>
          <a:r>
            <a:rPr lang="en-US" altLang="ko-KR" dirty="0" err="1"/>
            <a:t>Header.php</a:t>
          </a:r>
          <a:endParaRPr lang="ko-KR" altLang="en-US" dirty="0"/>
        </a:p>
      </dgm:t>
    </dgm:pt>
    <dgm:pt modelId="{4B9A5DBB-75AE-4157-8B8D-90A4D71409B8}" type="parTrans" cxnId="{6AF72810-E4BB-4A09-9548-9E3505E1ECC5}">
      <dgm:prSet/>
      <dgm:spPr/>
      <dgm:t>
        <a:bodyPr/>
        <a:lstStyle/>
        <a:p>
          <a:pPr latinLnBrk="1"/>
          <a:endParaRPr lang="ko-KR" altLang="en-US"/>
        </a:p>
      </dgm:t>
    </dgm:pt>
    <dgm:pt modelId="{7DC173AB-8F89-4706-B045-F98E53360AF4}" type="sibTrans" cxnId="{6AF72810-E4BB-4A09-9548-9E3505E1ECC5}">
      <dgm:prSet/>
      <dgm:spPr/>
      <dgm:t>
        <a:bodyPr/>
        <a:lstStyle/>
        <a:p>
          <a:pPr latinLnBrk="1"/>
          <a:endParaRPr lang="ko-KR" altLang="en-US"/>
        </a:p>
      </dgm:t>
    </dgm:pt>
    <dgm:pt modelId="{4D6CF34C-3FA3-442C-8219-43C475D22E67}">
      <dgm:prSet phldrT="[텍스트]"/>
      <dgm:spPr/>
      <dgm:t>
        <a:bodyPr/>
        <a:lstStyle/>
        <a:p>
          <a:pPr latinLnBrk="1"/>
          <a:r>
            <a:rPr lang="en-US" altLang="ko-KR" dirty="0" err="1"/>
            <a:t>Board.php</a:t>
          </a:r>
          <a:endParaRPr lang="ko-KR" altLang="en-US" dirty="0"/>
        </a:p>
      </dgm:t>
    </dgm:pt>
    <dgm:pt modelId="{EB6A7DA7-3931-4236-B268-87CC0EA70BE0}" type="parTrans" cxnId="{43D46A58-81CD-4920-96F5-13FE056D90A4}">
      <dgm:prSet/>
      <dgm:spPr/>
      <dgm:t>
        <a:bodyPr/>
        <a:lstStyle/>
        <a:p>
          <a:pPr latinLnBrk="1"/>
          <a:endParaRPr lang="ko-KR" altLang="en-US"/>
        </a:p>
      </dgm:t>
    </dgm:pt>
    <dgm:pt modelId="{BAD9D667-A22F-44AB-B79A-FF2373A52E62}" type="sibTrans" cxnId="{43D46A58-81CD-4920-96F5-13FE056D90A4}">
      <dgm:prSet/>
      <dgm:spPr/>
      <dgm:t>
        <a:bodyPr/>
        <a:lstStyle/>
        <a:p>
          <a:pPr latinLnBrk="1"/>
          <a:endParaRPr lang="ko-KR" altLang="en-US"/>
        </a:p>
      </dgm:t>
    </dgm:pt>
    <dgm:pt modelId="{2446D5BC-9BBB-4875-882E-8761010023A7}">
      <dgm:prSet phldrT="[텍스트]"/>
      <dgm:spPr/>
      <dgm:t>
        <a:bodyPr/>
        <a:lstStyle/>
        <a:p>
          <a:pPr latinLnBrk="1"/>
          <a:r>
            <a:rPr lang="en-US" altLang="ko-KR" dirty="0" err="1"/>
            <a:t>Cloud.php</a:t>
          </a:r>
          <a:endParaRPr lang="ko-KR" altLang="en-US" dirty="0"/>
        </a:p>
      </dgm:t>
    </dgm:pt>
    <dgm:pt modelId="{4C475FC4-434D-4EBB-A6C8-622BDB4EEE27}" type="parTrans" cxnId="{A05E883C-D3B3-446F-8039-F165FBFAA07D}">
      <dgm:prSet/>
      <dgm:spPr/>
      <dgm:t>
        <a:bodyPr/>
        <a:lstStyle/>
        <a:p>
          <a:pPr latinLnBrk="1"/>
          <a:endParaRPr lang="ko-KR" altLang="en-US"/>
        </a:p>
      </dgm:t>
    </dgm:pt>
    <dgm:pt modelId="{CBD252FA-F304-4349-8001-AAFC7A857BCB}" type="sibTrans" cxnId="{A05E883C-D3B3-446F-8039-F165FBFAA07D}">
      <dgm:prSet/>
      <dgm:spPr/>
      <dgm:t>
        <a:bodyPr/>
        <a:lstStyle/>
        <a:p>
          <a:pPr latinLnBrk="1"/>
          <a:endParaRPr lang="ko-KR" altLang="en-US"/>
        </a:p>
      </dgm:t>
    </dgm:pt>
    <dgm:pt modelId="{A9FE4E3F-6592-4BDA-96CA-2D573BA5BE17}">
      <dgm:prSet phldrT="[텍스트]"/>
      <dgm:spPr/>
      <dgm:t>
        <a:bodyPr/>
        <a:lstStyle/>
        <a:p>
          <a:pPr latinLnBrk="1"/>
          <a:r>
            <a:rPr lang="en-US" altLang="ko-KR" dirty="0" err="1"/>
            <a:t>Form_join.php</a:t>
          </a:r>
          <a:endParaRPr lang="ko-KR" altLang="en-US" dirty="0"/>
        </a:p>
      </dgm:t>
    </dgm:pt>
    <dgm:pt modelId="{94630F9A-1D18-4E68-9F2B-E1B9660FF659}" type="parTrans" cxnId="{C692DF98-2D23-4C96-B582-CED2AAE3B03F}">
      <dgm:prSet/>
      <dgm:spPr/>
      <dgm:t>
        <a:bodyPr/>
        <a:lstStyle/>
        <a:p>
          <a:pPr latinLnBrk="1"/>
          <a:endParaRPr lang="ko-KR" altLang="en-US"/>
        </a:p>
      </dgm:t>
    </dgm:pt>
    <dgm:pt modelId="{B443F4A5-F467-49EC-B7D9-07E3DF84FADA}" type="sibTrans" cxnId="{C692DF98-2D23-4C96-B582-CED2AAE3B03F}">
      <dgm:prSet/>
      <dgm:spPr/>
      <dgm:t>
        <a:bodyPr/>
        <a:lstStyle/>
        <a:p>
          <a:pPr latinLnBrk="1"/>
          <a:endParaRPr lang="ko-KR" altLang="en-US"/>
        </a:p>
      </dgm:t>
    </dgm:pt>
    <dgm:pt modelId="{BBB19CD6-236C-4984-AD0D-D8EBBF71BD7D}">
      <dgm:prSet phldrT="[텍스트]"/>
      <dgm:spPr/>
      <dgm:t>
        <a:bodyPr/>
        <a:lstStyle/>
        <a:p>
          <a:pPr latinLnBrk="1"/>
          <a:r>
            <a:rPr lang="en-US" altLang="ko-KR" dirty="0" err="1"/>
            <a:t>Form_login.php</a:t>
          </a:r>
          <a:endParaRPr lang="ko-KR" altLang="en-US" dirty="0"/>
        </a:p>
      </dgm:t>
    </dgm:pt>
    <dgm:pt modelId="{535C51CB-5211-4B8A-A48C-78BF699D66A8}" type="parTrans" cxnId="{0ADDAF23-6CDD-4885-95AA-E82F7F3BA8FE}">
      <dgm:prSet/>
      <dgm:spPr/>
      <dgm:t>
        <a:bodyPr/>
        <a:lstStyle/>
        <a:p>
          <a:pPr latinLnBrk="1"/>
          <a:endParaRPr lang="ko-KR" altLang="en-US"/>
        </a:p>
      </dgm:t>
    </dgm:pt>
    <dgm:pt modelId="{988FC12B-94EE-4663-BC9D-0871B3FBE3E4}" type="sibTrans" cxnId="{0ADDAF23-6CDD-4885-95AA-E82F7F3BA8FE}">
      <dgm:prSet/>
      <dgm:spPr/>
      <dgm:t>
        <a:bodyPr/>
        <a:lstStyle/>
        <a:p>
          <a:pPr latinLnBrk="1"/>
          <a:endParaRPr lang="ko-KR" altLang="en-US"/>
        </a:p>
      </dgm:t>
    </dgm:pt>
    <dgm:pt modelId="{C03B6C8D-C45F-47FA-BC88-40EE7E744615}">
      <dgm:prSet phldrT="[텍스트]"/>
      <dgm:spPr/>
      <dgm:t>
        <a:bodyPr/>
        <a:lstStyle/>
        <a:p>
          <a:pPr latinLnBrk="1"/>
          <a:r>
            <a:rPr lang="en-US" altLang="ko-KR" dirty="0" err="1"/>
            <a:t>Form_memctrl.php</a:t>
          </a:r>
          <a:endParaRPr lang="ko-KR" altLang="en-US" dirty="0"/>
        </a:p>
      </dgm:t>
    </dgm:pt>
    <dgm:pt modelId="{76814F5F-668D-473F-AC95-585845AB634C}" type="parTrans" cxnId="{47469350-0239-476D-B87D-400CE9B30A7E}">
      <dgm:prSet/>
      <dgm:spPr/>
      <dgm:t>
        <a:bodyPr/>
        <a:lstStyle/>
        <a:p>
          <a:pPr latinLnBrk="1"/>
          <a:endParaRPr lang="ko-KR" altLang="en-US"/>
        </a:p>
      </dgm:t>
    </dgm:pt>
    <dgm:pt modelId="{274C1FCA-7222-4344-9B76-3F3D1A9C4985}" type="sibTrans" cxnId="{47469350-0239-476D-B87D-400CE9B30A7E}">
      <dgm:prSet/>
      <dgm:spPr/>
      <dgm:t>
        <a:bodyPr/>
        <a:lstStyle/>
        <a:p>
          <a:pPr latinLnBrk="1"/>
          <a:endParaRPr lang="ko-KR" altLang="en-US"/>
        </a:p>
      </dgm:t>
    </dgm:pt>
    <dgm:pt modelId="{F2910CD1-A57D-40B0-AD55-18D203CF80D4}">
      <dgm:prSet phldrT="[텍스트]"/>
      <dgm:spPr/>
      <dgm:t>
        <a:bodyPr/>
        <a:lstStyle/>
        <a:p>
          <a:pPr latinLnBrk="1"/>
          <a:r>
            <a:rPr lang="en-US" altLang="ko-KR" dirty="0" err="1"/>
            <a:t>Form_file.php</a:t>
          </a:r>
          <a:endParaRPr lang="ko-KR" altLang="en-US" dirty="0"/>
        </a:p>
      </dgm:t>
    </dgm:pt>
    <dgm:pt modelId="{D772982D-B068-47F5-979C-5B3A44A45968}" type="parTrans" cxnId="{89CB91C7-D219-4FFD-9EBD-9E2497C6B64B}">
      <dgm:prSet/>
      <dgm:spPr/>
      <dgm:t>
        <a:bodyPr/>
        <a:lstStyle/>
        <a:p>
          <a:pPr latinLnBrk="1"/>
          <a:endParaRPr lang="ko-KR" altLang="en-US"/>
        </a:p>
      </dgm:t>
    </dgm:pt>
    <dgm:pt modelId="{B6CD335F-EA79-4662-B14E-0D486C59594E}" type="sibTrans" cxnId="{89CB91C7-D219-4FFD-9EBD-9E2497C6B64B}">
      <dgm:prSet/>
      <dgm:spPr/>
      <dgm:t>
        <a:bodyPr/>
        <a:lstStyle/>
        <a:p>
          <a:pPr latinLnBrk="1"/>
          <a:endParaRPr lang="ko-KR" altLang="en-US"/>
        </a:p>
      </dgm:t>
    </dgm:pt>
    <dgm:pt modelId="{4828053B-97A0-4F32-BDA9-0DC830BE4B7D}">
      <dgm:prSet phldrT="[텍스트]"/>
      <dgm:spPr/>
      <dgm:t>
        <a:bodyPr/>
        <a:lstStyle/>
        <a:p>
          <a:pPr latinLnBrk="1"/>
          <a:r>
            <a:rPr lang="en-US" altLang="ko-KR" dirty="0" err="1"/>
            <a:t>Form_member.php</a:t>
          </a:r>
          <a:endParaRPr lang="ko-KR" altLang="en-US" dirty="0"/>
        </a:p>
      </dgm:t>
    </dgm:pt>
    <dgm:pt modelId="{57649EC6-2FF4-4FC5-89DF-F6AA93D39A8D}" type="parTrans" cxnId="{0BCFA925-109E-4E3C-A306-332421C50675}">
      <dgm:prSet/>
      <dgm:spPr/>
      <dgm:t>
        <a:bodyPr/>
        <a:lstStyle/>
        <a:p>
          <a:pPr latinLnBrk="1"/>
          <a:endParaRPr lang="ko-KR" altLang="en-US"/>
        </a:p>
      </dgm:t>
    </dgm:pt>
    <dgm:pt modelId="{898C431A-97C7-477E-B620-B6B4EEC3DC83}" type="sibTrans" cxnId="{0BCFA925-109E-4E3C-A306-332421C50675}">
      <dgm:prSet/>
      <dgm:spPr/>
      <dgm:t>
        <a:bodyPr/>
        <a:lstStyle/>
        <a:p>
          <a:pPr latinLnBrk="1"/>
          <a:endParaRPr lang="ko-KR" altLang="en-US"/>
        </a:p>
      </dgm:t>
    </dgm:pt>
    <dgm:pt modelId="{B3828428-F471-4903-97BF-16E4889A0887}">
      <dgm:prSet phldrT="[텍스트]"/>
      <dgm:spPr/>
      <dgm:t>
        <a:bodyPr/>
        <a:lstStyle/>
        <a:p>
          <a:pPr latinLnBrk="1"/>
          <a:r>
            <a:rPr lang="en-US" altLang="ko-KR" dirty="0" err="1"/>
            <a:t>Form_wirte.php</a:t>
          </a:r>
          <a:endParaRPr lang="ko-KR" altLang="en-US" dirty="0"/>
        </a:p>
      </dgm:t>
    </dgm:pt>
    <dgm:pt modelId="{F3555430-FCE2-4A16-BCE4-69D4516DFF38}" type="parTrans" cxnId="{63DC8C92-D294-4F42-8172-4F3D9E399D56}">
      <dgm:prSet/>
      <dgm:spPr/>
      <dgm:t>
        <a:bodyPr/>
        <a:lstStyle/>
        <a:p>
          <a:pPr latinLnBrk="1"/>
          <a:endParaRPr lang="ko-KR" altLang="en-US"/>
        </a:p>
      </dgm:t>
    </dgm:pt>
    <dgm:pt modelId="{F77BCB82-7E71-40B0-80FC-BDCD6BDEEA96}" type="sibTrans" cxnId="{63DC8C92-D294-4F42-8172-4F3D9E399D56}">
      <dgm:prSet/>
      <dgm:spPr/>
      <dgm:t>
        <a:bodyPr/>
        <a:lstStyle/>
        <a:p>
          <a:pPr latinLnBrk="1"/>
          <a:endParaRPr lang="ko-KR" altLang="en-US"/>
        </a:p>
      </dgm:t>
    </dgm:pt>
    <dgm:pt modelId="{81D5BBE0-25EE-4E0E-A09E-1D7B92BC0443}">
      <dgm:prSet phldrT="[텍스트]"/>
      <dgm:spPr/>
      <dgm:t>
        <a:bodyPr/>
        <a:lstStyle/>
        <a:p>
          <a:pPr latinLnBrk="1"/>
          <a:r>
            <a:rPr lang="en-US" altLang="ko-KR" dirty="0" err="1"/>
            <a:t>Form_post.php</a:t>
          </a:r>
          <a:endParaRPr lang="ko-KR" altLang="en-US" dirty="0"/>
        </a:p>
      </dgm:t>
    </dgm:pt>
    <dgm:pt modelId="{ECC1FAE7-B86E-4F57-B09E-85D456F8668C}" type="parTrans" cxnId="{1FF80993-5486-4C35-8FA5-E9BCD53F84DD}">
      <dgm:prSet/>
      <dgm:spPr/>
      <dgm:t>
        <a:bodyPr/>
        <a:lstStyle/>
        <a:p>
          <a:pPr latinLnBrk="1"/>
          <a:endParaRPr lang="ko-KR" altLang="en-US"/>
        </a:p>
      </dgm:t>
    </dgm:pt>
    <dgm:pt modelId="{A9776C8D-66DB-4A62-834C-A545694BDCDB}" type="sibTrans" cxnId="{1FF80993-5486-4C35-8FA5-E9BCD53F84DD}">
      <dgm:prSet/>
      <dgm:spPr/>
      <dgm:t>
        <a:bodyPr/>
        <a:lstStyle/>
        <a:p>
          <a:pPr latinLnBrk="1"/>
          <a:endParaRPr lang="ko-KR" altLang="en-US"/>
        </a:p>
      </dgm:t>
    </dgm:pt>
    <dgm:pt modelId="{713F4C35-BF63-4ACD-BB13-BF6F9C4F6E52}">
      <dgm:prSet phldrT="[텍스트]"/>
      <dgm:spPr/>
      <dgm:t>
        <a:bodyPr/>
        <a:lstStyle/>
        <a:p>
          <a:pPr latinLnBrk="1"/>
          <a:r>
            <a:rPr lang="en-US" altLang="ko-KR" dirty="0" err="1"/>
            <a:t>Form_member.php</a:t>
          </a:r>
          <a:endParaRPr lang="ko-KR" altLang="en-US" dirty="0"/>
        </a:p>
      </dgm:t>
    </dgm:pt>
    <dgm:pt modelId="{B099E9ED-9811-48AE-8B45-A92E18A5E4B1}" type="parTrans" cxnId="{7DE07509-3548-4B6C-AEB1-B4DE9EBD925C}">
      <dgm:prSet/>
      <dgm:spPr/>
      <dgm:t>
        <a:bodyPr/>
        <a:lstStyle/>
        <a:p>
          <a:pPr latinLnBrk="1"/>
          <a:endParaRPr lang="ko-KR" altLang="en-US"/>
        </a:p>
      </dgm:t>
    </dgm:pt>
    <dgm:pt modelId="{0CC6D395-D31D-4AA8-9207-1190186E609C}" type="sibTrans" cxnId="{7DE07509-3548-4B6C-AEB1-B4DE9EBD925C}">
      <dgm:prSet/>
      <dgm:spPr/>
      <dgm:t>
        <a:bodyPr/>
        <a:lstStyle/>
        <a:p>
          <a:pPr latinLnBrk="1"/>
          <a:endParaRPr lang="ko-KR" altLang="en-US"/>
        </a:p>
      </dgm:t>
    </dgm:pt>
    <dgm:pt modelId="{31FE427E-128B-45B6-B952-B9A63083F972}">
      <dgm:prSet phldrT="[텍스트]"/>
      <dgm:spPr/>
      <dgm:t>
        <a:bodyPr/>
        <a:lstStyle/>
        <a:p>
          <a:pPr latinLnBrk="1"/>
          <a:r>
            <a:rPr lang="en-US" altLang="ko-KR" dirty="0" err="1"/>
            <a:t>Path.php</a:t>
          </a:r>
          <a:endParaRPr lang="ko-KR" altLang="en-US" dirty="0"/>
        </a:p>
      </dgm:t>
    </dgm:pt>
    <dgm:pt modelId="{33AF2E51-5AF4-4B22-8454-8EC27648CAE6}" type="parTrans" cxnId="{7D0233A0-A219-441B-9FC9-6A2AE90516A2}">
      <dgm:prSet/>
      <dgm:spPr/>
      <dgm:t>
        <a:bodyPr/>
        <a:lstStyle/>
        <a:p>
          <a:pPr latinLnBrk="1"/>
          <a:endParaRPr lang="ko-KR" altLang="en-US"/>
        </a:p>
      </dgm:t>
    </dgm:pt>
    <dgm:pt modelId="{28870598-D66F-40C2-8B4A-64F6E661D8B2}" type="sibTrans" cxnId="{7D0233A0-A219-441B-9FC9-6A2AE90516A2}">
      <dgm:prSet/>
      <dgm:spPr/>
      <dgm:t>
        <a:bodyPr/>
        <a:lstStyle/>
        <a:p>
          <a:pPr latinLnBrk="1"/>
          <a:endParaRPr lang="ko-KR" altLang="en-US"/>
        </a:p>
      </dgm:t>
    </dgm:pt>
    <dgm:pt modelId="{84EB00D1-565B-48E2-B0C5-BA2EC533ACAB}" type="pres">
      <dgm:prSet presAssocID="{4DBA8397-4F7F-495F-B5B5-81A74BA377A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5F5F841-E5B2-400F-A73E-EA19B4DA9663}" type="pres">
      <dgm:prSet presAssocID="{31FE427E-128B-45B6-B952-B9A63083F972}" presName="hierRoot1" presStyleCnt="0">
        <dgm:presLayoutVars>
          <dgm:hierBranch val="init"/>
        </dgm:presLayoutVars>
      </dgm:prSet>
      <dgm:spPr/>
    </dgm:pt>
    <dgm:pt modelId="{A74D91B6-1F25-4D2F-98C8-C5A6817C2555}" type="pres">
      <dgm:prSet presAssocID="{31FE427E-128B-45B6-B952-B9A63083F972}" presName="rootComposite1" presStyleCnt="0"/>
      <dgm:spPr/>
    </dgm:pt>
    <dgm:pt modelId="{D45979E1-7A78-428C-A367-F3BA0A692382}" type="pres">
      <dgm:prSet presAssocID="{31FE427E-128B-45B6-B952-B9A63083F972}" presName="rootText1" presStyleLbl="node0" presStyleIdx="0" presStyleCnt="2" custLinFactY="-127450" custLinFactNeighborX="0" custLinFactNeighborY="-200000">
        <dgm:presLayoutVars>
          <dgm:chPref val="3"/>
        </dgm:presLayoutVars>
      </dgm:prSet>
      <dgm:spPr/>
    </dgm:pt>
    <dgm:pt modelId="{38937AF7-4CD4-4D91-9040-F4E2A3D3C69A}" type="pres">
      <dgm:prSet presAssocID="{31FE427E-128B-45B6-B952-B9A63083F972}" presName="rootConnector1" presStyleLbl="node1" presStyleIdx="0" presStyleCnt="0"/>
      <dgm:spPr/>
    </dgm:pt>
    <dgm:pt modelId="{BAF5C112-91F4-4D29-812F-3C5B927B6E04}" type="pres">
      <dgm:prSet presAssocID="{31FE427E-128B-45B6-B952-B9A63083F972}" presName="hierChild2" presStyleCnt="0"/>
      <dgm:spPr/>
    </dgm:pt>
    <dgm:pt modelId="{7D18472A-DCAE-4C33-B2EA-AA1CDD520D31}" type="pres">
      <dgm:prSet presAssocID="{31FE427E-128B-45B6-B952-B9A63083F972}" presName="hierChild3" presStyleCnt="0"/>
      <dgm:spPr/>
    </dgm:pt>
    <dgm:pt modelId="{6965C466-94ED-4917-B14C-8B6FAAC8F733}" type="pres">
      <dgm:prSet presAssocID="{A3EA4552-E086-49FA-96E8-55D27E843CF6}" presName="hierRoot1" presStyleCnt="0">
        <dgm:presLayoutVars>
          <dgm:hierBranch val="init"/>
        </dgm:presLayoutVars>
      </dgm:prSet>
      <dgm:spPr/>
    </dgm:pt>
    <dgm:pt modelId="{2D2E4C6F-0A57-4856-BA2B-C8DC34701EFC}" type="pres">
      <dgm:prSet presAssocID="{A3EA4552-E086-49FA-96E8-55D27E843CF6}" presName="rootComposite1" presStyleCnt="0"/>
      <dgm:spPr/>
    </dgm:pt>
    <dgm:pt modelId="{6E594239-C0B1-4121-878B-6E88CE125213}" type="pres">
      <dgm:prSet presAssocID="{A3EA4552-E086-49FA-96E8-55D27E843CF6}" presName="rootText1" presStyleLbl="node0" presStyleIdx="1" presStyleCnt="2">
        <dgm:presLayoutVars>
          <dgm:chPref val="3"/>
        </dgm:presLayoutVars>
      </dgm:prSet>
      <dgm:spPr/>
    </dgm:pt>
    <dgm:pt modelId="{051CCE9F-340E-450F-B2CC-45752007B5E7}" type="pres">
      <dgm:prSet presAssocID="{A3EA4552-E086-49FA-96E8-55D27E843CF6}" presName="rootConnector1" presStyleLbl="node1" presStyleIdx="0" presStyleCnt="0"/>
      <dgm:spPr/>
    </dgm:pt>
    <dgm:pt modelId="{52C6D424-44CE-4492-808B-3D3AB7391560}" type="pres">
      <dgm:prSet presAssocID="{A3EA4552-E086-49FA-96E8-55D27E843CF6}" presName="hierChild2" presStyleCnt="0"/>
      <dgm:spPr/>
    </dgm:pt>
    <dgm:pt modelId="{8ACAE1D5-824C-4093-AC7D-ACAEEFEA9AC7}" type="pres">
      <dgm:prSet presAssocID="{EB6A7DA7-3931-4236-B268-87CC0EA70BE0}" presName="Name64" presStyleLbl="parChTrans1D2" presStyleIdx="0" presStyleCnt="5"/>
      <dgm:spPr/>
    </dgm:pt>
    <dgm:pt modelId="{0150D9D1-4E3A-463B-A5A7-695725E39543}" type="pres">
      <dgm:prSet presAssocID="{4D6CF34C-3FA3-442C-8219-43C475D22E67}" presName="hierRoot2" presStyleCnt="0">
        <dgm:presLayoutVars>
          <dgm:hierBranch val="init"/>
        </dgm:presLayoutVars>
      </dgm:prSet>
      <dgm:spPr/>
    </dgm:pt>
    <dgm:pt modelId="{70DBBEC1-4A6D-4AA0-9D2B-2CE8A4517F9E}" type="pres">
      <dgm:prSet presAssocID="{4D6CF34C-3FA3-442C-8219-43C475D22E67}" presName="rootComposite" presStyleCnt="0"/>
      <dgm:spPr/>
    </dgm:pt>
    <dgm:pt modelId="{03B4D0C8-4E62-4F99-BF0C-CD5342BBD11A}" type="pres">
      <dgm:prSet presAssocID="{4D6CF34C-3FA3-442C-8219-43C475D22E67}" presName="rootText" presStyleLbl="node2" presStyleIdx="0" presStyleCnt="5">
        <dgm:presLayoutVars>
          <dgm:chPref val="3"/>
        </dgm:presLayoutVars>
      </dgm:prSet>
      <dgm:spPr/>
    </dgm:pt>
    <dgm:pt modelId="{50490F37-E8CB-4879-A795-A49E39A6A110}" type="pres">
      <dgm:prSet presAssocID="{4D6CF34C-3FA3-442C-8219-43C475D22E67}" presName="rootConnector" presStyleLbl="node2" presStyleIdx="0" presStyleCnt="5"/>
      <dgm:spPr/>
    </dgm:pt>
    <dgm:pt modelId="{5162B006-308B-4A6B-95E5-23E6F3CBD84A}" type="pres">
      <dgm:prSet presAssocID="{4D6CF34C-3FA3-442C-8219-43C475D22E67}" presName="hierChild4" presStyleCnt="0"/>
      <dgm:spPr/>
    </dgm:pt>
    <dgm:pt modelId="{55E9AA9A-71BD-4F76-9749-FE47B084A498}" type="pres">
      <dgm:prSet presAssocID="{B099E9ED-9811-48AE-8B45-A92E18A5E4B1}" presName="Name64" presStyleLbl="parChTrans1D3" presStyleIdx="0" presStyleCnt="5"/>
      <dgm:spPr/>
    </dgm:pt>
    <dgm:pt modelId="{DF585E59-3249-4B9E-ABCF-918EF35F5537}" type="pres">
      <dgm:prSet presAssocID="{713F4C35-BF63-4ACD-BB13-BF6F9C4F6E52}" presName="hierRoot2" presStyleCnt="0">
        <dgm:presLayoutVars>
          <dgm:hierBranch val="init"/>
        </dgm:presLayoutVars>
      </dgm:prSet>
      <dgm:spPr/>
    </dgm:pt>
    <dgm:pt modelId="{7C0A509C-22DE-4B68-B918-F8CA53681171}" type="pres">
      <dgm:prSet presAssocID="{713F4C35-BF63-4ACD-BB13-BF6F9C4F6E52}" presName="rootComposite" presStyleCnt="0"/>
      <dgm:spPr/>
    </dgm:pt>
    <dgm:pt modelId="{48095182-795E-4624-B3B7-D9CF59E405D9}" type="pres">
      <dgm:prSet presAssocID="{713F4C35-BF63-4ACD-BB13-BF6F9C4F6E52}" presName="rootText" presStyleLbl="node3" presStyleIdx="0" presStyleCnt="5">
        <dgm:presLayoutVars>
          <dgm:chPref val="3"/>
        </dgm:presLayoutVars>
      </dgm:prSet>
      <dgm:spPr/>
    </dgm:pt>
    <dgm:pt modelId="{829C5D44-954F-4064-BE07-5F7E35099290}" type="pres">
      <dgm:prSet presAssocID="{713F4C35-BF63-4ACD-BB13-BF6F9C4F6E52}" presName="rootConnector" presStyleLbl="node3" presStyleIdx="0" presStyleCnt="5"/>
      <dgm:spPr/>
    </dgm:pt>
    <dgm:pt modelId="{D5586FD8-2E53-46BA-9246-82ED3495A6BC}" type="pres">
      <dgm:prSet presAssocID="{713F4C35-BF63-4ACD-BB13-BF6F9C4F6E52}" presName="hierChild4" presStyleCnt="0"/>
      <dgm:spPr/>
    </dgm:pt>
    <dgm:pt modelId="{E3BCE6A2-764A-4C02-BDC7-D2E3E5D1B4EE}" type="pres">
      <dgm:prSet presAssocID="{713F4C35-BF63-4ACD-BB13-BF6F9C4F6E52}" presName="hierChild5" presStyleCnt="0"/>
      <dgm:spPr/>
    </dgm:pt>
    <dgm:pt modelId="{A32D86C6-3A9A-4DA4-A32D-4E2649AE079C}" type="pres">
      <dgm:prSet presAssocID="{F3555430-FCE2-4A16-BCE4-69D4516DFF38}" presName="Name64" presStyleLbl="parChTrans1D3" presStyleIdx="1" presStyleCnt="5"/>
      <dgm:spPr/>
    </dgm:pt>
    <dgm:pt modelId="{69A2EEEE-F0D6-402F-B368-3C646E7D7B66}" type="pres">
      <dgm:prSet presAssocID="{B3828428-F471-4903-97BF-16E4889A0887}" presName="hierRoot2" presStyleCnt="0">
        <dgm:presLayoutVars>
          <dgm:hierBranch val="init"/>
        </dgm:presLayoutVars>
      </dgm:prSet>
      <dgm:spPr/>
    </dgm:pt>
    <dgm:pt modelId="{67A0992F-BA83-44D1-86D3-67EE3E569A33}" type="pres">
      <dgm:prSet presAssocID="{B3828428-F471-4903-97BF-16E4889A0887}" presName="rootComposite" presStyleCnt="0"/>
      <dgm:spPr/>
    </dgm:pt>
    <dgm:pt modelId="{3F2277D3-513D-4137-89B9-16DD721FAEDE}" type="pres">
      <dgm:prSet presAssocID="{B3828428-F471-4903-97BF-16E4889A0887}" presName="rootText" presStyleLbl="node3" presStyleIdx="1" presStyleCnt="5">
        <dgm:presLayoutVars>
          <dgm:chPref val="3"/>
        </dgm:presLayoutVars>
      </dgm:prSet>
      <dgm:spPr/>
    </dgm:pt>
    <dgm:pt modelId="{79108FED-6D6B-418A-9568-02C38324796E}" type="pres">
      <dgm:prSet presAssocID="{B3828428-F471-4903-97BF-16E4889A0887}" presName="rootConnector" presStyleLbl="node3" presStyleIdx="1" presStyleCnt="5"/>
      <dgm:spPr/>
    </dgm:pt>
    <dgm:pt modelId="{7114882B-797B-4D37-BB9C-7E533B267AE7}" type="pres">
      <dgm:prSet presAssocID="{B3828428-F471-4903-97BF-16E4889A0887}" presName="hierChild4" presStyleCnt="0"/>
      <dgm:spPr/>
    </dgm:pt>
    <dgm:pt modelId="{94C8A04E-9826-4DE4-ACDA-4BEBF9C4E9F3}" type="pres">
      <dgm:prSet presAssocID="{B3828428-F471-4903-97BF-16E4889A0887}" presName="hierChild5" presStyleCnt="0"/>
      <dgm:spPr/>
    </dgm:pt>
    <dgm:pt modelId="{E0D58AC1-77E4-4DF3-87B2-EBA67646D857}" type="pres">
      <dgm:prSet presAssocID="{ECC1FAE7-B86E-4F57-B09E-85D456F8668C}" presName="Name64" presStyleLbl="parChTrans1D3" presStyleIdx="2" presStyleCnt="5"/>
      <dgm:spPr/>
    </dgm:pt>
    <dgm:pt modelId="{D8F23A69-036A-445B-8116-1755669B7B0C}" type="pres">
      <dgm:prSet presAssocID="{81D5BBE0-25EE-4E0E-A09E-1D7B92BC0443}" presName="hierRoot2" presStyleCnt="0">
        <dgm:presLayoutVars>
          <dgm:hierBranch val="init"/>
        </dgm:presLayoutVars>
      </dgm:prSet>
      <dgm:spPr/>
    </dgm:pt>
    <dgm:pt modelId="{970F309A-327E-47AA-ADC9-0BC51FC9717A}" type="pres">
      <dgm:prSet presAssocID="{81D5BBE0-25EE-4E0E-A09E-1D7B92BC0443}" presName="rootComposite" presStyleCnt="0"/>
      <dgm:spPr/>
    </dgm:pt>
    <dgm:pt modelId="{BBB491A9-3BFD-4823-A39F-F18DF10E8EA5}" type="pres">
      <dgm:prSet presAssocID="{81D5BBE0-25EE-4E0E-A09E-1D7B92BC0443}" presName="rootText" presStyleLbl="node3" presStyleIdx="2" presStyleCnt="5">
        <dgm:presLayoutVars>
          <dgm:chPref val="3"/>
        </dgm:presLayoutVars>
      </dgm:prSet>
      <dgm:spPr/>
    </dgm:pt>
    <dgm:pt modelId="{71F9D711-0A47-4423-BB87-3B26B44080DE}" type="pres">
      <dgm:prSet presAssocID="{81D5BBE0-25EE-4E0E-A09E-1D7B92BC0443}" presName="rootConnector" presStyleLbl="node3" presStyleIdx="2" presStyleCnt="5"/>
      <dgm:spPr/>
    </dgm:pt>
    <dgm:pt modelId="{D1D95FD4-90AC-4392-97D8-F85502EB6FB5}" type="pres">
      <dgm:prSet presAssocID="{81D5BBE0-25EE-4E0E-A09E-1D7B92BC0443}" presName="hierChild4" presStyleCnt="0"/>
      <dgm:spPr/>
    </dgm:pt>
    <dgm:pt modelId="{EB42BC92-1F74-4CE1-B595-CD77CC2E69D5}" type="pres">
      <dgm:prSet presAssocID="{81D5BBE0-25EE-4E0E-A09E-1D7B92BC0443}" presName="hierChild5" presStyleCnt="0"/>
      <dgm:spPr/>
    </dgm:pt>
    <dgm:pt modelId="{4201BFA3-8C35-4309-95D9-E2794E7D7AB0}" type="pres">
      <dgm:prSet presAssocID="{4D6CF34C-3FA3-442C-8219-43C475D22E67}" presName="hierChild5" presStyleCnt="0"/>
      <dgm:spPr/>
    </dgm:pt>
    <dgm:pt modelId="{6F848997-5D9F-45CB-B142-6AD0F1832CC3}" type="pres">
      <dgm:prSet presAssocID="{76814F5F-668D-473F-AC95-585845AB634C}" presName="Name64" presStyleLbl="parChTrans1D2" presStyleIdx="1" presStyleCnt="5"/>
      <dgm:spPr/>
    </dgm:pt>
    <dgm:pt modelId="{E9768CA6-28EF-4D59-812F-AA0106273247}" type="pres">
      <dgm:prSet presAssocID="{C03B6C8D-C45F-47FA-BC88-40EE7E744615}" presName="hierRoot2" presStyleCnt="0">
        <dgm:presLayoutVars>
          <dgm:hierBranch val="init"/>
        </dgm:presLayoutVars>
      </dgm:prSet>
      <dgm:spPr/>
    </dgm:pt>
    <dgm:pt modelId="{BB048EE5-D043-463A-94F3-962870713EBF}" type="pres">
      <dgm:prSet presAssocID="{C03B6C8D-C45F-47FA-BC88-40EE7E744615}" presName="rootComposite" presStyleCnt="0"/>
      <dgm:spPr/>
    </dgm:pt>
    <dgm:pt modelId="{4DCB7B4A-9A6F-45A0-8948-9B366B0F5AF2}" type="pres">
      <dgm:prSet presAssocID="{C03B6C8D-C45F-47FA-BC88-40EE7E744615}" presName="rootText" presStyleLbl="node2" presStyleIdx="1" presStyleCnt="5">
        <dgm:presLayoutVars>
          <dgm:chPref val="3"/>
        </dgm:presLayoutVars>
      </dgm:prSet>
      <dgm:spPr/>
    </dgm:pt>
    <dgm:pt modelId="{4B04CB9F-6A69-4435-ABEC-3C1FF20F0EEB}" type="pres">
      <dgm:prSet presAssocID="{C03B6C8D-C45F-47FA-BC88-40EE7E744615}" presName="rootConnector" presStyleLbl="node2" presStyleIdx="1" presStyleCnt="5"/>
      <dgm:spPr/>
    </dgm:pt>
    <dgm:pt modelId="{858B2377-470E-415A-8EF9-91E1E7D0AE4A}" type="pres">
      <dgm:prSet presAssocID="{C03B6C8D-C45F-47FA-BC88-40EE7E744615}" presName="hierChild4" presStyleCnt="0"/>
      <dgm:spPr/>
    </dgm:pt>
    <dgm:pt modelId="{00F1FE2A-D226-41E7-A8AA-F142728CD32F}" type="pres">
      <dgm:prSet presAssocID="{57649EC6-2FF4-4FC5-89DF-F6AA93D39A8D}" presName="Name64" presStyleLbl="parChTrans1D3" presStyleIdx="3" presStyleCnt="5"/>
      <dgm:spPr/>
    </dgm:pt>
    <dgm:pt modelId="{4228E3D2-CD0D-46E5-A01C-45D580CAB4C5}" type="pres">
      <dgm:prSet presAssocID="{4828053B-97A0-4F32-BDA9-0DC830BE4B7D}" presName="hierRoot2" presStyleCnt="0">
        <dgm:presLayoutVars>
          <dgm:hierBranch val="init"/>
        </dgm:presLayoutVars>
      </dgm:prSet>
      <dgm:spPr/>
    </dgm:pt>
    <dgm:pt modelId="{8D01876E-9CF8-4EA3-A452-5E4CA47AA25C}" type="pres">
      <dgm:prSet presAssocID="{4828053B-97A0-4F32-BDA9-0DC830BE4B7D}" presName="rootComposite" presStyleCnt="0"/>
      <dgm:spPr/>
    </dgm:pt>
    <dgm:pt modelId="{A1AE4BB1-E3F5-4FF7-965F-A1E6E8F1F2A9}" type="pres">
      <dgm:prSet presAssocID="{4828053B-97A0-4F32-BDA9-0DC830BE4B7D}" presName="rootText" presStyleLbl="node3" presStyleIdx="3" presStyleCnt="5">
        <dgm:presLayoutVars>
          <dgm:chPref val="3"/>
        </dgm:presLayoutVars>
      </dgm:prSet>
      <dgm:spPr/>
    </dgm:pt>
    <dgm:pt modelId="{BD7C742F-61E7-4444-908E-D6592C4B381F}" type="pres">
      <dgm:prSet presAssocID="{4828053B-97A0-4F32-BDA9-0DC830BE4B7D}" presName="rootConnector" presStyleLbl="node3" presStyleIdx="3" presStyleCnt="5"/>
      <dgm:spPr/>
    </dgm:pt>
    <dgm:pt modelId="{EC9BBF03-31C0-4253-907D-660FC17BDA5C}" type="pres">
      <dgm:prSet presAssocID="{4828053B-97A0-4F32-BDA9-0DC830BE4B7D}" presName="hierChild4" presStyleCnt="0"/>
      <dgm:spPr/>
    </dgm:pt>
    <dgm:pt modelId="{4241872B-4989-4E61-A207-DAEF12D0807A}" type="pres">
      <dgm:prSet presAssocID="{4828053B-97A0-4F32-BDA9-0DC830BE4B7D}" presName="hierChild5" presStyleCnt="0"/>
      <dgm:spPr/>
    </dgm:pt>
    <dgm:pt modelId="{BFF734D5-B089-492C-B6B0-1A24AE3BB0CA}" type="pres">
      <dgm:prSet presAssocID="{C03B6C8D-C45F-47FA-BC88-40EE7E744615}" presName="hierChild5" presStyleCnt="0"/>
      <dgm:spPr/>
    </dgm:pt>
    <dgm:pt modelId="{E1136FCF-9148-4646-A8AD-3603275326DB}" type="pres">
      <dgm:prSet presAssocID="{4C475FC4-434D-4EBB-A6C8-622BDB4EEE27}" presName="Name64" presStyleLbl="parChTrans1D2" presStyleIdx="2" presStyleCnt="5"/>
      <dgm:spPr/>
    </dgm:pt>
    <dgm:pt modelId="{01444866-0652-4D6B-A811-B655B00FC10D}" type="pres">
      <dgm:prSet presAssocID="{2446D5BC-9BBB-4875-882E-8761010023A7}" presName="hierRoot2" presStyleCnt="0">
        <dgm:presLayoutVars>
          <dgm:hierBranch val="init"/>
        </dgm:presLayoutVars>
      </dgm:prSet>
      <dgm:spPr/>
    </dgm:pt>
    <dgm:pt modelId="{7276F703-3EEB-45CE-A524-625A13477346}" type="pres">
      <dgm:prSet presAssocID="{2446D5BC-9BBB-4875-882E-8761010023A7}" presName="rootComposite" presStyleCnt="0"/>
      <dgm:spPr/>
    </dgm:pt>
    <dgm:pt modelId="{1D33F684-BEF8-45F7-BF08-26CD6EB4197C}" type="pres">
      <dgm:prSet presAssocID="{2446D5BC-9BBB-4875-882E-8761010023A7}" presName="rootText" presStyleLbl="node2" presStyleIdx="2" presStyleCnt="5">
        <dgm:presLayoutVars>
          <dgm:chPref val="3"/>
        </dgm:presLayoutVars>
      </dgm:prSet>
      <dgm:spPr/>
    </dgm:pt>
    <dgm:pt modelId="{378D1D1B-D18F-4C36-91C2-7BE5CDD5086B}" type="pres">
      <dgm:prSet presAssocID="{2446D5BC-9BBB-4875-882E-8761010023A7}" presName="rootConnector" presStyleLbl="node2" presStyleIdx="2" presStyleCnt="5"/>
      <dgm:spPr/>
    </dgm:pt>
    <dgm:pt modelId="{62E2AC09-E33B-4BAA-88FB-339D029DC6C6}" type="pres">
      <dgm:prSet presAssocID="{2446D5BC-9BBB-4875-882E-8761010023A7}" presName="hierChild4" presStyleCnt="0"/>
      <dgm:spPr/>
    </dgm:pt>
    <dgm:pt modelId="{BBD8389B-9B77-4EDD-AECF-11CB7013D1C9}" type="pres">
      <dgm:prSet presAssocID="{D772982D-B068-47F5-979C-5B3A44A45968}" presName="Name64" presStyleLbl="parChTrans1D3" presStyleIdx="4" presStyleCnt="5"/>
      <dgm:spPr/>
    </dgm:pt>
    <dgm:pt modelId="{2F153D4E-0C0F-48A3-B08F-FB4E8A89CEA4}" type="pres">
      <dgm:prSet presAssocID="{F2910CD1-A57D-40B0-AD55-18D203CF80D4}" presName="hierRoot2" presStyleCnt="0">
        <dgm:presLayoutVars>
          <dgm:hierBranch val="init"/>
        </dgm:presLayoutVars>
      </dgm:prSet>
      <dgm:spPr/>
    </dgm:pt>
    <dgm:pt modelId="{DE6657E5-E65F-4E49-AFBD-74EDDDAB7F1A}" type="pres">
      <dgm:prSet presAssocID="{F2910CD1-A57D-40B0-AD55-18D203CF80D4}" presName="rootComposite" presStyleCnt="0"/>
      <dgm:spPr/>
    </dgm:pt>
    <dgm:pt modelId="{D949BE0E-56CC-493F-9973-C306EB78D511}" type="pres">
      <dgm:prSet presAssocID="{F2910CD1-A57D-40B0-AD55-18D203CF80D4}" presName="rootText" presStyleLbl="node3" presStyleIdx="4" presStyleCnt="5">
        <dgm:presLayoutVars>
          <dgm:chPref val="3"/>
        </dgm:presLayoutVars>
      </dgm:prSet>
      <dgm:spPr/>
    </dgm:pt>
    <dgm:pt modelId="{6E5F6A8E-7839-4CB4-B00B-8ED153BD45B6}" type="pres">
      <dgm:prSet presAssocID="{F2910CD1-A57D-40B0-AD55-18D203CF80D4}" presName="rootConnector" presStyleLbl="node3" presStyleIdx="4" presStyleCnt="5"/>
      <dgm:spPr/>
    </dgm:pt>
    <dgm:pt modelId="{CDDAF72C-BB51-479F-A943-7AF4AFB16B2F}" type="pres">
      <dgm:prSet presAssocID="{F2910CD1-A57D-40B0-AD55-18D203CF80D4}" presName="hierChild4" presStyleCnt="0"/>
      <dgm:spPr/>
    </dgm:pt>
    <dgm:pt modelId="{B485B993-3A17-459D-BEC3-5C72676448EC}" type="pres">
      <dgm:prSet presAssocID="{F2910CD1-A57D-40B0-AD55-18D203CF80D4}" presName="hierChild5" presStyleCnt="0"/>
      <dgm:spPr/>
    </dgm:pt>
    <dgm:pt modelId="{7261C671-34FA-4596-BD27-33608234634D}" type="pres">
      <dgm:prSet presAssocID="{2446D5BC-9BBB-4875-882E-8761010023A7}" presName="hierChild5" presStyleCnt="0"/>
      <dgm:spPr/>
    </dgm:pt>
    <dgm:pt modelId="{3A3ED6AF-6BC8-497B-B3FD-AB588449773F}" type="pres">
      <dgm:prSet presAssocID="{94630F9A-1D18-4E68-9F2B-E1B9660FF659}" presName="Name64" presStyleLbl="parChTrans1D2" presStyleIdx="3" presStyleCnt="5"/>
      <dgm:spPr/>
    </dgm:pt>
    <dgm:pt modelId="{8C809F4E-905F-4F8A-8AF6-2B12B5F29BF6}" type="pres">
      <dgm:prSet presAssocID="{A9FE4E3F-6592-4BDA-96CA-2D573BA5BE17}" presName="hierRoot2" presStyleCnt="0">
        <dgm:presLayoutVars>
          <dgm:hierBranch val="init"/>
        </dgm:presLayoutVars>
      </dgm:prSet>
      <dgm:spPr/>
    </dgm:pt>
    <dgm:pt modelId="{1F7A5F28-E0BA-46F9-ACC0-E35C8E33A6CA}" type="pres">
      <dgm:prSet presAssocID="{A9FE4E3F-6592-4BDA-96CA-2D573BA5BE17}" presName="rootComposite" presStyleCnt="0"/>
      <dgm:spPr/>
    </dgm:pt>
    <dgm:pt modelId="{0C180789-9D4F-44A4-8748-BA041E643607}" type="pres">
      <dgm:prSet presAssocID="{A9FE4E3F-6592-4BDA-96CA-2D573BA5BE17}" presName="rootText" presStyleLbl="node2" presStyleIdx="3" presStyleCnt="5">
        <dgm:presLayoutVars>
          <dgm:chPref val="3"/>
        </dgm:presLayoutVars>
      </dgm:prSet>
      <dgm:spPr/>
    </dgm:pt>
    <dgm:pt modelId="{A026E293-0A4E-4E16-B10E-65F33A90648F}" type="pres">
      <dgm:prSet presAssocID="{A9FE4E3F-6592-4BDA-96CA-2D573BA5BE17}" presName="rootConnector" presStyleLbl="node2" presStyleIdx="3" presStyleCnt="5"/>
      <dgm:spPr/>
    </dgm:pt>
    <dgm:pt modelId="{7E6D05C5-A326-4409-9219-B8D5BCD91AA8}" type="pres">
      <dgm:prSet presAssocID="{A9FE4E3F-6592-4BDA-96CA-2D573BA5BE17}" presName="hierChild4" presStyleCnt="0"/>
      <dgm:spPr/>
    </dgm:pt>
    <dgm:pt modelId="{45D67A8C-F633-4FD4-8720-E37EB1D134E9}" type="pres">
      <dgm:prSet presAssocID="{A9FE4E3F-6592-4BDA-96CA-2D573BA5BE17}" presName="hierChild5" presStyleCnt="0"/>
      <dgm:spPr/>
    </dgm:pt>
    <dgm:pt modelId="{284A92CD-02E9-4AD7-A3DD-3E03E042D82F}" type="pres">
      <dgm:prSet presAssocID="{535C51CB-5211-4B8A-A48C-78BF699D66A8}" presName="Name64" presStyleLbl="parChTrans1D2" presStyleIdx="4" presStyleCnt="5"/>
      <dgm:spPr/>
    </dgm:pt>
    <dgm:pt modelId="{C576F66A-4976-41AE-B2BD-E72E61A3E52C}" type="pres">
      <dgm:prSet presAssocID="{BBB19CD6-236C-4984-AD0D-D8EBBF71BD7D}" presName="hierRoot2" presStyleCnt="0">
        <dgm:presLayoutVars>
          <dgm:hierBranch val="init"/>
        </dgm:presLayoutVars>
      </dgm:prSet>
      <dgm:spPr/>
    </dgm:pt>
    <dgm:pt modelId="{F7C2CCCF-969E-4D88-A4D6-52079C02BFD2}" type="pres">
      <dgm:prSet presAssocID="{BBB19CD6-236C-4984-AD0D-D8EBBF71BD7D}" presName="rootComposite" presStyleCnt="0"/>
      <dgm:spPr/>
    </dgm:pt>
    <dgm:pt modelId="{BA332911-AFF5-4048-AA61-E1E2A3682B5E}" type="pres">
      <dgm:prSet presAssocID="{BBB19CD6-236C-4984-AD0D-D8EBBF71BD7D}" presName="rootText" presStyleLbl="node2" presStyleIdx="4" presStyleCnt="5">
        <dgm:presLayoutVars>
          <dgm:chPref val="3"/>
        </dgm:presLayoutVars>
      </dgm:prSet>
      <dgm:spPr/>
    </dgm:pt>
    <dgm:pt modelId="{944F9A8C-556F-423C-821D-5DAE7E117602}" type="pres">
      <dgm:prSet presAssocID="{BBB19CD6-236C-4984-AD0D-D8EBBF71BD7D}" presName="rootConnector" presStyleLbl="node2" presStyleIdx="4" presStyleCnt="5"/>
      <dgm:spPr/>
    </dgm:pt>
    <dgm:pt modelId="{BBC519CC-6A29-416A-8370-E672E7BB4DD8}" type="pres">
      <dgm:prSet presAssocID="{BBB19CD6-236C-4984-AD0D-D8EBBF71BD7D}" presName="hierChild4" presStyleCnt="0"/>
      <dgm:spPr/>
    </dgm:pt>
    <dgm:pt modelId="{5EBEFC64-FFDF-4009-95E5-450BDE2A747A}" type="pres">
      <dgm:prSet presAssocID="{BBB19CD6-236C-4984-AD0D-D8EBBF71BD7D}" presName="hierChild5" presStyleCnt="0"/>
      <dgm:spPr/>
    </dgm:pt>
    <dgm:pt modelId="{D83CB8FB-C45D-4C06-A21F-1EA0C9945BD5}" type="pres">
      <dgm:prSet presAssocID="{A3EA4552-E086-49FA-96E8-55D27E843CF6}" presName="hierChild3" presStyleCnt="0"/>
      <dgm:spPr/>
    </dgm:pt>
  </dgm:ptLst>
  <dgm:cxnLst>
    <dgm:cxn modelId="{7DE07509-3548-4B6C-AEB1-B4DE9EBD925C}" srcId="{4D6CF34C-3FA3-442C-8219-43C475D22E67}" destId="{713F4C35-BF63-4ACD-BB13-BF6F9C4F6E52}" srcOrd="0" destOrd="0" parTransId="{B099E9ED-9811-48AE-8B45-A92E18A5E4B1}" sibTransId="{0CC6D395-D31D-4AA8-9207-1190186E609C}"/>
    <dgm:cxn modelId="{85A1250F-3C81-4206-9C72-06C24ADF0F22}" type="presOf" srcId="{31FE427E-128B-45B6-B952-B9A63083F972}" destId="{38937AF7-4CD4-4D91-9040-F4E2A3D3C69A}" srcOrd="1" destOrd="0" presId="urn:microsoft.com/office/officeart/2009/3/layout/HorizontalOrganizationChart"/>
    <dgm:cxn modelId="{6AF72810-E4BB-4A09-9548-9E3505E1ECC5}" srcId="{4DBA8397-4F7F-495F-B5B5-81A74BA377A4}" destId="{A3EA4552-E086-49FA-96E8-55D27E843CF6}" srcOrd="1" destOrd="0" parTransId="{4B9A5DBB-75AE-4157-8B8D-90A4D71409B8}" sibTransId="{7DC173AB-8F89-4706-B045-F98E53360AF4}"/>
    <dgm:cxn modelId="{3EDAB21D-EB93-4673-9E29-E56325424A63}" type="presOf" srcId="{ECC1FAE7-B86E-4F57-B09E-85D456F8668C}" destId="{E0D58AC1-77E4-4DF3-87B2-EBA67646D857}" srcOrd="0" destOrd="0" presId="urn:microsoft.com/office/officeart/2009/3/layout/HorizontalOrganizationChart"/>
    <dgm:cxn modelId="{8F75D420-DF0B-409A-815C-A01AF2D458BA}" type="presOf" srcId="{4DBA8397-4F7F-495F-B5B5-81A74BA377A4}" destId="{84EB00D1-565B-48E2-B0C5-BA2EC533ACAB}" srcOrd="0" destOrd="0" presId="urn:microsoft.com/office/officeart/2009/3/layout/HorizontalOrganizationChart"/>
    <dgm:cxn modelId="{0ADDAF23-6CDD-4885-95AA-E82F7F3BA8FE}" srcId="{A3EA4552-E086-49FA-96E8-55D27E843CF6}" destId="{BBB19CD6-236C-4984-AD0D-D8EBBF71BD7D}" srcOrd="4" destOrd="0" parTransId="{535C51CB-5211-4B8A-A48C-78BF699D66A8}" sibTransId="{988FC12B-94EE-4663-BC9D-0871B3FBE3E4}"/>
    <dgm:cxn modelId="{0BCFA925-109E-4E3C-A306-332421C50675}" srcId="{C03B6C8D-C45F-47FA-BC88-40EE7E744615}" destId="{4828053B-97A0-4F32-BDA9-0DC830BE4B7D}" srcOrd="0" destOrd="0" parTransId="{57649EC6-2FF4-4FC5-89DF-F6AA93D39A8D}" sibTransId="{898C431A-97C7-477E-B620-B6B4EEC3DC83}"/>
    <dgm:cxn modelId="{2040E83B-4F70-4E57-8728-A6F7C9A4AF0F}" type="presOf" srcId="{4C475FC4-434D-4EBB-A6C8-622BDB4EEE27}" destId="{E1136FCF-9148-4646-A8AD-3603275326DB}" srcOrd="0" destOrd="0" presId="urn:microsoft.com/office/officeart/2009/3/layout/HorizontalOrganizationChart"/>
    <dgm:cxn modelId="{A05E883C-D3B3-446F-8039-F165FBFAA07D}" srcId="{A3EA4552-E086-49FA-96E8-55D27E843CF6}" destId="{2446D5BC-9BBB-4875-882E-8761010023A7}" srcOrd="2" destOrd="0" parTransId="{4C475FC4-434D-4EBB-A6C8-622BDB4EEE27}" sibTransId="{CBD252FA-F304-4349-8001-AAFC7A857BCB}"/>
    <dgm:cxn modelId="{4BF63462-CE1C-4012-B657-83D197411302}" type="presOf" srcId="{4D6CF34C-3FA3-442C-8219-43C475D22E67}" destId="{03B4D0C8-4E62-4F99-BF0C-CD5342BBD11A}" srcOrd="0" destOrd="0" presId="urn:microsoft.com/office/officeart/2009/3/layout/HorizontalOrganizationChart"/>
    <dgm:cxn modelId="{40B07E62-2BC4-4E12-8366-37489E170882}" type="presOf" srcId="{81D5BBE0-25EE-4E0E-A09E-1D7B92BC0443}" destId="{71F9D711-0A47-4423-BB87-3B26B44080DE}" srcOrd="1" destOrd="0" presId="urn:microsoft.com/office/officeart/2009/3/layout/HorizontalOrganizationChart"/>
    <dgm:cxn modelId="{E485AC47-3287-44BD-9CC8-7C4E4DBDA639}" type="presOf" srcId="{94630F9A-1D18-4E68-9F2B-E1B9660FF659}" destId="{3A3ED6AF-6BC8-497B-B3FD-AB588449773F}" srcOrd="0" destOrd="0" presId="urn:microsoft.com/office/officeart/2009/3/layout/HorizontalOrganizationChart"/>
    <dgm:cxn modelId="{38525269-C25E-4A24-A6DB-6059956D5171}" type="presOf" srcId="{A3EA4552-E086-49FA-96E8-55D27E843CF6}" destId="{051CCE9F-340E-450F-B2CC-45752007B5E7}" srcOrd="1" destOrd="0" presId="urn:microsoft.com/office/officeart/2009/3/layout/HorizontalOrganizationChart"/>
    <dgm:cxn modelId="{8D1C716D-84BC-4D61-BCB1-A02D3D3FF60E}" type="presOf" srcId="{31FE427E-128B-45B6-B952-B9A63083F972}" destId="{D45979E1-7A78-428C-A367-F3BA0A692382}" srcOrd="0" destOrd="0" presId="urn:microsoft.com/office/officeart/2009/3/layout/HorizontalOrganizationChart"/>
    <dgm:cxn modelId="{4E989C4D-A25C-44B8-9941-C85A4DE8579D}" type="presOf" srcId="{A9FE4E3F-6592-4BDA-96CA-2D573BA5BE17}" destId="{0C180789-9D4F-44A4-8748-BA041E643607}" srcOrd="0" destOrd="0" presId="urn:microsoft.com/office/officeart/2009/3/layout/HorizontalOrganizationChart"/>
    <dgm:cxn modelId="{47469350-0239-476D-B87D-400CE9B30A7E}" srcId="{A3EA4552-E086-49FA-96E8-55D27E843CF6}" destId="{C03B6C8D-C45F-47FA-BC88-40EE7E744615}" srcOrd="1" destOrd="0" parTransId="{76814F5F-668D-473F-AC95-585845AB634C}" sibTransId="{274C1FCA-7222-4344-9B76-3F3D1A9C4985}"/>
    <dgm:cxn modelId="{8FB28874-4C2B-4B04-951A-5C8D1460CC41}" type="presOf" srcId="{81D5BBE0-25EE-4E0E-A09E-1D7B92BC0443}" destId="{BBB491A9-3BFD-4823-A39F-F18DF10E8EA5}" srcOrd="0" destOrd="0" presId="urn:microsoft.com/office/officeart/2009/3/layout/HorizontalOrganizationChart"/>
    <dgm:cxn modelId="{FF3F3E58-788E-4026-B679-19A21DA9715E}" type="presOf" srcId="{B3828428-F471-4903-97BF-16E4889A0887}" destId="{3F2277D3-513D-4137-89B9-16DD721FAEDE}" srcOrd="0" destOrd="0" presId="urn:microsoft.com/office/officeart/2009/3/layout/HorizontalOrganizationChart"/>
    <dgm:cxn modelId="{12A64658-5A03-48A1-8526-E4B906DBD091}" type="presOf" srcId="{C03B6C8D-C45F-47FA-BC88-40EE7E744615}" destId="{4DCB7B4A-9A6F-45A0-8948-9B366B0F5AF2}" srcOrd="0" destOrd="0" presId="urn:microsoft.com/office/officeart/2009/3/layout/HorizontalOrganizationChart"/>
    <dgm:cxn modelId="{43D46A58-81CD-4920-96F5-13FE056D90A4}" srcId="{A3EA4552-E086-49FA-96E8-55D27E843CF6}" destId="{4D6CF34C-3FA3-442C-8219-43C475D22E67}" srcOrd="0" destOrd="0" parTransId="{EB6A7DA7-3931-4236-B268-87CC0EA70BE0}" sibTransId="{BAD9D667-A22F-44AB-B79A-FF2373A52E62}"/>
    <dgm:cxn modelId="{3C69EE79-C8C2-4321-B4BE-1D6A55771BF3}" type="presOf" srcId="{2446D5BC-9BBB-4875-882E-8761010023A7}" destId="{378D1D1B-D18F-4C36-91C2-7BE5CDD5086B}" srcOrd="1" destOrd="0" presId="urn:microsoft.com/office/officeart/2009/3/layout/HorizontalOrganizationChart"/>
    <dgm:cxn modelId="{397F437A-FEA9-4496-A3E8-1AE95513E5BC}" type="presOf" srcId="{4828053B-97A0-4F32-BDA9-0DC830BE4B7D}" destId="{BD7C742F-61E7-4444-908E-D6592C4B381F}" srcOrd="1" destOrd="0" presId="urn:microsoft.com/office/officeart/2009/3/layout/HorizontalOrganizationChart"/>
    <dgm:cxn modelId="{99D6A57B-1F29-45BA-92EA-E4C891965376}" type="presOf" srcId="{F3555430-FCE2-4A16-BCE4-69D4516DFF38}" destId="{A32D86C6-3A9A-4DA4-A32D-4E2649AE079C}" srcOrd="0" destOrd="0" presId="urn:microsoft.com/office/officeart/2009/3/layout/HorizontalOrganizationChart"/>
    <dgm:cxn modelId="{12938D7C-690C-4097-8B4B-224D58397592}" type="presOf" srcId="{F2910CD1-A57D-40B0-AD55-18D203CF80D4}" destId="{6E5F6A8E-7839-4CB4-B00B-8ED153BD45B6}" srcOrd="1" destOrd="0" presId="urn:microsoft.com/office/officeart/2009/3/layout/HorizontalOrganizationChart"/>
    <dgm:cxn modelId="{9C686F88-1C72-4033-8660-89EA075AD469}" type="presOf" srcId="{B3828428-F471-4903-97BF-16E4889A0887}" destId="{79108FED-6D6B-418A-9568-02C38324796E}" srcOrd="1" destOrd="0" presId="urn:microsoft.com/office/officeart/2009/3/layout/HorizontalOrganizationChart"/>
    <dgm:cxn modelId="{95089491-E5D3-44D5-AD93-2B56096B6254}" type="presOf" srcId="{A3EA4552-E086-49FA-96E8-55D27E843CF6}" destId="{6E594239-C0B1-4121-878B-6E88CE125213}" srcOrd="0" destOrd="0" presId="urn:microsoft.com/office/officeart/2009/3/layout/HorizontalOrganizationChart"/>
    <dgm:cxn modelId="{63DC8C92-D294-4F42-8172-4F3D9E399D56}" srcId="{4D6CF34C-3FA3-442C-8219-43C475D22E67}" destId="{B3828428-F471-4903-97BF-16E4889A0887}" srcOrd="1" destOrd="0" parTransId="{F3555430-FCE2-4A16-BCE4-69D4516DFF38}" sibTransId="{F77BCB82-7E71-40B0-80FC-BDCD6BDEEA96}"/>
    <dgm:cxn modelId="{1FF80993-5486-4C35-8FA5-E9BCD53F84DD}" srcId="{4D6CF34C-3FA3-442C-8219-43C475D22E67}" destId="{81D5BBE0-25EE-4E0E-A09E-1D7B92BC0443}" srcOrd="2" destOrd="0" parTransId="{ECC1FAE7-B86E-4F57-B09E-85D456F8668C}" sibTransId="{A9776C8D-66DB-4A62-834C-A545694BDCDB}"/>
    <dgm:cxn modelId="{8C119D93-30B2-4A7A-B191-E8B0FB2F4C50}" type="presOf" srcId="{2446D5BC-9BBB-4875-882E-8761010023A7}" destId="{1D33F684-BEF8-45F7-BF08-26CD6EB4197C}" srcOrd="0" destOrd="0" presId="urn:microsoft.com/office/officeart/2009/3/layout/HorizontalOrganizationChart"/>
    <dgm:cxn modelId="{C692DF98-2D23-4C96-B582-CED2AAE3B03F}" srcId="{A3EA4552-E086-49FA-96E8-55D27E843CF6}" destId="{A9FE4E3F-6592-4BDA-96CA-2D573BA5BE17}" srcOrd="3" destOrd="0" parTransId="{94630F9A-1D18-4E68-9F2B-E1B9660FF659}" sibTransId="{B443F4A5-F467-49EC-B7D9-07E3DF84FADA}"/>
    <dgm:cxn modelId="{676F489E-6738-40B9-B9DD-1C3968D991E2}" type="presOf" srcId="{57649EC6-2FF4-4FC5-89DF-F6AA93D39A8D}" destId="{00F1FE2A-D226-41E7-A8AA-F142728CD32F}" srcOrd="0" destOrd="0" presId="urn:microsoft.com/office/officeart/2009/3/layout/HorizontalOrganizationChart"/>
    <dgm:cxn modelId="{7D0233A0-A219-441B-9FC9-6A2AE90516A2}" srcId="{4DBA8397-4F7F-495F-B5B5-81A74BA377A4}" destId="{31FE427E-128B-45B6-B952-B9A63083F972}" srcOrd="0" destOrd="0" parTransId="{33AF2E51-5AF4-4B22-8454-8EC27648CAE6}" sibTransId="{28870598-D66F-40C2-8B4A-64F6E661D8B2}"/>
    <dgm:cxn modelId="{73AD5FA2-FAF9-4603-BFC2-4049853AAE08}" type="presOf" srcId="{4828053B-97A0-4F32-BDA9-0DC830BE4B7D}" destId="{A1AE4BB1-E3F5-4FF7-965F-A1E6E8F1F2A9}" srcOrd="0" destOrd="0" presId="urn:microsoft.com/office/officeart/2009/3/layout/HorizontalOrganizationChart"/>
    <dgm:cxn modelId="{56B89DA8-C333-4547-9C32-7B35AF844E4C}" type="presOf" srcId="{EB6A7DA7-3931-4236-B268-87CC0EA70BE0}" destId="{8ACAE1D5-824C-4093-AC7D-ACAEEFEA9AC7}" srcOrd="0" destOrd="0" presId="urn:microsoft.com/office/officeart/2009/3/layout/HorizontalOrganizationChart"/>
    <dgm:cxn modelId="{693E89B0-73B0-40F9-9C38-058921E22735}" type="presOf" srcId="{713F4C35-BF63-4ACD-BB13-BF6F9C4F6E52}" destId="{829C5D44-954F-4064-BE07-5F7E35099290}" srcOrd="1" destOrd="0" presId="urn:microsoft.com/office/officeart/2009/3/layout/HorizontalOrganizationChart"/>
    <dgm:cxn modelId="{7ED2A6C0-996E-4501-B0C6-27FDA7977603}" type="presOf" srcId="{535C51CB-5211-4B8A-A48C-78BF699D66A8}" destId="{284A92CD-02E9-4AD7-A3DD-3E03E042D82F}" srcOrd="0" destOrd="0" presId="urn:microsoft.com/office/officeart/2009/3/layout/HorizontalOrganizationChart"/>
    <dgm:cxn modelId="{F9F0C1C3-E9C8-4F85-B5EF-5C3185BCD446}" type="presOf" srcId="{4D6CF34C-3FA3-442C-8219-43C475D22E67}" destId="{50490F37-E8CB-4879-A795-A49E39A6A110}" srcOrd="1" destOrd="0" presId="urn:microsoft.com/office/officeart/2009/3/layout/HorizontalOrganizationChart"/>
    <dgm:cxn modelId="{89CB91C7-D219-4FFD-9EBD-9E2497C6B64B}" srcId="{2446D5BC-9BBB-4875-882E-8761010023A7}" destId="{F2910CD1-A57D-40B0-AD55-18D203CF80D4}" srcOrd="0" destOrd="0" parTransId="{D772982D-B068-47F5-979C-5B3A44A45968}" sibTransId="{B6CD335F-EA79-4662-B14E-0D486C59594E}"/>
    <dgm:cxn modelId="{527F16D1-29CF-4F78-A31C-4BA334E9C3C5}" type="presOf" srcId="{713F4C35-BF63-4ACD-BB13-BF6F9C4F6E52}" destId="{48095182-795E-4624-B3B7-D9CF59E405D9}" srcOrd="0" destOrd="0" presId="urn:microsoft.com/office/officeart/2009/3/layout/HorizontalOrganizationChart"/>
    <dgm:cxn modelId="{C71744D5-3533-466C-AF9A-8B599E0FF280}" type="presOf" srcId="{D772982D-B068-47F5-979C-5B3A44A45968}" destId="{BBD8389B-9B77-4EDD-AECF-11CB7013D1C9}" srcOrd="0" destOrd="0" presId="urn:microsoft.com/office/officeart/2009/3/layout/HorizontalOrganizationChart"/>
    <dgm:cxn modelId="{86A75BE0-A95B-4BE2-B980-96BCCE47978F}" type="presOf" srcId="{BBB19CD6-236C-4984-AD0D-D8EBBF71BD7D}" destId="{BA332911-AFF5-4048-AA61-E1E2A3682B5E}" srcOrd="0" destOrd="0" presId="urn:microsoft.com/office/officeart/2009/3/layout/HorizontalOrganizationChart"/>
    <dgm:cxn modelId="{954D4DE3-7083-46B5-8025-9D84A5518B49}" type="presOf" srcId="{F2910CD1-A57D-40B0-AD55-18D203CF80D4}" destId="{D949BE0E-56CC-493F-9973-C306EB78D511}" srcOrd="0" destOrd="0" presId="urn:microsoft.com/office/officeart/2009/3/layout/HorizontalOrganizationChart"/>
    <dgm:cxn modelId="{375DA2E3-2E84-4261-970F-14E5E7685F57}" type="presOf" srcId="{BBB19CD6-236C-4984-AD0D-D8EBBF71BD7D}" destId="{944F9A8C-556F-423C-821D-5DAE7E117602}" srcOrd="1" destOrd="0" presId="urn:microsoft.com/office/officeart/2009/3/layout/HorizontalOrganizationChart"/>
    <dgm:cxn modelId="{B58A29F5-CF73-44F8-80CF-25EF199A8F54}" type="presOf" srcId="{A9FE4E3F-6592-4BDA-96CA-2D573BA5BE17}" destId="{A026E293-0A4E-4E16-B10E-65F33A90648F}" srcOrd="1" destOrd="0" presId="urn:microsoft.com/office/officeart/2009/3/layout/HorizontalOrganizationChart"/>
    <dgm:cxn modelId="{72822EF6-C5D6-4881-ABE1-5A6CA1BC0D04}" type="presOf" srcId="{B099E9ED-9811-48AE-8B45-A92E18A5E4B1}" destId="{55E9AA9A-71BD-4F76-9749-FE47B084A498}" srcOrd="0" destOrd="0" presId="urn:microsoft.com/office/officeart/2009/3/layout/HorizontalOrganizationChart"/>
    <dgm:cxn modelId="{F1D859FC-0841-43A1-86F7-A7A30A977344}" type="presOf" srcId="{C03B6C8D-C45F-47FA-BC88-40EE7E744615}" destId="{4B04CB9F-6A69-4435-ABEC-3C1FF20F0EEB}" srcOrd="1" destOrd="0" presId="urn:microsoft.com/office/officeart/2009/3/layout/HorizontalOrganizationChart"/>
    <dgm:cxn modelId="{05C414FF-1CFD-46B2-9496-EBFEA9F120F0}" type="presOf" srcId="{76814F5F-668D-473F-AC95-585845AB634C}" destId="{6F848997-5D9F-45CB-B142-6AD0F1832CC3}" srcOrd="0" destOrd="0" presId="urn:microsoft.com/office/officeart/2009/3/layout/HorizontalOrganizationChart"/>
    <dgm:cxn modelId="{2A6D29BA-EC34-44C4-9593-CB756675E919}" type="presParOf" srcId="{84EB00D1-565B-48E2-B0C5-BA2EC533ACAB}" destId="{E5F5F841-E5B2-400F-A73E-EA19B4DA9663}" srcOrd="0" destOrd="0" presId="urn:microsoft.com/office/officeart/2009/3/layout/HorizontalOrganizationChart"/>
    <dgm:cxn modelId="{A2BB7C58-6BB9-4B93-AF40-24799C1199A8}" type="presParOf" srcId="{E5F5F841-E5B2-400F-A73E-EA19B4DA9663}" destId="{A74D91B6-1F25-4D2F-98C8-C5A6817C2555}" srcOrd="0" destOrd="0" presId="urn:microsoft.com/office/officeart/2009/3/layout/HorizontalOrganizationChart"/>
    <dgm:cxn modelId="{B839F442-294A-443A-9196-588F8716F99E}" type="presParOf" srcId="{A74D91B6-1F25-4D2F-98C8-C5A6817C2555}" destId="{D45979E1-7A78-428C-A367-F3BA0A692382}" srcOrd="0" destOrd="0" presId="urn:microsoft.com/office/officeart/2009/3/layout/HorizontalOrganizationChart"/>
    <dgm:cxn modelId="{D33AC8F7-4595-436B-A877-D6DE54A596D2}" type="presParOf" srcId="{A74D91B6-1F25-4D2F-98C8-C5A6817C2555}" destId="{38937AF7-4CD4-4D91-9040-F4E2A3D3C69A}" srcOrd="1" destOrd="0" presId="urn:microsoft.com/office/officeart/2009/3/layout/HorizontalOrganizationChart"/>
    <dgm:cxn modelId="{64D48693-B476-4AB2-938B-4C8B59ED0523}" type="presParOf" srcId="{E5F5F841-E5B2-400F-A73E-EA19B4DA9663}" destId="{BAF5C112-91F4-4D29-812F-3C5B927B6E04}" srcOrd="1" destOrd="0" presId="urn:microsoft.com/office/officeart/2009/3/layout/HorizontalOrganizationChart"/>
    <dgm:cxn modelId="{2223D7C7-4E0F-43E6-9A80-531BF178D51C}" type="presParOf" srcId="{E5F5F841-E5B2-400F-A73E-EA19B4DA9663}" destId="{7D18472A-DCAE-4C33-B2EA-AA1CDD520D31}" srcOrd="2" destOrd="0" presId="urn:microsoft.com/office/officeart/2009/3/layout/HorizontalOrganizationChart"/>
    <dgm:cxn modelId="{4D6DFF0A-1147-4FDA-9E0B-C6FED2285FFE}" type="presParOf" srcId="{84EB00D1-565B-48E2-B0C5-BA2EC533ACAB}" destId="{6965C466-94ED-4917-B14C-8B6FAAC8F733}" srcOrd="1" destOrd="0" presId="urn:microsoft.com/office/officeart/2009/3/layout/HorizontalOrganizationChart"/>
    <dgm:cxn modelId="{BDD1A5C8-B11E-4ED5-BC9D-E3CC1EFE7E64}" type="presParOf" srcId="{6965C466-94ED-4917-B14C-8B6FAAC8F733}" destId="{2D2E4C6F-0A57-4856-BA2B-C8DC34701EFC}" srcOrd="0" destOrd="0" presId="urn:microsoft.com/office/officeart/2009/3/layout/HorizontalOrganizationChart"/>
    <dgm:cxn modelId="{FC00691E-1A8E-4E89-8CD8-855359747ADC}" type="presParOf" srcId="{2D2E4C6F-0A57-4856-BA2B-C8DC34701EFC}" destId="{6E594239-C0B1-4121-878B-6E88CE125213}" srcOrd="0" destOrd="0" presId="urn:microsoft.com/office/officeart/2009/3/layout/HorizontalOrganizationChart"/>
    <dgm:cxn modelId="{CD97BCC7-E383-4570-AEF1-BE305E91BF25}" type="presParOf" srcId="{2D2E4C6F-0A57-4856-BA2B-C8DC34701EFC}" destId="{051CCE9F-340E-450F-B2CC-45752007B5E7}" srcOrd="1" destOrd="0" presId="urn:microsoft.com/office/officeart/2009/3/layout/HorizontalOrganizationChart"/>
    <dgm:cxn modelId="{19933BF9-E370-4A10-BDEF-2F60D8B15854}" type="presParOf" srcId="{6965C466-94ED-4917-B14C-8B6FAAC8F733}" destId="{52C6D424-44CE-4492-808B-3D3AB7391560}" srcOrd="1" destOrd="0" presId="urn:microsoft.com/office/officeart/2009/3/layout/HorizontalOrganizationChart"/>
    <dgm:cxn modelId="{577B703A-3A0B-45AD-A5BF-EF067291ED61}" type="presParOf" srcId="{52C6D424-44CE-4492-808B-3D3AB7391560}" destId="{8ACAE1D5-824C-4093-AC7D-ACAEEFEA9AC7}" srcOrd="0" destOrd="0" presId="urn:microsoft.com/office/officeart/2009/3/layout/HorizontalOrganizationChart"/>
    <dgm:cxn modelId="{EDCC96B5-7FFF-4B9E-8174-26A4C7D6CACF}" type="presParOf" srcId="{52C6D424-44CE-4492-808B-3D3AB7391560}" destId="{0150D9D1-4E3A-463B-A5A7-695725E39543}" srcOrd="1" destOrd="0" presId="urn:microsoft.com/office/officeart/2009/3/layout/HorizontalOrganizationChart"/>
    <dgm:cxn modelId="{44C107B3-89BA-4587-8514-0749A688BE05}" type="presParOf" srcId="{0150D9D1-4E3A-463B-A5A7-695725E39543}" destId="{70DBBEC1-4A6D-4AA0-9D2B-2CE8A4517F9E}" srcOrd="0" destOrd="0" presId="urn:microsoft.com/office/officeart/2009/3/layout/HorizontalOrganizationChart"/>
    <dgm:cxn modelId="{2E058E49-4D6C-4D00-8FDC-C3125A727408}" type="presParOf" srcId="{70DBBEC1-4A6D-4AA0-9D2B-2CE8A4517F9E}" destId="{03B4D0C8-4E62-4F99-BF0C-CD5342BBD11A}" srcOrd="0" destOrd="0" presId="urn:microsoft.com/office/officeart/2009/3/layout/HorizontalOrganizationChart"/>
    <dgm:cxn modelId="{B8309331-8DDB-40D4-9631-7F6DB7D81331}" type="presParOf" srcId="{70DBBEC1-4A6D-4AA0-9D2B-2CE8A4517F9E}" destId="{50490F37-E8CB-4879-A795-A49E39A6A110}" srcOrd="1" destOrd="0" presId="urn:microsoft.com/office/officeart/2009/3/layout/HorizontalOrganizationChart"/>
    <dgm:cxn modelId="{51F00ED1-0293-4690-BF9B-E7E05DD53711}" type="presParOf" srcId="{0150D9D1-4E3A-463B-A5A7-695725E39543}" destId="{5162B006-308B-4A6B-95E5-23E6F3CBD84A}" srcOrd="1" destOrd="0" presId="urn:microsoft.com/office/officeart/2009/3/layout/HorizontalOrganizationChart"/>
    <dgm:cxn modelId="{95B715AE-9C2F-4CAE-9529-E23C45F1FC46}" type="presParOf" srcId="{5162B006-308B-4A6B-95E5-23E6F3CBD84A}" destId="{55E9AA9A-71BD-4F76-9749-FE47B084A498}" srcOrd="0" destOrd="0" presId="urn:microsoft.com/office/officeart/2009/3/layout/HorizontalOrganizationChart"/>
    <dgm:cxn modelId="{8656A6A8-30DE-4EC5-B6CA-540A6D4A4AB7}" type="presParOf" srcId="{5162B006-308B-4A6B-95E5-23E6F3CBD84A}" destId="{DF585E59-3249-4B9E-ABCF-918EF35F5537}" srcOrd="1" destOrd="0" presId="urn:microsoft.com/office/officeart/2009/3/layout/HorizontalOrganizationChart"/>
    <dgm:cxn modelId="{9A2B709A-38B1-40B6-89A3-B9166E43893D}" type="presParOf" srcId="{DF585E59-3249-4B9E-ABCF-918EF35F5537}" destId="{7C0A509C-22DE-4B68-B918-F8CA53681171}" srcOrd="0" destOrd="0" presId="urn:microsoft.com/office/officeart/2009/3/layout/HorizontalOrganizationChart"/>
    <dgm:cxn modelId="{A98160C1-3F1F-4393-9B7F-3ACF1C07AB95}" type="presParOf" srcId="{7C0A509C-22DE-4B68-B918-F8CA53681171}" destId="{48095182-795E-4624-B3B7-D9CF59E405D9}" srcOrd="0" destOrd="0" presId="urn:microsoft.com/office/officeart/2009/3/layout/HorizontalOrganizationChart"/>
    <dgm:cxn modelId="{3F77AE0A-1383-4656-9742-0A9907F79D72}" type="presParOf" srcId="{7C0A509C-22DE-4B68-B918-F8CA53681171}" destId="{829C5D44-954F-4064-BE07-5F7E35099290}" srcOrd="1" destOrd="0" presId="urn:microsoft.com/office/officeart/2009/3/layout/HorizontalOrganizationChart"/>
    <dgm:cxn modelId="{02A02AD2-3D27-4D09-86B7-4CE210F1CB7B}" type="presParOf" srcId="{DF585E59-3249-4B9E-ABCF-918EF35F5537}" destId="{D5586FD8-2E53-46BA-9246-82ED3495A6BC}" srcOrd="1" destOrd="0" presId="urn:microsoft.com/office/officeart/2009/3/layout/HorizontalOrganizationChart"/>
    <dgm:cxn modelId="{073B4CFC-5238-431D-8090-46B32DC0A219}" type="presParOf" srcId="{DF585E59-3249-4B9E-ABCF-918EF35F5537}" destId="{E3BCE6A2-764A-4C02-BDC7-D2E3E5D1B4EE}" srcOrd="2" destOrd="0" presId="urn:microsoft.com/office/officeart/2009/3/layout/HorizontalOrganizationChart"/>
    <dgm:cxn modelId="{3C53F02E-80C7-49ED-A737-92278B0EA0D3}" type="presParOf" srcId="{5162B006-308B-4A6B-95E5-23E6F3CBD84A}" destId="{A32D86C6-3A9A-4DA4-A32D-4E2649AE079C}" srcOrd="2" destOrd="0" presId="urn:microsoft.com/office/officeart/2009/3/layout/HorizontalOrganizationChart"/>
    <dgm:cxn modelId="{4A00524E-F0EC-4AC4-83F8-DA58C7B22E32}" type="presParOf" srcId="{5162B006-308B-4A6B-95E5-23E6F3CBD84A}" destId="{69A2EEEE-F0D6-402F-B368-3C646E7D7B66}" srcOrd="3" destOrd="0" presId="urn:microsoft.com/office/officeart/2009/3/layout/HorizontalOrganizationChart"/>
    <dgm:cxn modelId="{A8EB3D47-3994-4510-8A9A-747FD12F6605}" type="presParOf" srcId="{69A2EEEE-F0D6-402F-B368-3C646E7D7B66}" destId="{67A0992F-BA83-44D1-86D3-67EE3E569A33}" srcOrd="0" destOrd="0" presId="urn:microsoft.com/office/officeart/2009/3/layout/HorizontalOrganizationChart"/>
    <dgm:cxn modelId="{5A432E75-390B-4913-A5F7-37A9CDD78ACB}" type="presParOf" srcId="{67A0992F-BA83-44D1-86D3-67EE3E569A33}" destId="{3F2277D3-513D-4137-89B9-16DD721FAEDE}" srcOrd="0" destOrd="0" presId="urn:microsoft.com/office/officeart/2009/3/layout/HorizontalOrganizationChart"/>
    <dgm:cxn modelId="{D414CB81-2F02-4120-8A5F-01E61F30FC0D}" type="presParOf" srcId="{67A0992F-BA83-44D1-86D3-67EE3E569A33}" destId="{79108FED-6D6B-418A-9568-02C38324796E}" srcOrd="1" destOrd="0" presId="urn:microsoft.com/office/officeart/2009/3/layout/HorizontalOrganizationChart"/>
    <dgm:cxn modelId="{D3CB9435-1E22-4E64-881F-3B2280AFFE89}" type="presParOf" srcId="{69A2EEEE-F0D6-402F-B368-3C646E7D7B66}" destId="{7114882B-797B-4D37-BB9C-7E533B267AE7}" srcOrd="1" destOrd="0" presId="urn:microsoft.com/office/officeart/2009/3/layout/HorizontalOrganizationChart"/>
    <dgm:cxn modelId="{9B586488-02E7-47CF-8B81-EB20492660E6}" type="presParOf" srcId="{69A2EEEE-F0D6-402F-B368-3C646E7D7B66}" destId="{94C8A04E-9826-4DE4-ACDA-4BEBF9C4E9F3}" srcOrd="2" destOrd="0" presId="urn:microsoft.com/office/officeart/2009/3/layout/HorizontalOrganizationChart"/>
    <dgm:cxn modelId="{86669186-545A-42D1-8E1E-8C94A5B560AF}" type="presParOf" srcId="{5162B006-308B-4A6B-95E5-23E6F3CBD84A}" destId="{E0D58AC1-77E4-4DF3-87B2-EBA67646D857}" srcOrd="4" destOrd="0" presId="urn:microsoft.com/office/officeart/2009/3/layout/HorizontalOrganizationChart"/>
    <dgm:cxn modelId="{4522A99E-CE69-452A-BF5A-F4D0B329AC7B}" type="presParOf" srcId="{5162B006-308B-4A6B-95E5-23E6F3CBD84A}" destId="{D8F23A69-036A-445B-8116-1755669B7B0C}" srcOrd="5" destOrd="0" presId="urn:microsoft.com/office/officeart/2009/3/layout/HorizontalOrganizationChart"/>
    <dgm:cxn modelId="{8D66BC29-6C11-4574-A320-ACB55C216500}" type="presParOf" srcId="{D8F23A69-036A-445B-8116-1755669B7B0C}" destId="{970F309A-327E-47AA-ADC9-0BC51FC9717A}" srcOrd="0" destOrd="0" presId="urn:microsoft.com/office/officeart/2009/3/layout/HorizontalOrganizationChart"/>
    <dgm:cxn modelId="{B8EFBD3F-5667-46AD-81DA-D4CCDB5B0F84}" type="presParOf" srcId="{970F309A-327E-47AA-ADC9-0BC51FC9717A}" destId="{BBB491A9-3BFD-4823-A39F-F18DF10E8EA5}" srcOrd="0" destOrd="0" presId="urn:microsoft.com/office/officeart/2009/3/layout/HorizontalOrganizationChart"/>
    <dgm:cxn modelId="{037CAD79-4D8B-43F8-B297-2FF7D0D64451}" type="presParOf" srcId="{970F309A-327E-47AA-ADC9-0BC51FC9717A}" destId="{71F9D711-0A47-4423-BB87-3B26B44080DE}" srcOrd="1" destOrd="0" presId="urn:microsoft.com/office/officeart/2009/3/layout/HorizontalOrganizationChart"/>
    <dgm:cxn modelId="{F579C5A5-0DF6-499F-82E3-542744D64E41}" type="presParOf" srcId="{D8F23A69-036A-445B-8116-1755669B7B0C}" destId="{D1D95FD4-90AC-4392-97D8-F85502EB6FB5}" srcOrd="1" destOrd="0" presId="urn:microsoft.com/office/officeart/2009/3/layout/HorizontalOrganizationChart"/>
    <dgm:cxn modelId="{F1D30F48-E124-49C2-9E14-E801C3741D34}" type="presParOf" srcId="{D8F23A69-036A-445B-8116-1755669B7B0C}" destId="{EB42BC92-1F74-4CE1-B595-CD77CC2E69D5}" srcOrd="2" destOrd="0" presId="urn:microsoft.com/office/officeart/2009/3/layout/HorizontalOrganizationChart"/>
    <dgm:cxn modelId="{3BE0CC27-1301-4607-8830-9D2C518F015D}" type="presParOf" srcId="{0150D9D1-4E3A-463B-A5A7-695725E39543}" destId="{4201BFA3-8C35-4309-95D9-E2794E7D7AB0}" srcOrd="2" destOrd="0" presId="urn:microsoft.com/office/officeart/2009/3/layout/HorizontalOrganizationChart"/>
    <dgm:cxn modelId="{4E57A235-16B8-4E37-B800-B6ABE7E1777C}" type="presParOf" srcId="{52C6D424-44CE-4492-808B-3D3AB7391560}" destId="{6F848997-5D9F-45CB-B142-6AD0F1832CC3}" srcOrd="2" destOrd="0" presId="urn:microsoft.com/office/officeart/2009/3/layout/HorizontalOrganizationChart"/>
    <dgm:cxn modelId="{3180C960-0B4A-4DAF-9BBC-F93D91B8F669}" type="presParOf" srcId="{52C6D424-44CE-4492-808B-3D3AB7391560}" destId="{E9768CA6-28EF-4D59-812F-AA0106273247}" srcOrd="3" destOrd="0" presId="urn:microsoft.com/office/officeart/2009/3/layout/HorizontalOrganizationChart"/>
    <dgm:cxn modelId="{5A2DC17E-1F6F-476A-90C6-AE261EE2FE2D}" type="presParOf" srcId="{E9768CA6-28EF-4D59-812F-AA0106273247}" destId="{BB048EE5-D043-463A-94F3-962870713EBF}" srcOrd="0" destOrd="0" presId="urn:microsoft.com/office/officeart/2009/3/layout/HorizontalOrganizationChart"/>
    <dgm:cxn modelId="{A9AFB980-A798-4966-9E5F-DACD3FD2F354}" type="presParOf" srcId="{BB048EE5-D043-463A-94F3-962870713EBF}" destId="{4DCB7B4A-9A6F-45A0-8948-9B366B0F5AF2}" srcOrd="0" destOrd="0" presId="urn:microsoft.com/office/officeart/2009/3/layout/HorizontalOrganizationChart"/>
    <dgm:cxn modelId="{5473D322-B665-4A92-B43C-5654A9D64C88}" type="presParOf" srcId="{BB048EE5-D043-463A-94F3-962870713EBF}" destId="{4B04CB9F-6A69-4435-ABEC-3C1FF20F0EEB}" srcOrd="1" destOrd="0" presId="urn:microsoft.com/office/officeart/2009/3/layout/HorizontalOrganizationChart"/>
    <dgm:cxn modelId="{FF973531-5C36-4D09-8C8E-1677A83D6C79}" type="presParOf" srcId="{E9768CA6-28EF-4D59-812F-AA0106273247}" destId="{858B2377-470E-415A-8EF9-91E1E7D0AE4A}" srcOrd="1" destOrd="0" presId="urn:microsoft.com/office/officeart/2009/3/layout/HorizontalOrganizationChart"/>
    <dgm:cxn modelId="{3D4DEC60-BDA5-4EFB-A05A-3E7447140850}" type="presParOf" srcId="{858B2377-470E-415A-8EF9-91E1E7D0AE4A}" destId="{00F1FE2A-D226-41E7-A8AA-F142728CD32F}" srcOrd="0" destOrd="0" presId="urn:microsoft.com/office/officeart/2009/3/layout/HorizontalOrganizationChart"/>
    <dgm:cxn modelId="{6F7951B1-1546-4C1A-8D67-C773AFE8EFCA}" type="presParOf" srcId="{858B2377-470E-415A-8EF9-91E1E7D0AE4A}" destId="{4228E3D2-CD0D-46E5-A01C-45D580CAB4C5}" srcOrd="1" destOrd="0" presId="urn:microsoft.com/office/officeart/2009/3/layout/HorizontalOrganizationChart"/>
    <dgm:cxn modelId="{C37BCF29-DBB8-48BB-9677-A04353FB4E6B}" type="presParOf" srcId="{4228E3D2-CD0D-46E5-A01C-45D580CAB4C5}" destId="{8D01876E-9CF8-4EA3-A452-5E4CA47AA25C}" srcOrd="0" destOrd="0" presId="urn:microsoft.com/office/officeart/2009/3/layout/HorizontalOrganizationChart"/>
    <dgm:cxn modelId="{021B0CA3-D2F5-44D9-AC1E-C1070AC466A8}" type="presParOf" srcId="{8D01876E-9CF8-4EA3-A452-5E4CA47AA25C}" destId="{A1AE4BB1-E3F5-4FF7-965F-A1E6E8F1F2A9}" srcOrd="0" destOrd="0" presId="urn:microsoft.com/office/officeart/2009/3/layout/HorizontalOrganizationChart"/>
    <dgm:cxn modelId="{7779C851-E8B3-403F-B164-E7F184DF3C0E}" type="presParOf" srcId="{8D01876E-9CF8-4EA3-A452-5E4CA47AA25C}" destId="{BD7C742F-61E7-4444-908E-D6592C4B381F}" srcOrd="1" destOrd="0" presId="urn:microsoft.com/office/officeart/2009/3/layout/HorizontalOrganizationChart"/>
    <dgm:cxn modelId="{D3830C7F-DD6A-4488-9F2D-45AC253D7994}" type="presParOf" srcId="{4228E3D2-CD0D-46E5-A01C-45D580CAB4C5}" destId="{EC9BBF03-31C0-4253-907D-660FC17BDA5C}" srcOrd="1" destOrd="0" presId="urn:microsoft.com/office/officeart/2009/3/layout/HorizontalOrganizationChart"/>
    <dgm:cxn modelId="{A16EC665-696E-4F58-9FB1-C9670D43F254}" type="presParOf" srcId="{4228E3D2-CD0D-46E5-A01C-45D580CAB4C5}" destId="{4241872B-4989-4E61-A207-DAEF12D0807A}" srcOrd="2" destOrd="0" presId="urn:microsoft.com/office/officeart/2009/3/layout/HorizontalOrganizationChart"/>
    <dgm:cxn modelId="{6FE5B740-C495-48E5-9F52-679138CF77EF}" type="presParOf" srcId="{E9768CA6-28EF-4D59-812F-AA0106273247}" destId="{BFF734D5-B089-492C-B6B0-1A24AE3BB0CA}" srcOrd="2" destOrd="0" presId="urn:microsoft.com/office/officeart/2009/3/layout/HorizontalOrganizationChart"/>
    <dgm:cxn modelId="{ED17B221-20BC-4EE4-83FD-BFCF8F04019D}" type="presParOf" srcId="{52C6D424-44CE-4492-808B-3D3AB7391560}" destId="{E1136FCF-9148-4646-A8AD-3603275326DB}" srcOrd="4" destOrd="0" presId="urn:microsoft.com/office/officeart/2009/3/layout/HorizontalOrganizationChart"/>
    <dgm:cxn modelId="{A8291CED-E4CD-4E8C-8AF4-C99820D4325C}" type="presParOf" srcId="{52C6D424-44CE-4492-808B-3D3AB7391560}" destId="{01444866-0652-4D6B-A811-B655B00FC10D}" srcOrd="5" destOrd="0" presId="urn:microsoft.com/office/officeart/2009/3/layout/HorizontalOrganizationChart"/>
    <dgm:cxn modelId="{0CA57CBD-DE88-4EB2-BDA3-A96B736EE456}" type="presParOf" srcId="{01444866-0652-4D6B-A811-B655B00FC10D}" destId="{7276F703-3EEB-45CE-A524-625A13477346}" srcOrd="0" destOrd="0" presId="urn:microsoft.com/office/officeart/2009/3/layout/HorizontalOrganizationChart"/>
    <dgm:cxn modelId="{D0B251F3-173B-4795-9EE7-B1D85EE0C82A}" type="presParOf" srcId="{7276F703-3EEB-45CE-A524-625A13477346}" destId="{1D33F684-BEF8-45F7-BF08-26CD6EB4197C}" srcOrd="0" destOrd="0" presId="urn:microsoft.com/office/officeart/2009/3/layout/HorizontalOrganizationChart"/>
    <dgm:cxn modelId="{87D7EFE6-A640-463A-9609-879230E76F8A}" type="presParOf" srcId="{7276F703-3EEB-45CE-A524-625A13477346}" destId="{378D1D1B-D18F-4C36-91C2-7BE5CDD5086B}" srcOrd="1" destOrd="0" presId="urn:microsoft.com/office/officeart/2009/3/layout/HorizontalOrganizationChart"/>
    <dgm:cxn modelId="{78489CC2-7817-419C-95FD-91B47216C756}" type="presParOf" srcId="{01444866-0652-4D6B-A811-B655B00FC10D}" destId="{62E2AC09-E33B-4BAA-88FB-339D029DC6C6}" srcOrd="1" destOrd="0" presId="urn:microsoft.com/office/officeart/2009/3/layout/HorizontalOrganizationChart"/>
    <dgm:cxn modelId="{F701CECF-460F-4636-A2D4-5F56152D7DA7}" type="presParOf" srcId="{62E2AC09-E33B-4BAA-88FB-339D029DC6C6}" destId="{BBD8389B-9B77-4EDD-AECF-11CB7013D1C9}" srcOrd="0" destOrd="0" presId="urn:microsoft.com/office/officeart/2009/3/layout/HorizontalOrganizationChart"/>
    <dgm:cxn modelId="{C961043C-12AC-408E-BD12-75D89ACE8EAD}" type="presParOf" srcId="{62E2AC09-E33B-4BAA-88FB-339D029DC6C6}" destId="{2F153D4E-0C0F-48A3-B08F-FB4E8A89CEA4}" srcOrd="1" destOrd="0" presId="urn:microsoft.com/office/officeart/2009/3/layout/HorizontalOrganizationChart"/>
    <dgm:cxn modelId="{94316852-73F7-49BD-984A-58BD3225D588}" type="presParOf" srcId="{2F153D4E-0C0F-48A3-B08F-FB4E8A89CEA4}" destId="{DE6657E5-E65F-4E49-AFBD-74EDDDAB7F1A}" srcOrd="0" destOrd="0" presId="urn:microsoft.com/office/officeart/2009/3/layout/HorizontalOrganizationChart"/>
    <dgm:cxn modelId="{9FD826CD-45DB-47E5-B7BF-6CE642839D74}" type="presParOf" srcId="{DE6657E5-E65F-4E49-AFBD-74EDDDAB7F1A}" destId="{D949BE0E-56CC-493F-9973-C306EB78D511}" srcOrd="0" destOrd="0" presId="urn:microsoft.com/office/officeart/2009/3/layout/HorizontalOrganizationChart"/>
    <dgm:cxn modelId="{B9E79D8F-B9D9-4AB6-B9CA-5A96AFCC9AD4}" type="presParOf" srcId="{DE6657E5-E65F-4E49-AFBD-74EDDDAB7F1A}" destId="{6E5F6A8E-7839-4CB4-B00B-8ED153BD45B6}" srcOrd="1" destOrd="0" presId="urn:microsoft.com/office/officeart/2009/3/layout/HorizontalOrganizationChart"/>
    <dgm:cxn modelId="{5AF1CCC1-7599-4898-8B5F-B29873A723F7}" type="presParOf" srcId="{2F153D4E-0C0F-48A3-B08F-FB4E8A89CEA4}" destId="{CDDAF72C-BB51-479F-A943-7AF4AFB16B2F}" srcOrd="1" destOrd="0" presId="urn:microsoft.com/office/officeart/2009/3/layout/HorizontalOrganizationChart"/>
    <dgm:cxn modelId="{068183B4-E034-4216-82BC-83B1B5716AC4}" type="presParOf" srcId="{2F153D4E-0C0F-48A3-B08F-FB4E8A89CEA4}" destId="{B485B993-3A17-459D-BEC3-5C72676448EC}" srcOrd="2" destOrd="0" presId="urn:microsoft.com/office/officeart/2009/3/layout/HorizontalOrganizationChart"/>
    <dgm:cxn modelId="{DA204B0A-A0A8-4438-B022-F4541E031A32}" type="presParOf" srcId="{01444866-0652-4D6B-A811-B655B00FC10D}" destId="{7261C671-34FA-4596-BD27-33608234634D}" srcOrd="2" destOrd="0" presId="urn:microsoft.com/office/officeart/2009/3/layout/HorizontalOrganizationChart"/>
    <dgm:cxn modelId="{FB49E39C-0061-4300-AC73-352D41108075}" type="presParOf" srcId="{52C6D424-44CE-4492-808B-3D3AB7391560}" destId="{3A3ED6AF-6BC8-497B-B3FD-AB588449773F}" srcOrd="6" destOrd="0" presId="urn:microsoft.com/office/officeart/2009/3/layout/HorizontalOrganizationChart"/>
    <dgm:cxn modelId="{01563FFC-8F08-48D5-9F70-06D4698AABA7}" type="presParOf" srcId="{52C6D424-44CE-4492-808B-3D3AB7391560}" destId="{8C809F4E-905F-4F8A-8AF6-2B12B5F29BF6}" srcOrd="7" destOrd="0" presId="urn:microsoft.com/office/officeart/2009/3/layout/HorizontalOrganizationChart"/>
    <dgm:cxn modelId="{E0A88AC7-FF0C-4F70-A6E6-EEE56EC021EC}" type="presParOf" srcId="{8C809F4E-905F-4F8A-8AF6-2B12B5F29BF6}" destId="{1F7A5F28-E0BA-46F9-ACC0-E35C8E33A6CA}" srcOrd="0" destOrd="0" presId="urn:microsoft.com/office/officeart/2009/3/layout/HorizontalOrganizationChart"/>
    <dgm:cxn modelId="{9501646C-17F2-49A4-9347-A6BDEB64F1B6}" type="presParOf" srcId="{1F7A5F28-E0BA-46F9-ACC0-E35C8E33A6CA}" destId="{0C180789-9D4F-44A4-8748-BA041E643607}" srcOrd="0" destOrd="0" presId="urn:microsoft.com/office/officeart/2009/3/layout/HorizontalOrganizationChart"/>
    <dgm:cxn modelId="{ADF50123-145C-4DAA-8712-9A23E6056316}" type="presParOf" srcId="{1F7A5F28-E0BA-46F9-ACC0-E35C8E33A6CA}" destId="{A026E293-0A4E-4E16-B10E-65F33A90648F}" srcOrd="1" destOrd="0" presId="urn:microsoft.com/office/officeart/2009/3/layout/HorizontalOrganizationChart"/>
    <dgm:cxn modelId="{9FE807B6-2FDD-4068-A331-AAA5578C230F}" type="presParOf" srcId="{8C809F4E-905F-4F8A-8AF6-2B12B5F29BF6}" destId="{7E6D05C5-A326-4409-9219-B8D5BCD91AA8}" srcOrd="1" destOrd="0" presId="urn:microsoft.com/office/officeart/2009/3/layout/HorizontalOrganizationChart"/>
    <dgm:cxn modelId="{2C8AC0AF-D259-49DC-8F03-E725A3DBF18F}" type="presParOf" srcId="{8C809F4E-905F-4F8A-8AF6-2B12B5F29BF6}" destId="{45D67A8C-F633-4FD4-8720-E37EB1D134E9}" srcOrd="2" destOrd="0" presId="urn:microsoft.com/office/officeart/2009/3/layout/HorizontalOrganizationChart"/>
    <dgm:cxn modelId="{EB510A47-9810-42DF-BB7A-FD54A341A7EC}" type="presParOf" srcId="{52C6D424-44CE-4492-808B-3D3AB7391560}" destId="{284A92CD-02E9-4AD7-A3DD-3E03E042D82F}" srcOrd="8" destOrd="0" presId="urn:microsoft.com/office/officeart/2009/3/layout/HorizontalOrganizationChart"/>
    <dgm:cxn modelId="{66E0F986-5B84-4D02-84B6-B5CB4C85891A}" type="presParOf" srcId="{52C6D424-44CE-4492-808B-3D3AB7391560}" destId="{C576F66A-4976-41AE-B2BD-E72E61A3E52C}" srcOrd="9" destOrd="0" presId="urn:microsoft.com/office/officeart/2009/3/layout/HorizontalOrganizationChart"/>
    <dgm:cxn modelId="{DC18FDF7-0601-42A0-87CA-43CA2263D533}" type="presParOf" srcId="{C576F66A-4976-41AE-B2BD-E72E61A3E52C}" destId="{F7C2CCCF-969E-4D88-A4D6-52079C02BFD2}" srcOrd="0" destOrd="0" presId="urn:microsoft.com/office/officeart/2009/3/layout/HorizontalOrganizationChart"/>
    <dgm:cxn modelId="{78E9049F-45D2-45F6-9243-5CBC64D60644}" type="presParOf" srcId="{F7C2CCCF-969E-4D88-A4D6-52079C02BFD2}" destId="{BA332911-AFF5-4048-AA61-E1E2A3682B5E}" srcOrd="0" destOrd="0" presId="urn:microsoft.com/office/officeart/2009/3/layout/HorizontalOrganizationChart"/>
    <dgm:cxn modelId="{B941BD18-0974-4BD0-8DAA-6B7D9A54AC06}" type="presParOf" srcId="{F7C2CCCF-969E-4D88-A4D6-52079C02BFD2}" destId="{944F9A8C-556F-423C-821D-5DAE7E117602}" srcOrd="1" destOrd="0" presId="urn:microsoft.com/office/officeart/2009/3/layout/HorizontalOrganizationChart"/>
    <dgm:cxn modelId="{52E1C558-10B0-46B6-AF1B-AD4A80507168}" type="presParOf" srcId="{C576F66A-4976-41AE-B2BD-E72E61A3E52C}" destId="{BBC519CC-6A29-416A-8370-E672E7BB4DD8}" srcOrd="1" destOrd="0" presId="urn:microsoft.com/office/officeart/2009/3/layout/HorizontalOrganizationChart"/>
    <dgm:cxn modelId="{42E5886A-2FEA-4B9D-B4A5-5BDFAC872564}" type="presParOf" srcId="{C576F66A-4976-41AE-B2BD-E72E61A3E52C}" destId="{5EBEFC64-FFDF-4009-95E5-450BDE2A747A}" srcOrd="2" destOrd="0" presId="urn:microsoft.com/office/officeart/2009/3/layout/HorizontalOrganizationChart"/>
    <dgm:cxn modelId="{7A21333D-C363-4730-8041-32DC263EFA78}" type="presParOf" srcId="{6965C466-94ED-4917-B14C-8B6FAAC8F733}" destId="{D83CB8FB-C45D-4C06-A21F-1EA0C9945BD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BA8397-4F7F-495F-B5B5-81A74BA377A4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AA5F4C66-95EC-437C-8AD0-133475EDAC86}">
      <dgm:prSet/>
      <dgm:spPr/>
      <dgm:t>
        <a:bodyPr/>
        <a:lstStyle/>
        <a:p>
          <a:pPr latinLnBrk="1"/>
          <a:r>
            <a:rPr lang="en-US" altLang="ko-KR" dirty="0" err="1"/>
            <a:t>filectrl</a:t>
          </a:r>
          <a:endParaRPr lang="ko-KR" altLang="en-US" dirty="0"/>
        </a:p>
      </dgm:t>
    </dgm:pt>
    <dgm:pt modelId="{93DE9819-6C95-44A6-8831-A053D484EFC6}" type="parTrans" cxnId="{25BE4B44-B33B-41D0-9AEE-117FBA2D71C9}">
      <dgm:prSet/>
      <dgm:spPr/>
      <dgm:t>
        <a:bodyPr/>
        <a:lstStyle/>
        <a:p>
          <a:pPr latinLnBrk="1"/>
          <a:endParaRPr lang="ko-KR" altLang="en-US"/>
        </a:p>
      </dgm:t>
    </dgm:pt>
    <dgm:pt modelId="{EE48F288-67A0-410A-8CD3-EF235E13222A}" type="sibTrans" cxnId="{25BE4B44-B33B-41D0-9AEE-117FBA2D71C9}">
      <dgm:prSet/>
      <dgm:spPr/>
      <dgm:t>
        <a:bodyPr/>
        <a:lstStyle/>
        <a:p>
          <a:pPr latinLnBrk="1"/>
          <a:endParaRPr lang="ko-KR" altLang="en-US"/>
        </a:p>
      </dgm:t>
    </dgm:pt>
    <dgm:pt modelId="{234757D8-2911-42E6-8FCD-564C0250B7B6}">
      <dgm:prSet/>
      <dgm:spPr/>
      <dgm:t>
        <a:bodyPr/>
        <a:lstStyle/>
        <a:p>
          <a:pPr latinLnBrk="1"/>
          <a:r>
            <a:rPr lang="en-US" altLang="ko-KR" dirty="0" err="1"/>
            <a:t>memctrl</a:t>
          </a:r>
          <a:endParaRPr lang="ko-KR" altLang="en-US" dirty="0"/>
        </a:p>
      </dgm:t>
    </dgm:pt>
    <dgm:pt modelId="{01984204-C8D0-4425-93A7-8F46FEDA5AE0}" type="parTrans" cxnId="{62352EBA-FD5F-4900-91FF-8BCFE461A38A}">
      <dgm:prSet/>
      <dgm:spPr/>
      <dgm:t>
        <a:bodyPr/>
        <a:lstStyle/>
        <a:p>
          <a:pPr latinLnBrk="1"/>
          <a:endParaRPr lang="ko-KR" altLang="en-US"/>
        </a:p>
      </dgm:t>
    </dgm:pt>
    <dgm:pt modelId="{799FC515-1420-4BE8-8F27-021ECBA96205}" type="sibTrans" cxnId="{62352EBA-FD5F-4900-91FF-8BCFE461A38A}">
      <dgm:prSet/>
      <dgm:spPr/>
      <dgm:t>
        <a:bodyPr/>
        <a:lstStyle/>
        <a:p>
          <a:pPr latinLnBrk="1"/>
          <a:endParaRPr lang="ko-KR" altLang="en-US"/>
        </a:p>
      </dgm:t>
    </dgm:pt>
    <dgm:pt modelId="{72BCBAC1-9EFA-4A35-AF13-A743DED781A8}">
      <dgm:prSet/>
      <dgm:spPr/>
      <dgm:t>
        <a:bodyPr/>
        <a:lstStyle/>
        <a:p>
          <a:pPr latinLnBrk="1"/>
          <a:r>
            <a:rPr lang="en-US" altLang="ko-KR" dirty="0" err="1"/>
            <a:t>postctrl</a:t>
          </a:r>
          <a:endParaRPr lang="ko-KR" altLang="en-US" dirty="0"/>
        </a:p>
      </dgm:t>
    </dgm:pt>
    <dgm:pt modelId="{D5BD5053-699F-4412-8814-82A19F4424F7}" type="parTrans" cxnId="{4374111F-313B-420F-8349-F04888A887DE}">
      <dgm:prSet/>
      <dgm:spPr/>
      <dgm:t>
        <a:bodyPr/>
        <a:lstStyle/>
        <a:p>
          <a:pPr latinLnBrk="1"/>
          <a:endParaRPr lang="ko-KR" altLang="en-US"/>
        </a:p>
      </dgm:t>
    </dgm:pt>
    <dgm:pt modelId="{19FB4FB0-4B10-45FF-A129-60B818686B0D}" type="sibTrans" cxnId="{4374111F-313B-420F-8349-F04888A887DE}">
      <dgm:prSet/>
      <dgm:spPr/>
      <dgm:t>
        <a:bodyPr/>
        <a:lstStyle/>
        <a:p>
          <a:pPr latinLnBrk="1"/>
          <a:endParaRPr lang="ko-KR" altLang="en-US"/>
        </a:p>
      </dgm:t>
    </dgm:pt>
    <dgm:pt modelId="{007C7671-2B02-45D0-85B0-8E4D13C6C50B}">
      <dgm:prSet/>
      <dgm:spPr/>
      <dgm:t>
        <a:bodyPr/>
        <a:lstStyle/>
        <a:p>
          <a:pPr latinLnBrk="1"/>
          <a:r>
            <a:rPr lang="en-US" altLang="ko-KR" dirty="0" err="1"/>
            <a:t>reviewctrl</a:t>
          </a:r>
          <a:endParaRPr lang="en-US" altLang="ko-KR" dirty="0"/>
        </a:p>
      </dgm:t>
    </dgm:pt>
    <dgm:pt modelId="{CB5B283C-C3ED-47F9-AE9F-CCB467C79607}" type="parTrans" cxnId="{4AA0DB44-A526-46EA-900C-62134A4ABEFA}">
      <dgm:prSet/>
      <dgm:spPr/>
      <dgm:t>
        <a:bodyPr/>
        <a:lstStyle/>
        <a:p>
          <a:pPr latinLnBrk="1"/>
          <a:endParaRPr lang="ko-KR" altLang="en-US"/>
        </a:p>
      </dgm:t>
    </dgm:pt>
    <dgm:pt modelId="{E632B062-ACD8-40A7-B2C4-17E8954CC982}" type="sibTrans" cxnId="{4AA0DB44-A526-46EA-900C-62134A4ABEFA}">
      <dgm:prSet/>
      <dgm:spPr/>
      <dgm:t>
        <a:bodyPr/>
        <a:lstStyle/>
        <a:p>
          <a:pPr latinLnBrk="1"/>
          <a:endParaRPr lang="ko-KR" altLang="en-US"/>
        </a:p>
      </dgm:t>
    </dgm:pt>
    <dgm:pt modelId="{7042B85D-EA14-4E91-8B55-2E67204036B6}">
      <dgm:prSet/>
      <dgm:spPr/>
      <dgm:t>
        <a:bodyPr/>
        <a:lstStyle/>
        <a:p>
          <a:pPr latinLnBrk="1"/>
          <a:r>
            <a:rPr lang="en-US" altLang="ko-KR" dirty="0" err="1"/>
            <a:t>Chdir.php</a:t>
          </a:r>
          <a:endParaRPr lang="ko-KR" altLang="en-US" dirty="0"/>
        </a:p>
      </dgm:t>
    </dgm:pt>
    <dgm:pt modelId="{D79C115B-7885-469F-B036-12DE422CB187}" type="parTrans" cxnId="{0002BDFB-2B28-42DF-B332-B2B6D78F80B6}">
      <dgm:prSet/>
      <dgm:spPr/>
      <dgm:t>
        <a:bodyPr/>
        <a:lstStyle/>
        <a:p>
          <a:pPr latinLnBrk="1"/>
          <a:endParaRPr lang="ko-KR" altLang="en-US"/>
        </a:p>
      </dgm:t>
    </dgm:pt>
    <dgm:pt modelId="{0DE353AF-7982-46DB-A0BA-A13F03D1BFE2}" type="sibTrans" cxnId="{0002BDFB-2B28-42DF-B332-B2B6D78F80B6}">
      <dgm:prSet/>
      <dgm:spPr/>
      <dgm:t>
        <a:bodyPr/>
        <a:lstStyle/>
        <a:p>
          <a:pPr latinLnBrk="1"/>
          <a:endParaRPr lang="ko-KR" altLang="en-US"/>
        </a:p>
      </dgm:t>
    </dgm:pt>
    <dgm:pt modelId="{6F87E672-0B7C-4F47-A7F6-2DF62FDF9FDB}">
      <dgm:prSet/>
      <dgm:spPr/>
      <dgm:t>
        <a:bodyPr/>
        <a:lstStyle/>
        <a:p>
          <a:pPr latinLnBrk="1"/>
          <a:r>
            <a:rPr lang="en-US" altLang="ko-KR" dirty="0" err="1"/>
            <a:t>Delete.php</a:t>
          </a:r>
          <a:endParaRPr lang="ko-KR" altLang="en-US" dirty="0"/>
        </a:p>
      </dgm:t>
    </dgm:pt>
    <dgm:pt modelId="{05932DDF-D780-4A98-9FCC-B63FB67EE306}" type="parTrans" cxnId="{AF24ECFE-E02D-4234-A279-BB3CCA53CC43}">
      <dgm:prSet/>
      <dgm:spPr/>
      <dgm:t>
        <a:bodyPr/>
        <a:lstStyle/>
        <a:p>
          <a:pPr latinLnBrk="1"/>
          <a:endParaRPr lang="ko-KR" altLang="en-US"/>
        </a:p>
      </dgm:t>
    </dgm:pt>
    <dgm:pt modelId="{8F639799-B01B-46E0-BCFA-F3CAB12E1523}" type="sibTrans" cxnId="{AF24ECFE-E02D-4234-A279-BB3CCA53CC43}">
      <dgm:prSet/>
      <dgm:spPr/>
      <dgm:t>
        <a:bodyPr/>
        <a:lstStyle/>
        <a:p>
          <a:pPr latinLnBrk="1"/>
          <a:endParaRPr lang="ko-KR" altLang="en-US"/>
        </a:p>
      </dgm:t>
    </dgm:pt>
    <dgm:pt modelId="{A8F506BB-13F4-4E0E-BC07-CA0BFF1C85B5}">
      <dgm:prSet/>
      <dgm:spPr/>
      <dgm:t>
        <a:bodyPr/>
        <a:lstStyle/>
        <a:p>
          <a:pPr latinLnBrk="1"/>
          <a:r>
            <a:rPr lang="en-US" altLang="ko-KR" dirty="0" err="1"/>
            <a:t>Dowload.php</a:t>
          </a:r>
          <a:endParaRPr lang="ko-KR" altLang="en-US" dirty="0"/>
        </a:p>
      </dgm:t>
    </dgm:pt>
    <dgm:pt modelId="{32566504-170D-4131-842D-B5920D5266E6}" type="parTrans" cxnId="{3DE28693-2BD6-4A2E-8A7A-DFB11CC8AADF}">
      <dgm:prSet/>
      <dgm:spPr/>
      <dgm:t>
        <a:bodyPr/>
        <a:lstStyle/>
        <a:p>
          <a:pPr latinLnBrk="1"/>
          <a:endParaRPr lang="ko-KR" altLang="en-US"/>
        </a:p>
      </dgm:t>
    </dgm:pt>
    <dgm:pt modelId="{98137A63-C3E4-4BAB-B417-312DDF866627}" type="sibTrans" cxnId="{3DE28693-2BD6-4A2E-8A7A-DFB11CC8AADF}">
      <dgm:prSet/>
      <dgm:spPr/>
      <dgm:t>
        <a:bodyPr/>
        <a:lstStyle/>
        <a:p>
          <a:pPr latinLnBrk="1"/>
          <a:endParaRPr lang="ko-KR" altLang="en-US"/>
        </a:p>
      </dgm:t>
    </dgm:pt>
    <dgm:pt modelId="{3D337698-3265-490E-908A-FDA885AAA3C8}">
      <dgm:prSet/>
      <dgm:spPr/>
      <dgm:t>
        <a:bodyPr/>
        <a:lstStyle/>
        <a:p>
          <a:pPr latinLnBrk="1"/>
          <a:r>
            <a:rPr lang="en-US" altLang="ko-KR" dirty="0" err="1"/>
            <a:t>Newdir.php</a:t>
          </a:r>
          <a:endParaRPr lang="ko-KR" altLang="en-US" dirty="0"/>
        </a:p>
      </dgm:t>
    </dgm:pt>
    <dgm:pt modelId="{A6969320-A2D0-434C-90E6-509105F8D357}" type="parTrans" cxnId="{3EEF6166-8528-4055-A7C4-AD2B8FD3FBE6}">
      <dgm:prSet/>
      <dgm:spPr/>
      <dgm:t>
        <a:bodyPr/>
        <a:lstStyle/>
        <a:p>
          <a:pPr latinLnBrk="1"/>
          <a:endParaRPr lang="ko-KR" altLang="en-US"/>
        </a:p>
      </dgm:t>
    </dgm:pt>
    <dgm:pt modelId="{66FAFC80-6681-48E2-8CA9-1DD11429F4B2}" type="sibTrans" cxnId="{3EEF6166-8528-4055-A7C4-AD2B8FD3FBE6}">
      <dgm:prSet/>
      <dgm:spPr/>
      <dgm:t>
        <a:bodyPr/>
        <a:lstStyle/>
        <a:p>
          <a:pPr latinLnBrk="1"/>
          <a:endParaRPr lang="ko-KR" altLang="en-US"/>
        </a:p>
      </dgm:t>
    </dgm:pt>
    <dgm:pt modelId="{18E34BDF-85C1-4CA0-85BB-6182646EA07B}">
      <dgm:prSet/>
      <dgm:spPr/>
      <dgm:t>
        <a:bodyPr/>
        <a:lstStyle/>
        <a:p>
          <a:pPr latinLnBrk="1"/>
          <a:r>
            <a:rPr lang="en-US" altLang="ko-KR" dirty="0" err="1"/>
            <a:t>Rename.php</a:t>
          </a:r>
          <a:endParaRPr lang="ko-KR" altLang="en-US" dirty="0"/>
        </a:p>
      </dgm:t>
    </dgm:pt>
    <dgm:pt modelId="{BA35F4C9-BAC1-4CF5-8B69-6A52DBB09204}" type="parTrans" cxnId="{7056E5CF-83C7-4809-9FED-D2D376A677C4}">
      <dgm:prSet/>
      <dgm:spPr/>
      <dgm:t>
        <a:bodyPr/>
        <a:lstStyle/>
        <a:p>
          <a:pPr latinLnBrk="1"/>
          <a:endParaRPr lang="ko-KR" altLang="en-US"/>
        </a:p>
      </dgm:t>
    </dgm:pt>
    <dgm:pt modelId="{E7302C0C-13BD-474D-8364-E17BC8E9AB63}" type="sibTrans" cxnId="{7056E5CF-83C7-4809-9FED-D2D376A677C4}">
      <dgm:prSet/>
      <dgm:spPr/>
      <dgm:t>
        <a:bodyPr/>
        <a:lstStyle/>
        <a:p>
          <a:pPr latinLnBrk="1"/>
          <a:endParaRPr lang="ko-KR" altLang="en-US"/>
        </a:p>
      </dgm:t>
    </dgm:pt>
    <dgm:pt modelId="{9F043156-3C9C-4BD2-8E87-EA1F40961013}">
      <dgm:prSet/>
      <dgm:spPr/>
      <dgm:t>
        <a:bodyPr/>
        <a:lstStyle/>
        <a:p>
          <a:pPr latinLnBrk="1"/>
          <a:r>
            <a:rPr lang="en-US" altLang="ko-KR" dirty="0" err="1"/>
            <a:t>Upload.php</a:t>
          </a:r>
          <a:endParaRPr lang="ko-KR" altLang="en-US" dirty="0"/>
        </a:p>
      </dgm:t>
    </dgm:pt>
    <dgm:pt modelId="{EC7B8997-84C7-45C4-A4AF-7EB177456990}" type="parTrans" cxnId="{2E6439EE-BAB6-46A9-BCA2-6670B9635D32}">
      <dgm:prSet/>
      <dgm:spPr/>
      <dgm:t>
        <a:bodyPr/>
        <a:lstStyle/>
        <a:p>
          <a:pPr latinLnBrk="1"/>
          <a:endParaRPr lang="ko-KR" altLang="en-US"/>
        </a:p>
      </dgm:t>
    </dgm:pt>
    <dgm:pt modelId="{5026CDF9-5213-495A-AF8B-4A9D30E8F855}" type="sibTrans" cxnId="{2E6439EE-BAB6-46A9-BCA2-6670B9635D32}">
      <dgm:prSet/>
      <dgm:spPr/>
      <dgm:t>
        <a:bodyPr/>
        <a:lstStyle/>
        <a:p>
          <a:pPr latinLnBrk="1"/>
          <a:endParaRPr lang="ko-KR" altLang="en-US"/>
        </a:p>
      </dgm:t>
    </dgm:pt>
    <dgm:pt modelId="{24838DA6-C193-40D9-B8B6-AEBEA084B0E4}">
      <dgm:prSet/>
      <dgm:spPr/>
      <dgm:t>
        <a:bodyPr/>
        <a:lstStyle/>
        <a:p>
          <a:pPr latinLnBrk="1"/>
          <a:r>
            <a:rPr lang="en-US" altLang="ko-KR" dirty="0" err="1"/>
            <a:t>Home.php</a:t>
          </a:r>
          <a:endParaRPr lang="ko-KR" altLang="en-US" dirty="0"/>
        </a:p>
      </dgm:t>
    </dgm:pt>
    <dgm:pt modelId="{860593C4-A13C-48F5-95D3-A10448C395C0}" type="parTrans" cxnId="{FE45A7E5-2D4A-4F9B-8A40-9FB2626B9119}">
      <dgm:prSet/>
      <dgm:spPr/>
      <dgm:t>
        <a:bodyPr/>
        <a:lstStyle/>
        <a:p>
          <a:pPr latinLnBrk="1"/>
          <a:endParaRPr lang="ko-KR" altLang="en-US"/>
        </a:p>
      </dgm:t>
    </dgm:pt>
    <dgm:pt modelId="{EA3A9616-C0C1-42B4-9770-61C7D981F145}" type="sibTrans" cxnId="{FE45A7E5-2D4A-4F9B-8A40-9FB2626B9119}">
      <dgm:prSet/>
      <dgm:spPr/>
      <dgm:t>
        <a:bodyPr/>
        <a:lstStyle/>
        <a:p>
          <a:pPr latinLnBrk="1"/>
          <a:endParaRPr lang="ko-KR" altLang="en-US"/>
        </a:p>
      </dgm:t>
    </dgm:pt>
    <dgm:pt modelId="{B6867E6F-323F-4E7E-A7C6-43359E4D2957}">
      <dgm:prSet/>
      <dgm:spPr/>
      <dgm:t>
        <a:bodyPr/>
        <a:lstStyle/>
        <a:p>
          <a:pPr latinLnBrk="1"/>
          <a:r>
            <a:rPr lang="en-US" altLang="ko-KR" dirty="0" err="1"/>
            <a:t>Edit.php</a:t>
          </a:r>
          <a:endParaRPr lang="ko-KR" altLang="en-US" dirty="0"/>
        </a:p>
      </dgm:t>
    </dgm:pt>
    <dgm:pt modelId="{C1DB0B96-16F9-49CA-8ED6-A523C1060756}" type="parTrans" cxnId="{D117A4CF-883F-4B51-B0F8-66676DD01973}">
      <dgm:prSet/>
      <dgm:spPr/>
      <dgm:t>
        <a:bodyPr/>
        <a:lstStyle/>
        <a:p>
          <a:pPr latinLnBrk="1"/>
          <a:endParaRPr lang="ko-KR" altLang="en-US"/>
        </a:p>
      </dgm:t>
    </dgm:pt>
    <dgm:pt modelId="{3FCAD844-AB7F-4B6F-8153-91A3206D02B2}" type="sibTrans" cxnId="{D117A4CF-883F-4B51-B0F8-66676DD01973}">
      <dgm:prSet/>
      <dgm:spPr/>
      <dgm:t>
        <a:bodyPr/>
        <a:lstStyle/>
        <a:p>
          <a:pPr latinLnBrk="1"/>
          <a:endParaRPr lang="ko-KR" altLang="en-US"/>
        </a:p>
      </dgm:t>
    </dgm:pt>
    <dgm:pt modelId="{9D0F2E7F-7F4C-4E31-8075-7B96A1B8CEAE}">
      <dgm:prSet/>
      <dgm:spPr/>
      <dgm:t>
        <a:bodyPr/>
        <a:lstStyle/>
        <a:p>
          <a:pPr latinLnBrk="1"/>
          <a:r>
            <a:rPr lang="en-US" altLang="ko-KR" dirty="0" err="1"/>
            <a:t>Delete.php</a:t>
          </a:r>
          <a:endParaRPr lang="ko-KR" altLang="en-US" dirty="0"/>
        </a:p>
      </dgm:t>
    </dgm:pt>
    <dgm:pt modelId="{2A686B33-69CF-4DDE-8526-69BB091F447B}" type="parTrans" cxnId="{CCF8EE1C-9773-484A-A0A2-17F5334E0656}">
      <dgm:prSet/>
      <dgm:spPr/>
      <dgm:t>
        <a:bodyPr/>
        <a:lstStyle/>
        <a:p>
          <a:pPr latinLnBrk="1"/>
          <a:endParaRPr lang="ko-KR" altLang="en-US"/>
        </a:p>
      </dgm:t>
    </dgm:pt>
    <dgm:pt modelId="{1433CB72-71DE-454F-8F73-5AE67AF8AE7A}" type="sibTrans" cxnId="{CCF8EE1C-9773-484A-A0A2-17F5334E0656}">
      <dgm:prSet/>
      <dgm:spPr/>
      <dgm:t>
        <a:bodyPr/>
        <a:lstStyle/>
        <a:p>
          <a:pPr latinLnBrk="1"/>
          <a:endParaRPr lang="ko-KR" altLang="en-US"/>
        </a:p>
      </dgm:t>
    </dgm:pt>
    <dgm:pt modelId="{E7D55166-24FF-441E-85A8-B4F5F3B8A7F2}">
      <dgm:prSet/>
      <dgm:spPr/>
      <dgm:t>
        <a:bodyPr/>
        <a:lstStyle/>
        <a:p>
          <a:pPr latinLnBrk="1"/>
          <a:r>
            <a:rPr lang="en-US" altLang="ko-KR" dirty="0" err="1"/>
            <a:t>Delete.php</a:t>
          </a:r>
          <a:endParaRPr lang="ko-KR" altLang="en-US" dirty="0"/>
        </a:p>
      </dgm:t>
    </dgm:pt>
    <dgm:pt modelId="{8C144C5D-9CE1-4C38-95C1-3C1051E73F65}" type="parTrans" cxnId="{F899568F-5CF3-4BB1-B318-106370F85F6C}">
      <dgm:prSet/>
      <dgm:spPr/>
      <dgm:t>
        <a:bodyPr/>
        <a:lstStyle/>
        <a:p>
          <a:pPr latinLnBrk="1"/>
          <a:endParaRPr lang="ko-KR" altLang="en-US"/>
        </a:p>
      </dgm:t>
    </dgm:pt>
    <dgm:pt modelId="{72927373-E1FF-4E91-959F-031C36434AC5}" type="sibTrans" cxnId="{F899568F-5CF3-4BB1-B318-106370F85F6C}">
      <dgm:prSet/>
      <dgm:spPr/>
      <dgm:t>
        <a:bodyPr/>
        <a:lstStyle/>
        <a:p>
          <a:pPr latinLnBrk="1"/>
          <a:endParaRPr lang="ko-KR" altLang="en-US"/>
        </a:p>
      </dgm:t>
    </dgm:pt>
    <dgm:pt modelId="{849F7C31-7AAB-4B89-82EF-1563D234E652}">
      <dgm:prSet/>
      <dgm:spPr/>
      <dgm:t>
        <a:bodyPr/>
        <a:lstStyle/>
        <a:p>
          <a:pPr latinLnBrk="1"/>
          <a:r>
            <a:rPr lang="en-US" altLang="ko-KR" dirty="0" err="1"/>
            <a:t>Join.php</a:t>
          </a:r>
          <a:endParaRPr lang="ko-KR" altLang="en-US" dirty="0"/>
        </a:p>
      </dgm:t>
    </dgm:pt>
    <dgm:pt modelId="{8D8B8710-ADE1-420F-BA0D-F96D965AFD62}" type="parTrans" cxnId="{3BFD0945-E13B-4DF8-9AB0-D912926481C5}">
      <dgm:prSet/>
      <dgm:spPr/>
      <dgm:t>
        <a:bodyPr/>
        <a:lstStyle/>
        <a:p>
          <a:pPr latinLnBrk="1"/>
          <a:endParaRPr lang="ko-KR" altLang="en-US"/>
        </a:p>
      </dgm:t>
    </dgm:pt>
    <dgm:pt modelId="{05299CEF-A924-4F89-90BC-4676FF89853F}" type="sibTrans" cxnId="{3BFD0945-E13B-4DF8-9AB0-D912926481C5}">
      <dgm:prSet/>
      <dgm:spPr/>
      <dgm:t>
        <a:bodyPr/>
        <a:lstStyle/>
        <a:p>
          <a:pPr latinLnBrk="1"/>
          <a:endParaRPr lang="ko-KR" altLang="en-US"/>
        </a:p>
      </dgm:t>
    </dgm:pt>
    <dgm:pt modelId="{6AF099FC-2BCE-4F79-8F4B-80FB94647313}">
      <dgm:prSet/>
      <dgm:spPr/>
      <dgm:t>
        <a:bodyPr/>
        <a:lstStyle/>
        <a:p>
          <a:pPr latinLnBrk="1"/>
          <a:r>
            <a:rPr lang="en-US" altLang="ko-KR" dirty="0" err="1"/>
            <a:t>Login.php</a:t>
          </a:r>
          <a:endParaRPr lang="ko-KR" altLang="en-US" dirty="0"/>
        </a:p>
      </dgm:t>
    </dgm:pt>
    <dgm:pt modelId="{DDFF33E3-AFEF-4D02-9DA5-6A4DBE1FFF16}" type="parTrans" cxnId="{238C0301-9819-4524-A70D-8CDFBA5C8270}">
      <dgm:prSet/>
      <dgm:spPr/>
      <dgm:t>
        <a:bodyPr/>
        <a:lstStyle/>
        <a:p>
          <a:pPr latinLnBrk="1"/>
          <a:endParaRPr lang="ko-KR" altLang="en-US"/>
        </a:p>
      </dgm:t>
    </dgm:pt>
    <dgm:pt modelId="{1646F7F9-9151-4C30-A66F-EF4802E48B28}" type="sibTrans" cxnId="{238C0301-9819-4524-A70D-8CDFBA5C8270}">
      <dgm:prSet/>
      <dgm:spPr/>
      <dgm:t>
        <a:bodyPr/>
        <a:lstStyle/>
        <a:p>
          <a:pPr latinLnBrk="1"/>
          <a:endParaRPr lang="ko-KR" altLang="en-US"/>
        </a:p>
      </dgm:t>
    </dgm:pt>
    <dgm:pt modelId="{62E13D89-42FD-4EBB-9651-189F95131AA2}">
      <dgm:prSet/>
      <dgm:spPr/>
      <dgm:t>
        <a:bodyPr/>
        <a:lstStyle/>
        <a:p>
          <a:pPr latinLnBrk="1"/>
          <a:r>
            <a:rPr lang="en-US" altLang="ko-KR" dirty="0" err="1"/>
            <a:t>Logout.php</a:t>
          </a:r>
          <a:endParaRPr lang="ko-KR" altLang="en-US" dirty="0"/>
        </a:p>
      </dgm:t>
    </dgm:pt>
    <dgm:pt modelId="{CAB2D8CC-AAAD-43D2-8719-BF841F6A8970}" type="parTrans" cxnId="{996F89BA-C399-46B2-ABAA-238F42DFDA8A}">
      <dgm:prSet/>
      <dgm:spPr/>
      <dgm:t>
        <a:bodyPr/>
        <a:lstStyle/>
        <a:p>
          <a:pPr latinLnBrk="1"/>
          <a:endParaRPr lang="ko-KR" altLang="en-US"/>
        </a:p>
      </dgm:t>
    </dgm:pt>
    <dgm:pt modelId="{579F76D4-BDEC-4CD0-85F9-1E1BD25A82DE}" type="sibTrans" cxnId="{996F89BA-C399-46B2-ABAA-238F42DFDA8A}">
      <dgm:prSet/>
      <dgm:spPr/>
      <dgm:t>
        <a:bodyPr/>
        <a:lstStyle/>
        <a:p>
          <a:pPr latinLnBrk="1"/>
          <a:endParaRPr lang="ko-KR" altLang="en-US"/>
        </a:p>
      </dgm:t>
    </dgm:pt>
    <dgm:pt modelId="{AA2AA9C5-918B-4DAC-8D2A-D2861D758611}">
      <dgm:prSet/>
      <dgm:spPr/>
      <dgm:t>
        <a:bodyPr/>
        <a:lstStyle/>
        <a:p>
          <a:pPr latinLnBrk="1"/>
          <a:r>
            <a:rPr lang="en-US" altLang="ko-KR" dirty="0" err="1"/>
            <a:t>Unjoin.php</a:t>
          </a:r>
          <a:endParaRPr lang="ko-KR" altLang="en-US" dirty="0"/>
        </a:p>
      </dgm:t>
    </dgm:pt>
    <dgm:pt modelId="{DECAD446-E106-4583-A163-B7CAA1CD7B44}" type="parTrans" cxnId="{5D2EEEA7-FFEC-4CC5-A934-8A8966EB8CA4}">
      <dgm:prSet/>
      <dgm:spPr/>
      <dgm:t>
        <a:bodyPr/>
        <a:lstStyle/>
        <a:p>
          <a:pPr latinLnBrk="1"/>
          <a:endParaRPr lang="ko-KR" altLang="en-US"/>
        </a:p>
      </dgm:t>
    </dgm:pt>
    <dgm:pt modelId="{9F68DC87-428F-4952-81EC-4BCB3DE5A849}" type="sibTrans" cxnId="{5D2EEEA7-FFEC-4CC5-A934-8A8966EB8CA4}">
      <dgm:prSet/>
      <dgm:spPr/>
      <dgm:t>
        <a:bodyPr/>
        <a:lstStyle/>
        <a:p>
          <a:pPr latinLnBrk="1"/>
          <a:endParaRPr lang="ko-KR" altLang="en-US"/>
        </a:p>
      </dgm:t>
    </dgm:pt>
    <dgm:pt modelId="{2C5732E3-BA0E-4F2C-8B48-172C15E49998}">
      <dgm:prSet/>
      <dgm:spPr/>
      <dgm:t>
        <a:bodyPr/>
        <a:lstStyle/>
        <a:p>
          <a:pPr latinLnBrk="1"/>
          <a:r>
            <a:rPr lang="en-US" altLang="ko-KR" dirty="0" err="1"/>
            <a:t>Edit.php</a:t>
          </a:r>
          <a:endParaRPr lang="ko-KR" altLang="en-US" dirty="0"/>
        </a:p>
      </dgm:t>
    </dgm:pt>
    <dgm:pt modelId="{0B64EAB0-1ACB-44AC-9C74-9E40CEF5D764}" type="parTrans" cxnId="{D773C9D9-B3E2-42E3-A0D6-20E336107A62}">
      <dgm:prSet/>
      <dgm:spPr/>
      <dgm:t>
        <a:bodyPr/>
        <a:lstStyle/>
        <a:p>
          <a:pPr latinLnBrk="1"/>
          <a:endParaRPr lang="ko-KR" altLang="en-US"/>
        </a:p>
      </dgm:t>
    </dgm:pt>
    <dgm:pt modelId="{E7F06A64-25AD-4C4A-9599-F464B63471ED}" type="sibTrans" cxnId="{D773C9D9-B3E2-42E3-A0D6-20E336107A62}">
      <dgm:prSet/>
      <dgm:spPr/>
      <dgm:t>
        <a:bodyPr/>
        <a:lstStyle/>
        <a:p>
          <a:pPr latinLnBrk="1"/>
          <a:endParaRPr lang="ko-KR" altLang="en-US"/>
        </a:p>
      </dgm:t>
    </dgm:pt>
    <dgm:pt modelId="{2AAF5C33-856C-4774-BA19-CDE16F1F9367}">
      <dgm:prSet/>
      <dgm:spPr/>
      <dgm:t>
        <a:bodyPr/>
        <a:lstStyle/>
        <a:p>
          <a:pPr latinLnBrk="1"/>
          <a:r>
            <a:rPr lang="en-US" altLang="ko-KR" dirty="0" err="1"/>
            <a:t>Write.php</a:t>
          </a:r>
          <a:endParaRPr lang="ko-KR" altLang="en-US" dirty="0"/>
        </a:p>
      </dgm:t>
    </dgm:pt>
    <dgm:pt modelId="{4F030FB4-39EC-4699-A1BA-930EF7E5F0C4}" type="parTrans" cxnId="{98D5CC76-95D8-4518-9734-9B707FFD4160}">
      <dgm:prSet/>
      <dgm:spPr/>
      <dgm:t>
        <a:bodyPr/>
        <a:lstStyle/>
        <a:p>
          <a:pPr latinLnBrk="1"/>
          <a:endParaRPr lang="ko-KR" altLang="en-US"/>
        </a:p>
      </dgm:t>
    </dgm:pt>
    <dgm:pt modelId="{31478880-E832-4092-9433-81F6CE1C043E}" type="sibTrans" cxnId="{98D5CC76-95D8-4518-9734-9B707FFD4160}">
      <dgm:prSet/>
      <dgm:spPr/>
      <dgm:t>
        <a:bodyPr/>
        <a:lstStyle/>
        <a:p>
          <a:pPr latinLnBrk="1"/>
          <a:endParaRPr lang="ko-KR" altLang="en-US"/>
        </a:p>
      </dgm:t>
    </dgm:pt>
    <dgm:pt modelId="{3EF71BFD-6FD5-4C10-895C-B527CED826CC}">
      <dgm:prSet/>
      <dgm:spPr/>
      <dgm:t>
        <a:bodyPr/>
        <a:lstStyle/>
        <a:p>
          <a:pPr latinLnBrk="1"/>
          <a:r>
            <a:rPr lang="en-US" altLang="ko-KR" dirty="0" err="1"/>
            <a:t>Edit.php</a:t>
          </a:r>
          <a:endParaRPr lang="ko-KR" altLang="en-US" dirty="0"/>
        </a:p>
      </dgm:t>
    </dgm:pt>
    <dgm:pt modelId="{65CC44C6-80AE-4FA0-BF50-6E0B4FF0D15F}" type="parTrans" cxnId="{4B300308-7C78-4106-9EF5-B24AFF7D80CC}">
      <dgm:prSet/>
      <dgm:spPr/>
      <dgm:t>
        <a:bodyPr/>
        <a:lstStyle/>
        <a:p>
          <a:pPr latinLnBrk="1"/>
          <a:endParaRPr lang="ko-KR" altLang="en-US"/>
        </a:p>
      </dgm:t>
    </dgm:pt>
    <dgm:pt modelId="{F05347C5-3DDC-4FAA-BDC8-E20FAA07C3A5}" type="sibTrans" cxnId="{4B300308-7C78-4106-9EF5-B24AFF7D80CC}">
      <dgm:prSet/>
      <dgm:spPr/>
      <dgm:t>
        <a:bodyPr/>
        <a:lstStyle/>
        <a:p>
          <a:pPr latinLnBrk="1"/>
          <a:endParaRPr lang="ko-KR" altLang="en-US"/>
        </a:p>
      </dgm:t>
    </dgm:pt>
    <dgm:pt modelId="{D22E383E-1844-495C-81E8-90C74BA2B7BC}">
      <dgm:prSet/>
      <dgm:spPr/>
      <dgm:t>
        <a:bodyPr/>
        <a:lstStyle/>
        <a:p>
          <a:pPr latinLnBrk="1"/>
          <a:r>
            <a:rPr lang="en-US" altLang="ko-KR" dirty="0" err="1"/>
            <a:t>Write.php</a:t>
          </a:r>
          <a:endParaRPr lang="ko-KR" altLang="en-US" dirty="0"/>
        </a:p>
      </dgm:t>
    </dgm:pt>
    <dgm:pt modelId="{8FD050A3-0587-49D1-A2A6-A996248B122B}" type="parTrans" cxnId="{180C26DC-D959-407C-8778-2614034808F8}">
      <dgm:prSet/>
      <dgm:spPr/>
      <dgm:t>
        <a:bodyPr/>
        <a:lstStyle/>
        <a:p>
          <a:pPr latinLnBrk="1"/>
          <a:endParaRPr lang="ko-KR" altLang="en-US"/>
        </a:p>
      </dgm:t>
    </dgm:pt>
    <dgm:pt modelId="{262622C3-900C-4238-8D1D-1872C8B699D3}" type="sibTrans" cxnId="{180C26DC-D959-407C-8778-2614034808F8}">
      <dgm:prSet/>
      <dgm:spPr/>
      <dgm:t>
        <a:bodyPr/>
        <a:lstStyle/>
        <a:p>
          <a:pPr latinLnBrk="1"/>
          <a:endParaRPr lang="ko-KR" altLang="en-US"/>
        </a:p>
      </dgm:t>
    </dgm:pt>
    <dgm:pt modelId="{0A41F1D7-35D7-4D27-8672-06018546547E}">
      <dgm:prSet/>
      <dgm:spPr/>
      <dgm:t>
        <a:bodyPr/>
        <a:lstStyle/>
        <a:p>
          <a:pPr latinLnBrk="1"/>
          <a:r>
            <a:rPr lang="en-US" altLang="en-US" dirty="0" err="1"/>
            <a:t>Checklogin.php</a:t>
          </a:r>
          <a:endParaRPr lang="ko-KR" altLang="en-US" dirty="0"/>
        </a:p>
      </dgm:t>
    </dgm:pt>
    <dgm:pt modelId="{11CFBD61-AB7A-4E89-AB16-423E20A61152}" type="parTrans" cxnId="{9A507A6F-E2C6-4143-B260-F106173ABC9A}">
      <dgm:prSet/>
      <dgm:spPr/>
      <dgm:t>
        <a:bodyPr/>
        <a:lstStyle/>
        <a:p>
          <a:pPr latinLnBrk="1"/>
          <a:endParaRPr lang="ko-KR" altLang="en-US"/>
        </a:p>
      </dgm:t>
    </dgm:pt>
    <dgm:pt modelId="{FDA1296C-0461-46C2-B1C5-41A52887BB6B}" type="sibTrans" cxnId="{9A507A6F-E2C6-4143-B260-F106173ABC9A}">
      <dgm:prSet/>
      <dgm:spPr/>
      <dgm:t>
        <a:bodyPr/>
        <a:lstStyle/>
        <a:p>
          <a:pPr latinLnBrk="1"/>
          <a:endParaRPr lang="ko-KR" altLang="en-US"/>
        </a:p>
      </dgm:t>
    </dgm:pt>
    <dgm:pt modelId="{84EB00D1-565B-48E2-B0C5-BA2EC533ACAB}" type="pres">
      <dgm:prSet presAssocID="{4DBA8397-4F7F-495F-B5B5-81A74BA377A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9F3FC91-D01E-445F-A664-AFFED18F96D0}" type="pres">
      <dgm:prSet presAssocID="{24838DA6-C193-40D9-B8B6-AEBEA084B0E4}" presName="hierRoot1" presStyleCnt="0">
        <dgm:presLayoutVars>
          <dgm:hierBranch val="init"/>
        </dgm:presLayoutVars>
      </dgm:prSet>
      <dgm:spPr/>
    </dgm:pt>
    <dgm:pt modelId="{5F0F51E1-35E7-4C0B-AAB4-05AE6667125F}" type="pres">
      <dgm:prSet presAssocID="{24838DA6-C193-40D9-B8B6-AEBEA084B0E4}" presName="rootComposite1" presStyleCnt="0"/>
      <dgm:spPr/>
    </dgm:pt>
    <dgm:pt modelId="{7C7D0681-51B7-49FA-A503-4EAAF7B60A69}" type="pres">
      <dgm:prSet presAssocID="{24838DA6-C193-40D9-B8B6-AEBEA084B0E4}" presName="rootText1" presStyleLbl="node0" presStyleIdx="0" presStyleCnt="6" custLinFactY="161914" custLinFactNeighborX="-82675" custLinFactNeighborY="200000">
        <dgm:presLayoutVars>
          <dgm:chPref val="3"/>
        </dgm:presLayoutVars>
      </dgm:prSet>
      <dgm:spPr/>
    </dgm:pt>
    <dgm:pt modelId="{0C8C9702-CA52-44EA-8F18-F7FE5BF67791}" type="pres">
      <dgm:prSet presAssocID="{24838DA6-C193-40D9-B8B6-AEBEA084B0E4}" presName="rootConnector1" presStyleLbl="node1" presStyleIdx="0" presStyleCnt="0"/>
      <dgm:spPr/>
    </dgm:pt>
    <dgm:pt modelId="{FDDE9F85-AF6B-4FF9-B998-B23A2C75CD84}" type="pres">
      <dgm:prSet presAssocID="{24838DA6-C193-40D9-B8B6-AEBEA084B0E4}" presName="hierChild2" presStyleCnt="0"/>
      <dgm:spPr/>
    </dgm:pt>
    <dgm:pt modelId="{DB160707-E587-435D-A9E2-2A86BE849980}" type="pres">
      <dgm:prSet presAssocID="{24838DA6-C193-40D9-B8B6-AEBEA084B0E4}" presName="hierChild3" presStyleCnt="0"/>
      <dgm:spPr/>
    </dgm:pt>
    <dgm:pt modelId="{7860DEEF-20E8-443D-B4F3-E7A3F7751AC9}" type="pres">
      <dgm:prSet presAssocID="{0A41F1D7-35D7-4D27-8672-06018546547E}" presName="hierRoot1" presStyleCnt="0">
        <dgm:presLayoutVars>
          <dgm:hierBranch val="init"/>
        </dgm:presLayoutVars>
      </dgm:prSet>
      <dgm:spPr/>
    </dgm:pt>
    <dgm:pt modelId="{D7F96807-7420-4894-BD17-BDDADAE91A82}" type="pres">
      <dgm:prSet presAssocID="{0A41F1D7-35D7-4D27-8672-06018546547E}" presName="rootComposite1" presStyleCnt="0"/>
      <dgm:spPr/>
    </dgm:pt>
    <dgm:pt modelId="{D3421C41-0B76-4615-8EC2-E0598AACA067}" type="pres">
      <dgm:prSet presAssocID="{0A41F1D7-35D7-4D27-8672-06018546547E}" presName="rootText1" presStyleLbl="node0" presStyleIdx="1" presStyleCnt="6" custScaleX="118004" custLinFactX="41744" custLinFactY="100000" custLinFactNeighborX="100000" custLinFactNeighborY="124090">
        <dgm:presLayoutVars>
          <dgm:chPref val="3"/>
        </dgm:presLayoutVars>
      </dgm:prSet>
      <dgm:spPr/>
    </dgm:pt>
    <dgm:pt modelId="{8B6C0A7D-2425-4BE7-B8E8-A9FE8259B56D}" type="pres">
      <dgm:prSet presAssocID="{0A41F1D7-35D7-4D27-8672-06018546547E}" presName="rootConnector1" presStyleLbl="node1" presStyleIdx="0" presStyleCnt="0"/>
      <dgm:spPr/>
    </dgm:pt>
    <dgm:pt modelId="{0F389E7B-98A2-4A24-825B-7484C3F8906E}" type="pres">
      <dgm:prSet presAssocID="{0A41F1D7-35D7-4D27-8672-06018546547E}" presName="hierChild2" presStyleCnt="0"/>
      <dgm:spPr/>
    </dgm:pt>
    <dgm:pt modelId="{95C060C5-4731-44E2-93BD-A6D95F65252D}" type="pres">
      <dgm:prSet presAssocID="{0A41F1D7-35D7-4D27-8672-06018546547E}" presName="hierChild3" presStyleCnt="0"/>
      <dgm:spPr/>
    </dgm:pt>
    <dgm:pt modelId="{1C6BDF4C-020D-4E55-9379-F1BC817058B6}" type="pres">
      <dgm:prSet presAssocID="{AA5F4C66-95EC-437C-8AD0-133475EDAC86}" presName="hierRoot1" presStyleCnt="0">
        <dgm:presLayoutVars>
          <dgm:hierBranch val="init"/>
        </dgm:presLayoutVars>
      </dgm:prSet>
      <dgm:spPr/>
    </dgm:pt>
    <dgm:pt modelId="{A8251F41-2D9A-4228-AF39-AC8B3D22B4F9}" type="pres">
      <dgm:prSet presAssocID="{AA5F4C66-95EC-437C-8AD0-133475EDAC86}" presName="rootComposite1" presStyleCnt="0"/>
      <dgm:spPr/>
    </dgm:pt>
    <dgm:pt modelId="{02CD60C0-C8D5-4AAE-A805-4C5C7241786E}" type="pres">
      <dgm:prSet presAssocID="{AA5F4C66-95EC-437C-8AD0-133475EDAC86}" presName="rootText1" presStyleLbl="node0" presStyleIdx="2" presStyleCnt="6" custLinFactX="-112245" custLinFactY="400000" custLinFactNeighborX="-200000" custLinFactNeighborY="429023">
        <dgm:presLayoutVars>
          <dgm:chPref val="3"/>
        </dgm:presLayoutVars>
      </dgm:prSet>
      <dgm:spPr/>
    </dgm:pt>
    <dgm:pt modelId="{82D95C3F-C58F-4FAD-B7BF-0AA7654318B3}" type="pres">
      <dgm:prSet presAssocID="{AA5F4C66-95EC-437C-8AD0-133475EDAC86}" presName="rootConnector1" presStyleLbl="node1" presStyleIdx="0" presStyleCnt="0"/>
      <dgm:spPr/>
    </dgm:pt>
    <dgm:pt modelId="{E340A846-44BC-475B-9EC9-658CA689668B}" type="pres">
      <dgm:prSet presAssocID="{AA5F4C66-95EC-437C-8AD0-133475EDAC86}" presName="hierChild2" presStyleCnt="0"/>
      <dgm:spPr/>
    </dgm:pt>
    <dgm:pt modelId="{F15E3216-2981-47B8-91C6-1F2222B3E76A}" type="pres">
      <dgm:prSet presAssocID="{D79C115B-7885-469F-B036-12DE422CB187}" presName="Name64" presStyleLbl="parChTrans1D2" presStyleIdx="0" presStyleCnt="17"/>
      <dgm:spPr/>
    </dgm:pt>
    <dgm:pt modelId="{594CABD6-3DF5-4C86-AF09-ECBF0DB51BC8}" type="pres">
      <dgm:prSet presAssocID="{7042B85D-EA14-4E91-8B55-2E67204036B6}" presName="hierRoot2" presStyleCnt="0">
        <dgm:presLayoutVars>
          <dgm:hierBranch val="init"/>
        </dgm:presLayoutVars>
      </dgm:prSet>
      <dgm:spPr/>
    </dgm:pt>
    <dgm:pt modelId="{17CB27E2-D404-419F-A936-2354D5A4586B}" type="pres">
      <dgm:prSet presAssocID="{7042B85D-EA14-4E91-8B55-2E67204036B6}" presName="rootComposite" presStyleCnt="0"/>
      <dgm:spPr/>
    </dgm:pt>
    <dgm:pt modelId="{F460A7CF-C323-4D41-9931-4AFF1E5FB5E1}" type="pres">
      <dgm:prSet presAssocID="{7042B85D-EA14-4E91-8B55-2E67204036B6}" presName="rootText" presStyleLbl="node2" presStyleIdx="0" presStyleCnt="17" custLinFactX="-100000" custLinFactY="400000" custLinFactNeighborX="-155700" custLinFactNeighborY="441970">
        <dgm:presLayoutVars>
          <dgm:chPref val="3"/>
        </dgm:presLayoutVars>
      </dgm:prSet>
      <dgm:spPr/>
    </dgm:pt>
    <dgm:pt modelId="{C03F4D00-BADA-40F7-B01D-5B6D1B1D7F6A}" type="pres">
      <dgm:prSet presAssocID="{7042B85D-EA14-4E91-8B55-2E67204036B6}" presName="rootConnector" presStyleLbl="node2" presStyleIdx="0" presStyleCnt="17"/>
      <dgm:spPr/>
    </dgm:pt>
    <dgm:pt modelId="{B6218DA4-617E-48A6-A718-ED0E6D396208}" type="pres">
      <dgm:prSet presAssocID="{7042B85D-EA14-4E91-8B55-2E67204036B6}" presName="hierChild4" presStyleCnt="0"/>
      <dgm:spPr/>
    </dgm:pt>
    <dgm:pt modelId="{607C0DB6-375F-42F6-A418-BFC7E7F350EF}" type="pres">
      <dgm:prSet presAssocID="{7042B85D-EA14-4E91-8B55-2E67204036B6}" presName="hierChild5" presStyleCnt="0"/>
      <dgm:spPr/>
    </dgm:pt>
    <dgm:pt modelId="{A91F920C-60DD-462C-BDB9-B97DDF891100}" type="pres">
      <dgm:prSet presAssocID="{05932DDF-D780-4A98-9FCC-B63FB67EE306}" presName="Name64" presStyleLbl="parChTrans1D2" presStyleIdx="1" presStyleCnt="17"/>
      <dgm:spPr/>
    </dgm:pt>
    <dgm:pt modelId="{114E4B74-5750-4114-9E32-75307D438EC7}" type="pres">
      <dgm:prSet presAssocID="{6F87E672-0B7C-4F47-A7F6-2DF62FDF9FDB}" presName="hierRoot2" presStyleCnt="0">
        <dgm:presLayoutVars>
          <dgm:hierBranch val="init"/>
        </dgm:presLayoutVars>
      </dgm:prSet>
      <dgm:spPr/>
    </dgm:pt>
    <dgm:pt modelId="{77E37AA3-7BAA-4FBF-9E17-9BA0137A4FE2}" type="pres">
      <dgm:prSet presAssocID="{6F87E672-0B7C-4F47-A7F6-2DF62FDF9FDB}" presName="rootComposite" presStyleCnt="0"/>
      <dgm:spPr/>
    </dgm:pt>
    <dgm:pt modelId="{B5D34702-3609-40D6-A847-4FB9EC1C91A1}" type="pres">
      <dgm:prSet presAssocID="{6F87E672-0B7C-4F47-A7F6-2DF62FDF9FDB}" presName="rootText" presStyleLbl="node2" presStyleIdx="1" presStyleCnt="17" custLinFactX="-100000" custLinFactY="400000" custLinFactNeighborX="-155700" custLinFactNeighborY="441970">
        <dgm:presLayoutVars>
          <dgm:chPref val="3"/>
        </dgm:presLayoutVars>
      </dgm:prSet>
      <dgm:spPr/>
    </dgm:pt>
    <dgm:pt modelId="{E10A3482-6B0E-454F-B58F-8E13122B96C6}" type="pres">
      <dgm:prSet presAssocID="{6F87E672-0B7C-4F47-A7F6-2DF62FDF9FDB}" presName="rootConnector" presStyleLbl="node2" presStyleIdx="1" presStyleCnt="17"/>
      <dgm:spPr/>
    </dgm:pt>
    <dgm:pt modelId="{E6EA2E30-763A-4CAF-9D47-89CFEDDFB235}" type="pres">
      <dgm:prSet presAssocID="{6F87E672-0B7C-4F47-A7F6-2DF62FDF9FDB}" presName="hierChild4" presStyleCnt="0"/>
      <dgm:spPr/>
    </dgm:pt>
    <dgm:pt modelId="{E274E83C-B01B-4357-AF2B-DD0007F0AD0D}" type="pres">
      <dgm:prSet presAssocID="{6F87E672-0B7C-4F47-A7F6-2DF62FDF9FDB}" presName="hierChild5" presStyleCnt="0"/>
      <dgm:spPr/>
    </dgm:pt>
    <dgm:pt modelId="{9C2E6B0A-0ECA-4EB7-91EB-C18200823C84}" type="pres">
      <dgm:prSet presAssocID="{32566504-170D-4131-842D-B5920D5266E6}" presName="Name64" presStyleLbl="parChTrans1D2" presStyleIdx="2" presStyleCnt="17"/>
      <dgm:spPr/>
    </dgm:pt>
    <dgm:pt modelId="{A5342AA2-1A18-489D-BD4B-BA3C449A7E15}" type="pres">
      <dgm:prSet presAssocID="{A8F506BB-13F4-4E0E-BC07-CA0BFF1C85B5}" presName="hierRoot2" presStyleCnt="0">
        <dgm:presLayoutVars>
          <dgm:hierBranch val="init"/>
        </dgm:presLayoutVars>
      </dgm:prSet>
      <dgm:spPr/>
    </dgm:pt>
    <dgm:pt modelId="{96D1E3C3-1CBE-43B8-A812-56CE1DE88F58}" type="pres">
      <dgm:prSet presAssocID="{A8F506BB-13F4-4E0E-BC07-CA0BFF1C85B5}" presName="rootComposite" presStyleCnt="0"/>
      <dgm:spPr/>
    </dgm:pt>
    <dgm:pt modelId="{E765F04B-577A-44D7-89D3-17D2C3F2EFCF}" type="pres">
      <dgm:prSet presAssocID="{A8F506BB-13F4-4E0E-BC07-CA0BFF1C85B5}" presName="rootText" presStyleLbl="node2" presStyleIdx="2" presStyleCnt="17" custLinFactX="-100000" custLinFactY="400000" custLinFactNeighborX="-155700" custLinFactNeighborY="441970">
        <dgm:presLayoutVars>
          <dgm:chPref val="3"/>
        </dgm:presLayoutVars>
      </dgm:prSet>
      <dgm:spPr/>
    </dgm:pt>
    <dgm:pt modelId="{BF66BBE9-48A3-4734-9469-B4D0B2EFA99B}" type="pres">
      <dgm:prSet presAssocID="{A8F506BB-13F4-4E0E-BC07-CA0BFF1C85B5}" presName="rootConnector" presStyleLbl="node2" presStyleIdx="2" presStyleCnt="17"/>
      <dgm:spPr/>
    </dgm:pt>
    <dgm:pt modelId="{F9B8C391-B548-4F39-9524-D4C627B6E906}" type="pres">
      <dgm:prSet presAssocID="{A8F506BB-13F4-4E0E-BC07-CA0BFF1C85B5}" presName="hierChild4" presStyleCnt="0"/>
      <dgm:spPr/>
    </dgm:pt>
    <dgm:pt modelId="{D0160FAE-E553-41DA-A45B-408ACDDAB364}" type="pres">
      <dgm:prSet presAssocID="{A8F506BB-13F4-4E0E-BC07-CA0BFF1C85B5}" presName="hierChild5" presStyleCnt="0"/>
      <dgm:spPr/>
    </dgm:pt>
    <dgm:pt modelId="{04386A92-AA76-4F0A-960B-6E3F7A09B34B}" type="pres">
      <dgm:prSet presAssocID="{A6969320-A2D0-434C-90E6-509105F8D357}" presName="Name64" presStyleLbl="parChTrans1D2" presStyleIdx="3" presStyleCnt="17"/>
      <dgm:spPr/>
    </dgm:pt>
    <dgm:pt modelId="{AAEFDEC0-BAC2-4DF1-B506-1F6DA121DC2E}" type="pres">
      <dgm:prSet presAssocID="{3D337698-3265-490E-908A-FDA885AAA3C8}" presName="hierRoot2" presStyleCnt="0">
        <dgm:presLayoutVars>
          <dgm:hierBranch val="init"/>
        </dgm:presLayoutVars>
      </dgm:prSet>
      <dgm:spPr/>
    </dgm:pt>
    <dgm:pt modelId="{488C84E1-FD43-4647-8F3E-422067E81D31}" type="pres">
      <dgm:prSet presAssocID="{3D337698-3265-490E-908A-FDA885AAA3C8}" presName="rootComposite" presStyleCnt="0"/>
      <dgm:spPr/>
    </dgm:pt>
    <dgm:pt modelId="{30493BB1-FD84-4170-BD5D-D81BD93AAA3F}" type="pres">
      <dgm:prSet presAssocID="{3D337698-3265-490E-908A-FDA885AAA3C8}" presName="rootText" presStyleLbl="node2" presStyleIdx="3" presStyleCnt="17" custLinFactX="-100000" custLinFactY="400000" custLinFactNeighborX="-155700" custLinFactNeighborY="441970">
        <dgm:presLayoutVars>
          <dgm:chPref val="3"/>
        </dgm:presLayoutVars>
      </dgm:prSet>
      <dgm:spPr/>
    </dgm:pt>
    <dgm:pt modelId="{0EF7F5CE-D8A8-48DD-95CA-FF7CFC1EBCF4}" type="pres">
      <dgm:prSet presAssocID="{3D337698-3265-490E-908A-FDA885AAA3C8}" presName="rootConnector" presStyleLbl="node2" presStyleIdx="3" presStyleCnt="17"/>
      <dgm:spPr/>
    </dgm:pt>
    <dgm:pt modelId="{AC12DB9E-79E2-4E54-BC0F-E81FE873251E}" type="pres">
      <dgm:prSet presAssocID="{3D337698-3265-490E-908A-FDA885AAA3C8}" presName="hierChild4" presStyleCnt="0"/>
      <dgm:spPr/>
    </dgm:pt>
    <dgm:pt modelId="{7B53E098-B00B-4033-B442-CBFF64071EA7}" type="pres">
      <dgm:prSet presAssocID="{3D337698-3265-490E-908A-FDA885AAA3C8}" presName="hierChild5" presStyleCnt="0"/>
      <dgm:spPr/>
    </dgm:pt>
    <dgm:pt modelId="{95F2DE50-B03B-4DBD-9F62-52F32FA0DD70}" type="pres">
      <dgm:prSet presAssocID="{BA35F4C9-BAC1-4CF5-8B69-6A52DBB09204}" presName="Name64" presStyleLbl="parChTrans1D2" presStyleIdx="4" presStyleCnt="17"/>
      <dgm:spPr/>
    </dgm:pt>
    <dgm:pt modelId="{022DC0DF-B67C-4CF4-824D-3B6C4E5740CE}" type="pres">
      <dgm:prSet presAssocID="{18E34BDF-85C1-4CA0-85BB-6182646EA07B}" presName="hierRoot2" presStyleCnt="0">
        <dgm:presLayoutVars>
          <dgm:hierBranch val="init"/>
        </dgm:presLayoutVars>
      </dgm:prSet>
      <dgm:spPr/>
    </dgm:pt>
    <dgm:pt modelId="{328A36D9-EE9C-4A41-8AE1-D8541F810E5E}" type="pres">
      <dgm:prSet presAssocID="{18E34BDF-85C1-4CA0-85BB-6182646EA07B}" presName="rootComposite" presStyleCnt="0"/>
      <dgm:spPr/>
    </dgm:pt>
    <dgm:pt modelId="{8496537D-ECC5-4DE9-870C-EAD077990182}" type="pres">
      <dgm:prSet presAssocID="{18E34BDF-85C1-4CA0-85BB-6182646EA07B}" presName="rootText" presStyleLbl="node2" presStyleIdx="4" presStyleCnt="17" custLinFactX="-100000" custLinFactY="400000" custLinFactNeighborX="-155700" custLinFactNeighborY="441970">
        <dgm:presLayoutVars>
          <dgm:chPref val="3"/>
        </dgm:presLayoutVars>
      </dgm:prSet>
      <dgm:spPr/>
    </dgm:pt>
    <dgm:pt modelId="{450674A6-4EAE-448C-8BB6-723140556268}" type="pres">
      <dgm:prSet presAssocID="{18E34BDF-85C1-4CA0-85BB-6182646EA07B}" presName="rootConnector" presStyleLbl="node2" presStyleIdx="4" presStyleCnt="17"/>
      <dgm:spPr/>
    </dgm:pt>
    <dgm:pt modelId="{3BABB7EC-C1B4-4FEB-A5D5-19B4CC93471C}" type="pres">
      <dgm:prSet presAssocID="{18E34BDF-85C1-4CA0-85BB-6182646EA07B}" presName="hierChild4" presStyleCnt="0"/>
      <dgm:spPr/>
    </dgm:pt>
    <dgm:pt modelId="{505A4A48-6731-48A7-9DAB-EFCEB3307F9A}" type="pres">
      <dgm:prSet presAssocID="{18E34BDF-85C1-4CA0-85BB-6182646EA07B}" presName="hierChild5" presStyleCnt="0"/>
      <dgm:spPr/>
    </dgm:pt>
    <dgm:pt modelId="{63946699-996C-4A6A-9CE3-AC8067AFB48C}" type="pres">
      <dgm:prSet presAssocID="{EC7B8997-84C7-45C4-A4AF-7EB177456990}" presName="Name64" presStyleLbl="parChTrans1D2" presStyleIdx="5" presStyleCnt="17"/>
      <dgm:spPr/>
    </dgm:pt>
    <dgm:pt modelId="{5C496DEB-E2CA-422E-9286-4DB584155C90}" type="pres">
      <dgm:prSet presAssocID="{9F043156-3C9C-4BD2-8E87-EA1F40961013}" presName="hierRoot2" presStyleCnt="0">
        <dgm:presLayoutVars>
          <dgm:hierBranch val="init"/>
        </dgm:presLayoutVars>
      </dgm:prSet>
      <dgm:spPr/>
    </dgm:pt>
    <dgm:pt modelId="{4AA5F244-CE39-4D3A-BACA-00CB9F05A578}" type="pres">
      <dgm:prSet presAssocID="{9F043156-3C9C-4BD2-8E87-EA1F40961013}" presName="rootComposite" presStyleCnt="0"/>
      <dgm:spPr/>
    </dgm:pt>
    <dgm:pt modelId="{3365A907-0400-461F-B11E-F620A0966DC2}" type="pres">
      <dgm:prSet presAssocID="{9F043156-3C9C-4BD2-8E87-EA1F40961013}" presName="rootText" presStyleLbl="node2" presStyleIdx="5" presStyleCnt="17" custLinFactX="-100000" custLinFactY="400000" custLinFactNeighborX="-155700" custLinFactNeighborY="441970">
        <dgm:presLayoutVars>
          <dgm:chPref val="3"/>
        </dgm:presLayoutVars>
      </dgm:prSet>
      <dgm:spPr/>
    </dgm:pt>
    <dgm:pt modelId="{461ABBFB-0A08-4E01-8B80-7CB1C18D1456}" type="pres">
      <dgm:prSet presAssocID="{9F043156-3C9C-4BD2-8E87-EA1F40961013}" presName="rootConnector" presStyleLbl="node2" presStyleIdx="5" presStyleCnt="17"/>
      <dgm:spPr/>
    </dgm:pt>
    <dgm:pt modelId="{A183FB05-3E57-4ED8-92E6-15411186B29E}" type="pres">
      <dgm:prSet presAssocID="{9F043156-3C9C-4BD2-8E87-EA1F40961013}" presName="hierChild4" presStyleCnt="0"/>
      <dgm:spPr/>
    </dgm:pt>
    <dgm:pt modelId="{AF1C309F-123F-435D-960C-A71AD0D0B260}" type="pres">
      <dgm:prSet presAssocID="{9F043156-3C9C-4BD2-8E87-EA1F40961013}" presName="hierChild5" presStyleCnt="0"/>
      <dgm:spPr/>
    </dgm:pt>
    <dgm:pt modelId="{54CF881D-491A-40C9-B2FD-59BDC7A8B773}" type="pres">
      <dgm:prSet presAssocID="{AA5F4C66-95EC-437C-8AD0-133475EDAC86}" presName="hierChild3" presStyleCnt="0"/>
      <dgm:spPr/>
    </dgm:pt>
    <dgm:pt modelId="{A231F345-BD35-446E-B77D-9C7E4A1D0232}" type="pres">
      <dgm:prSet presAssocID="{234757D8-2911-42E6-8FCD-564C0250B7B6}" presName="hierRoot1" presStyleCnt="0">
        <dgm:presLayoutVars>
          <dgm:hierBranch val="init"/>
        </dgm:presLayoutVars>
      </dgm:prSet>
      <dgm:spPr/>
    </dgm:pt>
    <dgm:pt modelId="{09463783-A883-4983-8255-B82012F79997}" type="pres">
      <dgm:prSet presAssocID="{234757D8-2911-42E6-8FCD-564C0250B7B6}" presName="rootComposite1" presStyleCnt="0"/>
      <dgm:spPr/>
    </dgm:pt>
    <dgm:pt modelId="{588D04B8-44E8-4291-9FB3-3F47826572FC}" type="pres">
      <dgm:prSet presAssocID="{234757D8-2911-42E6-8FCD-564C0250B7B6}" presName="rootText1" presStyleLbl="node0" presStyleIdx="3" presStyleCnt="6" custLinFactNeighborX="-21987" custLinFactNeighborY="36044">
        <dgm:presLayoutVars>
          <dgm:chPref val="3"/>
        </dgm:presLayoutVars>
      </dgm:prSet>
      <dgm:spPr/>
    </dgm:pt>
    <dgm:pt modelId="{82B42B73-CD30-478C-91AB-EC3799941E76}" type="pres">
      <dgm:prSet presAssocID="{234757D8-2911-42E6-8FCD-564C0250B7B6}" presName="rootConnector1" presStyleLbl="node1" presStyleIdx="0" presStyleCnt="0"/>
      <dgm:spPr/>
    </dgm:pt>
    <dgm:pt modelId="{485F778B-946D-412C-8300-D6605E1A53AC}" type="pres">
      <dgm:prSet presAssocID="{234757D8-2911-42E6-8FCD-564C0250B7B6}" presName="hierChild2" presStyleCnt="0"/>
      <dgm:spPr/>
    </dgm:pt>
    <dgm:pt modelId="{8C3F5945-194C-46F7-9493-2EE5972FCA58}" type="pres">
      <dgm:prSet presAssocID="{C1DB0B96-16F9-49CA-8ED6-A523C1060756}" presName="Name64" presStyleLbl="parChTrans1D2" presStyleIdx="6" presStyleCnt="17"/>
      <dgm:spPr/>
    </dgm:pt>
    <dgm:pt modelId="{D3B0351A-5121-4F86-963A-26F9C1672BA2}" type="pres">
      <dgm:prSet presAssocID="{B6867E6F-323F-4E7E-A7C6-43359E4D2957}" presName="hierRoot2" presStyleCnt="0">
        <dgm:presLayoutVars>
          <dgm:hierBranch val="init"/>
        </dgm:presLayoutVars>
      </dgm:prSet>
      <dgm:spPr/>
    </dgm:pt>
    <dgm:pt modelId="{0A7053B1-ABDA-4D3A-A158-12EB54DF19F7}" type="pres">
      <dgm:prSet presAssocID="{B6867E6F-323F-4E7E-A7C6-43359E4D2957}" presName="rootComposite" presStyleCnt="0"/>
      <dgm:spPr/>
    </dgm:pt>
    <dgm:pt modelId="{FF8E3B2C-6EC4-4F5F-8194-AF3753329CD0}" type="pres">
      <dgm:prSet presAssocID="{B6867E6F-323F-4E7E-A7C6-43359E4D2957}" presName="rootText" presStyleLbl="node2" presStyleIdx="6" presStyleCnt="17" custLinFactNeighborX="-21987" custLinFactNeighborY="36044">
        <dgm:presLayoutVars>
          <dgm:chPref val="3"/>
        </dgm:presLayoutVars>
      </dgm:prSet>
      <dgm:spPr/>
    </dgm:pt>
    <dgm:pt modelId="{7D8277B8-2699-4C17-9BEB-BAEB7494C014}" type="pres">
      <dgm:prSet presAssocID="{B6867E6F-323F-4E7E-A7C6-43359E4D2957}" presName="rootConnector" presStyleLbl="node2" presStyleIdx="6" presStyleCnt="17"/>
      <dgm:spPr/>
    </dgm:pt>
    <dgm:pt modelId="{B7EA9719-873A-4D41-9FB2-CCC0584C54AB}" type="pres">
      <dgm:prSet presAssocID="{B6867E6F-323F-4E7E-A7C6-43359E4D2957}" presName="hierChild4" presStyleCnt="0"/>
      <dgm:spPr/>
    </dgm:pt>
    <dgm:pt modelId="{8C4C94DA-C17D-44EC-AC60-15B4B8C3BA00}" type="pres">
      <dgm:prSet presAssocID="{B6867E6F-323F-4E7E-A7C6-43359E4D2957}" presName="hierChild5" presStyleCnt="0"/>
      <dgm:spPr/>
    </dgm:pt>
    <dgm:pt modelId="{8B440DA7-057E-438C-A7A9-02B09311DDE6}" type="pres">
      <dgm:prSet presAssocID="{8D8B8710-ADE1-420F-BA0D-F96D965AFD62}" presName="Name64" presStyleLbl="parChTrans1D2" presStyleIdx="7" presStyleCnt="17"/>
      <dgm:spPr/>
    </dgm:pt>
    <dgm:pt modelId="{58D6D0CD-3E94-4A4A-BBA0-27AF3509E8D7}" type="pres">
      <dgm:prSet presAssocID="{849F7C31-7AAB-4B89-82EF-1563D234E652}" presName="hierRoot2" presStyleCnt="0">
        <dgm:presLayoutVars>
          <dgm:hierBranch val="init"/>
        </dgm:presLayoutVars>
      </dgm:prSet>
      <dgm:spPr/>
    </dgm:pt>
    <dgm:pt modelId="{282AE9B6-4458-4676-A361-D96FF9BB0708}" type="pres">
      <dgm:prSet presAssocID="{849F7C31-7AAB-4B89-82EF-1563D234E652}" presName="rootComposite" presStyleCnt="0"/>
      <dgm:spPr/>
    </dgm:pt>
    <dgm:pt modelId="{5EC80D92-2006-4AE2-B2C5-86F358BF1229}" type="pres">
      <dgm:prSet presAssocID="{849F7C31-7AAB-4B89-82EF-1563D234E652}" presName="rootText" presStyleLbl="node2" presStyleIdx="7" presStyleCnt="17" custLinFactNeighborX="-21987" custLinFactNeighborY="36044">
        <dgm:presLayoutVars>
          <dgm:chPref val="3"/>
        </dgm:presLayoutVars>
      </dgm:prSet>
      <dgm:spPr/>
    </dgm:pt>
    <dgm:pt modelId="{CD036DBC-7FDD-4380-8A16-F82ADCEC383C}" type="pres">
      <dgm:prSet presAssocID="{849F7C31-7AAB-4B89-82EF-1563D234E652}" presName="rootConnector" presStyleLbl="node2" presStyleIdx="7" presStyleCnt="17"/>
      <dgm:spPr/>
    </dgm:pt>
    <dgm:pt modelId="{62252677-F66C-4734-8A99-25DF9D7931B9}" type="pres">
      <dgm:prSet presAssocID="{849F7C31-7AAB-4B89-82EF-1563D234E652}" presName="hierChild4" presStyleCnt="0"/>
      <dgm:spPr/>
    </dgm:pt>
    <dgm:pt modelId="{41547F7B-62B0-4646-80B2-668DE326D2F1}" type="pres">
      <dgm:prSet presAssocID="{849F7C31-7AAB-4B89-82EF-1563D234E652}" presName="hierChild5" presStyleCnt="0"/>
      <dgm:spPr/>
    </dgm:pt>
    <dgm:pt modelId="{6A0B5666-83E0-442D-9BDB-AA8B8B9169C7}" type="pres">
      <dgm:prSet presAssocID="{DDFF33E3-AFEF-4D02-9DA5-6A4DBE1FFF16}" presName="Name64" presStyleLbl="parChTrans1D2" presStyleIdx="8" presStyleCnt="17"/>
      <dgm:spPr/>
    </dgm:pt>
    <dgm:pt modelId="{D52A132D-4821-4FFC-AF0F-4D8E962DD2FE}" type="pres">
      <dgm:prSet presAssocID="{6AF099FC-2BCE-4F79-8F4B-80FB94647313}" presName="hierRoot2" presStyleCnt="0">
        <dgm:presLayoutVars>
          <dgm:hierBranch val="init"/>
        </dgm:presLayoutVars>
      </dgm:prSet>
      <dgm:spPr/>
    </dgm:pt>
    <dgm:pt modelId="{9CDCE214-0515-4B0F-AF5C-DC149866D4A1}" type="pres">
      <dgm:prSet presAssocID="{6AF099FC-2BCE-4F79-8F4B-80FB94647313}" presName="rootComposite" presStyleCnt="0"/>
      <dgm:spPr/>
    </dgm:pt>
    <dgm:pt modelId="{955A427D-1523-42F4-A6CD-ECB60CEEE167}" type="pres">
      <dgm:prSet presAssocID="{6AF099FC-2BCE-4F79-8F4B-80FB94647313}" presName="rootText" presStyleLbl="node2" presStyleIdx="8" presStyleCnt="17" custLinFactNeighborX="-21987" custLinFactNeighborY="36044">
        <dgm:presLayoutVars>
          <dgm:chPref val="3"/>
        </dgm:presLayoutVars>
      </dgm:prSet>
      <dgm:spPr/>
    </dgm:pt>
    <dgm:pt modelId="{E37F9B34-019C-49D3-88FE-4AB702029B3D}" type="pres">
      <dgm:prSet presAssocID="{6AF099FC-2BCE-4F79-8F4B-80FB94647313}" presName="rootConnector" presStyleLbl="node2" presStyleIdx="8" presStyleCnt="17"/>
      <dgm:spPr/>
    </dgm:pt>
    <dgm:pt modelId="{E7E7E1DE-D53A-41AE-9EC2-614316A1843A}" type="pres">
      <dgm:prSet presAssocID="{6AF099FC-2BCE-4F79-8F4B-80FB94647313}" presName="hierChild4" presStyleCnt="0"/>
      <dgm:spPr/>
    </dgm:pt>
    <dgm:pt modelId="{15415EFC-9273-45E3-B7F1-49AF9FF60782}" type="pres">
      <dgm:prSet presAssocID="{6AF099FC-2BCE-4F79-8F4B-80FB94647313}" presName="hierChild5" presStyleCnt="0"/>
      <dgm:spPr/>
    </dgm:pt>
    <dgm:pt modelId="{7EEBB252-33DC-421B-B0FC-9A4673C3A937}" type="pres">
      <dgm:prSet presAssocID="{CAB2D8CC-AAAD-43D2-8719-BF841F6A8970}" presName="Name64" presStyleLbl="parChTrans1D2" presStyleIdx="9" presStyleCnt="17"/>
      <dgm:spPr/>
    </dgm:pt>
    <dgm:pt modelId="{B710FAC8-F4E3-41B6-AE97-A0496901848A}" type="pres">
      <dgm:prSet presAssocID="{62E13D89-42FD-4EBB-9651-189F95131AA2}" presName="hierRoot2" presStyleCnt="0">
        <dgm:presLayoutVars>
          <dgm:hierBranch val="init"/>
        </dgm:presLayoutVars>
      </dgm:prSet>
      <dgm:spPr/>
    </dgm:pt>
    <dgm:pt modelId="{5B36DD9B-6AE7-4702-B1EB-9ABA6FCD0753}" type="pres">
      <dgm:prSet presAssocID="{62E13D89-42FD-4EBB-9651-189F95131AA2}" presName="rootComposite" presStyleCnt="0"/>
      <dgm:spPr/>
    </dgm:pt>
    <dgm:pt modelId="{F7EDA449-A9D3-45CB-8267-2308CACC95CC}" type="pres">
      <dgm:prSet presAssocID="{62E13D89-42FD-4EBB-9651-189F95131AA2}" presName="rootText" presStyleLbl="node2" presStyleIdx="9" presStyleCnt="17" custLinFactNeighborX="-21987" custLinFactNeighborY="36044">
        <dgm:presLayoutVars>
          <dgm:chPref val="3"/>
        </dgm:presLayoutVars>
      </dgm:prSet>
      <dgm:spPr/>
    </dgm:pt>
    <dgm:pt modelId="{6E84FC33-677C-4982-ABED-73038EEA3DBB}" type="pres">
      <dgm:prSet presAssocID="{62E13D89-42FD-4EBB-9651-189F95131AA2}" presName="rootConnector" presStyleLbl="node2" presStyleIdx="9" presStyleCnt="17"/>
      <dgm:spPr/>
    </dgm:pt>
    <dgm:pt modelId="{48DE33F2-4240-4641-AB98-75818C11AE4B}" type="pres">
      <dgm:prSet presAssocID="{62E13D89-42FD-4EBB-9651-189F95131AA2}" presName="hierChild4" presStyleCnt="0"/>
      <dgm:spPr/>
    </dgm:pt>
    <dgm:pt modelId="{4C0C1D96-6270-4E08-B081-A032CB26349E}" type="pres">
      <dgm:prSet presAssocID="{62E13D89-42FD-4EBB-9651-189F95131AA2}" presName="hierChild5" presStyleCnt="0"/>
      <dgm:spPr/>
    </dgm:pt>
    <dgm:pt modelId="{1ECA3542-2F2A-4932-83A9-6BB55D4333B9}" type="pres">
      <dgm:prSet presAssocID="{DECAD446-E106-4583-A163-B7CAA1CD7B44}" presName="Name64" presStyleLbl="parChTrans1D2" presStyleIdx="10" presStyleCnt="17"/>
      <dgm:spPr/>
    </dgm:pt>
    <dgm:pt modelId="{7490BB31-211B-424F-8642-C8C929CBB1A8}" type="pres">
      <dgm:prSet presAssocID="{AA2AA9C5-918B-4DAC-8D2A-D2861D758611}" presName="hierRoot2" presStyleCnt="0">
        <dgm:presLayoutVars>
          <dgm:hierBranch val="init"/>
        </dgm:presLayoutVars>
      </dgm:prSet>
      <dgm:spPr/>
    </dgm:pt>
    <dgm:pt modelId="{70159235-BEB3-41A3-84B8-017A440A8C17}" type="pres">
      <dgm:prSet presAssocID="{AA2AA9C5-918B-4DAC-8D2A-D2861D758611}" presName="rootComposite" presStyleCnt="0"/>
      <dgm:spPr/>
    </dgm:pt>
    <dgm:pt modelId="{28925D8D-06B4-479C-957E-71B6145B87F4}" type="pres">
      <dgm:prSet presAssocID="{AA2AA9C5-918B-4DAC-8D2A-D2861D758611}" presName="rootText" presStyleLbl="node2" presStyleIdx="10" presStyleCnt="17" custLinFactNeighborX="-21987" custLinFactNeighborY="36044">
        <dgm:presLayoutVars>
          <dgm:chPref val="3"/>
        </dgm:presLayoutVars>
      </dgm:prSet>
      <dgm:spPr/>
    </dgm:pt>
    <dgm:pt modelId="{ED83C470-66FB-46CB-9DA3-71982F237A6D}" type="pres">
      <dgm:prSet presAssocID="{AA2AA9C5-918B-4DAC-8D2A-D2861D758611}" presName="rootConnector" presStyleLbl="node2" presStyleIdx="10" presStyleCnt="17"/>
      <dgm:spPr/>
    </dgm:pt>
    <dgm:pt modelId="{593C14CA-4F21-49E6-B3A8-50327879D14D}" type="pres">
      <dgm:prSet presAssocID="{AA2AA9C5-918B-4DAC-8D2A-D2861D758611}" presName="hierChild4" presStyleCnt="0"/>
      <dgm:spPr/>
    </dgm:pt>
    <dgm:pt modelId="{B2EC4249-B04B-43DB-85D3-3AB293C82BBD}" type="pres">
      <dgm:prSet presAssocID="{AA2AA9C5-918B-4DAC-8D2A-D2861D758611}" presName="hierChild5" presStyleCnt="0"/>
      <dgm:spPr/>
    </dgm:pt>
    <dgm:pt modelId="{B700E976-7874-4FCE-949C-6AABD5D242A0}" type="pres">
      <dgm:prSet presAssocID="{234757D8-2911-42E6-8FCD-564C0250B7B6}" presName="hierChild3" presStyleCnt="0"/>
      <dgm:spPr/>
    </dgm:pt>
    <dgm:pt modelId="{3C19364E-57A3-4F17-997E-77CB510D82CB}" type="pres">
      <dgm:prSet presAssocID="{72BCBAC1-9EFA-4A35-AF13-A743DED781A8}" presName="hierRoot1" presStyleCnt="0">
        <dgm:presLayoutVars>
          <dgm:hierBranch val="init"/>
        </dgm:presLayoutVars>
      </dgm:prSet>
      <dgm:spPr/>
    </dgm:pt>
    <dgm:pt modelId="{24525A8A-9298-4B1C-98BB-01D15474DC75}" type="pres">
      <dgm:prSet presAssocID="{72BCBAC1-9EFA-4A35-AF13-A743DED781A8}" presName="rootComposite1" presStyleCnt="0"/>
      <dgm:spPr/>
    </dgm:pt>
    <dgm:pt modelId="{A24FA0A1-5508-4AEF-BA21-636AE423747A}" type="pres">
      <dgm:prSet presAssocID="{72BCBAC1-9EFA-4A35-AF13-A743DED781A8}" presName="rootText1" presStyleLbl="node0" presStyleIdx="4" presStyleCnt="6" custLinFactX="100000" custLinFactY="-379621" custLinFactNeighborX="161402" custLinFactNeighborY="-400000">
        <dgm:presLayoutVars>
          <dgm:chPref val="3"/>
        </dgm:presLayoutVars>
      </dgm:prSet>
      <dgm:spPr/>
    </dgm:pt>
    <dgm:pt modelId="{A70143F9-1257-40D8-8060-BACBA50458F7}" type="pres">
      <dgm:prSet presAssocID="{72BCBAC1-9EFA-4A35-AF13-A743DED781A8}" presName="rootConnector1" presStyleLbl="node1" presStyleIdx="0" presStyleCnt="0"/>
      <dgm:spPr/>
    </dgm:pt>
    <dgm:pt modelId="{828AD273-D8DE-4C23-A89E-790D78C1651F}" type="pres">
      <dgm:prSet presAssocID="{72BCBAC1-9EFA-4A35-AF13-A743DED781A8}" presName="hierChild2" presStyleCnt="0"/>
      <dgm:spPr/>
    </dgm:pt>
    <dgm:pt modelId="{E522611C-D7ED-4B88-92D6-230C410DF28D}" type="pres">
      <dgm:prSet presAssocID="{2A686B33-69CF-4DDE-8526-69BB091F447B}" presName="Name64" presStyleLbl="parChTrans1D2" presStyleIdx="11" presStyleCnt="17"/>
      <dgm:spPr/>
    </dgm:pt>
    <dgm:pt modelId="{2F14BDF8-94A6-4D05-AADD-4EEF4E290A70}" type="pres">
      <dgm:prSet presAssocID="{9D0F2E7F-7F4C-4E31-8075-7B96A1B8CEAE}" presName="hierRoot2" presStyleCnt="0">
        <dgm:presLayoutVars>
          <dgm:hierBranch val="init"/>
        </dgm:presLayoutVars>
      </dgm:prSet>
      <dgm:spPr/>
    </dgm:pt>
    <dgm:pt modelId="{F8A81292-C5AB-4CEF-A5C7-07B7C4BDF208}" type="pres">
      <dgm:prSet presAssocID="{9D0F2E7F-7F4C-4E31-8075-7B96A1B8CEAE}" presName="rootComposite" presStyleCnt="0"/>
      <dgm:spPr/>
    </dgm:pt>
    <dgm:pt modelId="{6509906A-B80C-4237-8759-31E866833112}" type="pres">
      <dgm:prSet presAssocID="{9D0F2E7F-7F4C-4E31-8075-7B96A1B8CEAE}" presName="rootText" presStyleLbl="node2" presStyleIdx="11" presStyleCnt="17" custLinFactX="100000" custLinFactY="-379621" custLinFactNeighborX="161402" custLinFactNeighborY="-400000">
        <dgm:presLayoutVars>
          <dgm:chPref val="3"/>
        </dgm:presLayoutVars>
      </dgm:prSet>
      <dgm:spPr/>
    </dgm:pt>
    <dgm:pt modelId="{89BD10D0-6517-49EB-956D-FE4CC7718ED1}" type="pres">
      <dgm:prSet presAssocID="{9D0F2E7F-7F4C-4E31-8075-7B96A1B8CEAE}" presName="rootConnector" presStyleLbl="node2" presStyleIdx="11" presStyleCnt="17"/>
      <dgm:spPr/>
    </dgm:pt>
    <dgm:pt modelId="{8796F9D8-9B46-438C-B4FF-C3D0BF26221D}" type="pres">
      <dgm:prSet presAssocID="{9D0F2E7F-7F4C-4E31-8075-7B96A1B8CEAE}" presName="hierChild4" presStyleCnt="0"/>
      <dgm:spPr/>
    </dgm:pt>
    <dgm:pt modelId="{A08E9EA7-8CEF-4DCF-A9AE-95C2AF036190}" type="pres">
      <dgm:prSet presAssocID="{9D0F2E7F-7F4C-4E31-8075-7B96A1B8CEAE}" presName="hierChild5" presStyleCnt="0"/>
      <dgm:spPr/>
    </dgm:pt>
    <dgm:pt modelId="{B45F8DF5-4E7E-46B3-9BFB-7F03C045B1DC}" type="pres">
      <dgm:prSet presAssocID="{0B64EAB0-1ACB-44AC-9C74-9E40CEF5D764}" presName="Name64" presStyleLbl="parChTrans1D2" presStyleIdx="12" presStyleCnt="17"/>
      <dgm:spPr/>
    </dgm:pt>
    <dgm:pt modelId="{6BCDC646-2228-4722-9F7E-353237D6E5C6}" type="pres">
      <dgm:prSet presAssocID="{2C5732E3-BA0E-4F2C-8B48-172C15E49998}" presName="hierRoot2" presStyleCnt="0">
        <dgm:presLayoutVars>
          <dgm:hierBranch val="init"/>
        </dgm:presLayoutVars>
      </dgm:prSet>
      <dgm:spPr/>
    </dgm:pt>
    <dgm:pt modelId="{4D5FA0E5-12B6-40F9-871F-7783928F1F54}" type="pres">
      <dgm:prSet presAssocID="{2C5732E3-BA0E-4F2C-8B48-172C15E49998}" presName="rootComposite" presStyleCnt="0"/>
      <dgm:spPr/>
    </dgm:pt>
    <dgm:pt modelId="{55724747-D943-411F-ABE4-1D005628CF93}" type="pres">
      <dgm:prSet presAssocID="{2C5732E3-BA0E-4F2C-8B48-172C15E49998}" presName="rootText" presStyleLbl="node2" presStyleIdx="12" presStyleCnt="17" custLinFactX="100000" custLinFactY="-379621" custLinFactNeighborX="161402" custLinFactNeighborY="-400000">
        <dgm:presLayoutVars>
          <dgm:chPref val="3"/>
        </dgm:presLayoutVars>
      </dgm:prSet>
      <dgm:spPr/>
    </dgm:pt>
    <dgm:pt modelId="{EF111920-7537-453F-8955-6510FF58F37E}" type="pres">
      <dgm:prSet presAssocID="{2C5732E3-BA0E-4F2C-8B48-172C15E49998}" presName="rootConnector" presStyleLbl="node2" presStyleIdx="12" presStyleCnt="17"/>
      <dgm:spPr/>
    </dgm:pt>
    <dgm:pt modelId="{F1B6DCCE-0F45-4EB0-83B0-A43611DF6B57}" type="pres">
      <dgm:prSet presAssocID="{2C5732E3-BA0E-4F2C-8B48-172C15E49998}" presName="hierChild4" presStyleCnt="0"/>
      <dgm:spPr/>
    </dgm:pt>
    <dgm:pt modelId="{281470D3-7D78-4A5C-A952-220AB62B957D}" type="pres">
      <dgm:prSet presAssocID="{2C5732E3-BA0E-4F2C-8B48-172C15E49998}" presName="hierChild5" presStyleCnt="0"/>
      <dgm:spPr/>
    </dgm:pt>
    <dgm:pt modelId="{E4E11317-439E-4BE7-BDC7-314C5F013995}" type="pres">
      <dgm:prSet presAssocID="{4F030FB4-39EC-4699-A1BA-930EF7E5F0C4}" presName="Name64" presStyleLbl="parChTrans1D2" presStyleIdx="13" presStyleCnt="17"/>
      <dgm:spPr/>
    </dgm:pt>
    <dgm:pt modelId="{576D8247-AD64-481F-AB1C-0F475A576F2A}" type="pres">
      <dgm:prSet presAssocID="{2AAF5C33-856C-4774-BA19-CDE16F1F9367}" presName="hierRoot2" presStyleCnt="0">
        <dgm:presLayoutVars>
          <dgm:hierBranch val="init"/>
        </dgm:presLayoutVars>
      </dgm:prSet>
      <dgm:spPr/>
    </dgm:pt>
    <dgm:pt modelId="{946EF2C4-CB1A-4D89-B225-D65EFB951923}" type="pres">
      <dgm:prSet presAssocID="{2AAF5C33-856C-4774-BA19-CDE16F1F9367}" presName="rootComposite" presStyleCnt="0"/>
      <dgm:spPr/>
    </dgm:pt>
    <dgm:pt modelId="{59C90DE5-AC41-4DB7-AE78-12B8B646F6C8}" type="pres">
      <dgm:prSet presAssocID="{2AAF5C33-856C-4774-BA19-CDE16F1F9367}" presName="rootText" presStyleLbl="node2" presStyleIdx="13" presStyleCnt="17" custLinFactX="100000" custLinFactY="-379621" custLinFactNeighborX="161402" custLinFactNeighborY="-400000">
        <dgm:presLayoutVars>
          <dgm:chPref val="3"/>
        </dgm:presLayoutVars>
      </dgm:prSet>
      <dgm:spPr/>
    </dgm:pt>
    <dgm:pt modelId="{34CA21DD-EE09-461A-A983-BB7944D34867}" type="pres">
      <dgm:prSet presAssocID="{2AAF5C33-856C-4774-BA19-CDE16F1F9367}" presName="rootConnector" presStyleLbl="node2" presStyleIdx="13" presStyleCnt="17"/>
      <dgm:spPr/>
    </dgm:pt>
    <dgm:pt modelId="{C499EFF8-5828-44D1-BBAE-947BCC034889}" type="pres">
      <dgm:prSet presAssocID="{2AAF5C33-856C-4774-BA19-CDE16F1F9367}" presName="hierChild4" presStyleCnt="0"/>
      <dgm:spPr/>
    </dgm:pt>
    <dgm:pt modelId="{8F1A4934-7FE5-4B73-8A99-700528E39151}" type="pres">
      <dgm:prSet presAssocID="{2AAF5C33-856C-4774-BA19-CDE16F1F9367}" presName="hierChild5" presStyleCnt="0"/>
      <dgm:spPr/>
    </dgm:pt>
    <dgm:pt modelId="{CAA5F396-7299-4AA5-B408-85ECFEB33064}" type="pres">
      <dgm:prSet presAssocID="{72BCBAC1-9EFA-4A35-AF13-A743DED781A8}" presName="hierChild3" presStyleCnt="0"/>
      <dgm:spPr/>
    </dgm:pt>
    <dgm:pt modelId="{CA41E3AE-7E91-46B5-8F17-87866FAF9E83}" type="pres">
      <dgm:prSet presAssocID="{007C7671-2B02-45D0-85B0-8E4D13C6C50B}" presName="hierRoot1" presStyleCnt="0">
        <dgm:presLayoutVars>
          <dgm:hierBranch val="init"/>
        </dgm:presLayoutVars>
      </dgm:prSet>
      <dgm:spPr/>
    </dgm:pt>
    <dgm:pt modelId="{17971C79-8560-4FB2-BBF7-0E1AE3E18134}" type="pres">
      <dgm:prSet presAssocID="{007C7671-2B02-45D0-85B0-8E4D13C6C50B}" presName="rootComposite1" presStyleCnt="0"/>
      <dgm:spPr/>
    </dgm:pt>
    <dgm:pt modelId="{487675EA-FF1B-4FEF-ACA6-3E85874F6C25}" type="pres">
      <dgm:prSet presAssocID="{007C7671-2B02-45D0-85B0-8E4D13C6C50B}" presName="rootText1" presStyleLbl="node0" presStyleIdx="5" presStyleCnt="6" custLinFactX="100000" custLinFactY="-300000" custLinFactNeighborX="162524" custLinFactNeighborY="-383964">
        <dgm:presLayoutVars>
          <dgm:chPref val="3"/>
        </dgm:presLayoutVars>
      </dgm:prSet>
      <dgm:spPr/>
    </dgm:pt>
    <dgm:pt modelId="{420E2628-28BB-40A7-8839-07A7CC6971CA}" type="pres">
      <dgm:prSet presAssocID="{007C7671-2B02-45D0-85B0-8E4D13C6C50B}" presName="rootConnector1" presStyleLbl="node1" presStyleIdx="0" presStyleCnt="0"/>
      <dgm:spPr/>
    </dgm:pt>
    <dgm:pt modelId="{562F74A5-0143-4933-89F1-90B0012AC47E}" type="pres">
      <dgm:prSet presAssocID="{007C7671-2B02-45D0-85B0-8E4D13C6C50B}" presName="hierChild2" presStyleCnt="0"/>
      <dgm:spPr/>
    </dgm:pt>
    <dgm:pt modelId="{676FC2A3-9ECD-4864-ABAE-02E32CCDBCDE}" type="pres">
      <dgm:prSet presAssocID="{8C144C5D-9CE1-4C38-95C1-3C1051E73F65}" presName="Name64" presStyleLbl="parChTrans1D2" presStyleIdx="14" presStyleCnt="17"/>
      <dgm:spPr/>
    </dgm:pt>
    <dgm:pt modelId="{185AEDDE-F210-4145-B992-C824238D7D56}" type="pres">
      <dgm:prSet presAssocID="{E7D55166-24FF-441E-85A8-B4F5F3B8A7F2}" presName="hierRoot2" presStyleCnt="0">
        <dgm:presLayoutVars>
          <dgm:hierBranch val="init"/>
        </dgm:presLayoutVars>
      </dgm:prSet>
      <dgm:spPr/>
    </dgm:pt>
    <dgm:pt modelId="{42A4896F-630D-4D78-A214-8767AAF60A5A}" type="pres">
      <dgm:prSet presAssocID="{E7D55166-24FF-441E-85A8-B4F5F3B8A7F2}" presName="rootComposite" presStyleCnt="0"/>
      <dgm:spPr/>
    </dgm:pt>
    <dgm:pt modelId="{48E20106-BB4D-4798-BCDE-8B63EEF847A6}" type="pres">
      <dgm:prSet presAssocID="{E7D55166-24FF-441E-85A8-B4F5F3B8A7F2}" presName="rootText" presStyleLbl="node2" presStyleIdx="14" presStyleCnt="17" custLinFactX="100000" custLinFactY="-300000" custLinFactNeighborX="162524" custLinFactNeighborY="-383964">
        <dgm:presLayoutVars>
          <dgm:chPref val="3"/>
        </dgm:presLayoutVars>
      </dgm:prSet>
      <dgm:spPr/>
    </dgm:pt>
    <dgm:pt modelId="{DA5A9040-B670-477B-ABFD-56B34CB5A213}" type="pres">
      <dgm:prSet presAssocID="{E7D55166-24FF-441E-85A8-B4F5F3B8A7F2}" presName="rootConnector" presStyleLbl="node2" presStyleIdx="14" presStyleCnt="17"/>
      <dgm:spPr/>
    </dgm:pt>
    <dgm:pt modelId="{85B889D7-595C-45E4-A9E6-941C6616D64C}" type="pres">
      <dgm:prSet presAssocID="{E7D55166-24FF-441E-85A8-B4F5F3B8A7F2}" presName="hierChild4" presStyleCnt="0"/>
      <dgm:spPr/>
    </dgm:pt>
    <dgm:pt modelId="{01C035D8-1A22-4A11-BE08-71818027CA28}" type="pres">
      <dgm:prSet presAssocID="{E7D55166-24FF-441E-85A8-B4F5F3B8A7F2}" presName="hierChild5" presStyleCnt="0"/>
      <dgm:spPr/>
    </dgm:pt>
    <dgm:pt modelId="{647C2FE9-CA26-46F2-8406-F7D47BB0274D}" type="pres">
      <dgm:prSet presAssocID="{65CC44C6-80AE-4FA0-BF50-6E0B4FF0D15F}" presName="Name64" presStyleLbl="parChTrans1D2" presStyleIdx="15" presStyleCnt="17"/>
      <dgm:spPr/>
    </dgm:pt>
    <dgm:pt modelId="{878ABB11-76C5-4DBF-BA64-054AFC7179D2}" type="pres">
      <dgm:prSet presAssocID="{3EF71BFD-6FD5-4C10-895C-B527CED826CC}" presName="hierRoot2" presStyleCnt="0">
        <dgm:presLayoutVars>
          <dgm:hierBranch val="init"/>
        </dgm:presLayoutVars>
      </dgm:prSet>
      <dgm:spPr/>
    </dgm:pt>
    <dgm:pt modelId="{180A0988-160D-4B52-87F7-F70768FA4DB6}" type="pres">
      <dgm:prSet presAssocID="{3EF71BFD-6FD5-4C10-895C-B527CED826CC}" presName="rootComposite" presStyleCnt="0"/>
      <dgm:spPr/>
    </dgm:pt>
    <dgm:pt modelId="{504A5345-9C8B-4CE4-B6CE-729BB1507E63}" type="pres">
      <dgm:prSet presAssocID="{3EF71BFD-6FD5-4C10-895C-B527CED826CC}" presName="rootText" presStyleLbl="node2" presStyleIdx="15" presStyleCnt="17" custLinFactX="100000" custLinFactY="-300000" custLinFactNeighborX="162524" custLinFactNeighborY="-383964">
        <dgm:presLayoutVars>
          <dgm:chPref val="3"/>
        </dgm:presLayoutVars>
      </dgm:prSet>
      <dgm:spPr/>
    </dgm:pt>
    <dgm:pt modelId="{B99A8B16-9E05-490D-892D-BA4C8C1B03D3}" type="pres">
      <dgm:prSet presAssocID="{3EF71BFD-6FD5-4C10-895C-B527CED826CC}" presName="rootConnector" presStyleLbl="node2" presStyleIdx="15" presStyleCnt="17"/>
      <dgm:spPr/>
    </dgm:pt>
    <dgm:pt modelId="{3F5CE7EB-D63F-4964-BC9A-5BDD4B41643F}" type="pres">
      <dgm:prSet presAssocID="{3EF71BFD-6FD5-4C10-895C-B527CED826CC}" presName="hierChild4" presStyleCnt="0"/>
      <dgm:spPr/>
    </dgm:pt>
    <dgm:pt modelId="{103255E9-D94A-4EAC-B58D-83556ACE190C}" type="pres">
      <dgm:prSet presAssocID="{3EF71BFD-6FD5-4C10-895C-B527CED826CC}" presName="hierChild5" presStyleCnt="0"/>
      <dgm:spPr/>
    </dgm:pt>
    <dgm:pt modelId="{687B25D5-D409-4605-99B3-D385132D35B3}" type="pres">
      <dgm:prSet presAssocID="{8FD050A3-0587-49D1-A2A6-A996248B122B}" presName="Name64" presStyleLbl="parChTrans1D2" presStyleIdx="16" presStyleCnt="17"/>
      <dgm:spPr/>
    </dgm:pt>
    <dgm:pt modelId="{7D043773-E7D2-4FC6-B05C-48F3677C6769}" type="pres">
      <dgm:prSet presAssocID="{D22E383E-1844-495C-81E8-90C74BA2B7BC}" presName="hierRoot2" presStyleCnt="0">
        <dgm:presLayoutVars>
          <dgm:hierBranch val="init"/>
        </dgm:presLayoutVars>
      </dgm:prSet>
      <dgm:spPr/>
    </dgm:pt>
    <dgm:pt modelId="{00439DCB-6763-44F6-96B5-2E025BC3F9D3}" type="pres">
      <dgm:prSet presAssocID="{D22E383E-1844-495C-81E8-90C74BA2B7BC}" presName="rootComposite" presStyleCnt="0"/>
      <dgm:spPr/>
    </dgm:pt>
    <dgm:pt modelId="{B3EA8D1C-14F7-4DAA-BD0E-53EA9EF01AEA}" type="pres">
      <dgm:prSet presAssocID="{D22E383E-1844-495C-81E8-90C74BA2B7BC}" presName="rootText" presStyleLbl="node2" presStyleIdx="16" presStyleCnt="17" custLinFactX="100000" custLinFactY="-300000" custLinFactNeighborX="162524" custLinFactNeighborY="-383964">
        <dgm:presLayoutVars>
          <dgm:chPref val="3"/>
        </dgm:presLayoutVars>
      </dgm:prSet>
      <dgm:spPr/>
    </dgm:pt>
    <dgm:pt modelId="{BE83E1A4-8CF8-47AC-B56B-560102F77421}" type="pres">
      <dgm:prSet presAssocID="{D22E383E-1844-495C-81E8-90C74BA2B7BC}" presName="rootConnector" presStyleLbl="node2" presStyleIdx="16" presStyleCnt="17"/>
      <dgm:spPr/>
    </dgm:pt>
    <dgm:pt modelId="{03A573B1-7D02-47DB-90C0-9B6F8C503488}" type="pres">
      <dgm:prSet presAssocID="{D22E383E-1844-495C-81E8-90C74BA2B7BC}" presName="hierChild4" presStyleCnt="0"/>
      <dgm:spPr/>
    </dgm:pt>
    <dgm:pt modelId="{E60312C2-FC11-45B6-A140-66F070111AA0}" type="pres">
      <dgm:prSet presAssocID="{D22E383E-1844-495C-81E8-90C74BA2B7BC}" presName="hierChild5" presStyleCnt="0"/>
      <dgm:spPr/>
    </dgm:pt>
    <dgm:pt modelId="{F9E08EC8-1958-4A1E-A056-F397355E2D4A}" type="pres">
      <dgm:prSet presAssocID="{007C7671-2B02-45D0-85B0-8E4D13C6C50B}" presName="hierChild3" presStyleCnt="0"/>
      <dgm:spPr/>
    </dgm:pt>
  </dgm:ptLst>
  <dgm:cxnLst>
    <dgm:cxn modelId="{238C0301-9819-4524-A70D-8CDFBA5C8270}" srcId="{234757D8-2911-42E6-8FCD-564C0250B7B6}" destId="{6AF099FC-2BCE-4F79-8F4B-80FB94647313}" srcOrd="2" destOrd="0" parTransId="{DDFF33E3-AFEF-4D02-9DA5-6A4DBE1FFF16}" sibTransId="{1646F7F9-9151-4C30-A66F-EF4802E48B28}"/>
    <dgm:cxn modelId="{4B300308-7C78-4106-9EF5-B24AFF7D80CC}" srcId="{007C7671-2B02-45D0-85B0-8E4D13C6C50B}" destId="{3EF71BFD-6FD5-4C10-895C-B527CED826CC}" srcOrd="1" destOrd="0" parTransId="{65CC44C6-80AE-4FA0-BF50-6E0B4FF0D15F}" sibTransId="{F05347C5-3DDC-4FAA-BDC8-E20FAA07C3A5}"/>
    <dgm:cxn modelId="{60531608-C3CA-4124-A922-AC418BFAA330}" type="presOf" srcId="{2C5732E3-BA0E-4F2C-8B48-172C15E49998}" destId="{55724747-D943-411F-ABE4-1D005628CF93}" srcOrd="0" destOrd="0" presId="urn:microsoft.com/office/officeart/2009/3/layout/HorizontalOrganizationChart"/>
    <dgm:cxn modelId="{7992E908-1D91-499C-B51D-701FA9D110A5}" type="presOf" srcId="{7042B85D-EA14-4E91-8B55-2E67204036B6}" destId="{C03F4D00-BADA-40F7-B01D-5B6D1B1D7F6A}" srcOrd="1" destOrd="0" presId="urn:microsoft.com/office/officeart/2009/3/layout/HorizontalOrganizationChart"/>
    <dgm:cxn modelId="{5C834809-D8C2-463F-9A3E-4FBEC6AEF892}" type="presOf" srcId="{18E34BDF-85C1-4CA0-85BB-6182646EA07B}" destId="{8496537D-ECC5-4DE9-870C-EAD077990182}" srcOrd="0" destOrd="0" presId="urn:microsoft.com/office/officeart/2009/3/layout/HorizontalOrganizationChart"/>
    <dgm:cxn modelId="{29CC550D-2286-41BE-949A-52ED697D0461}" type="presOf" srcId="{8FD050A3-0587-49D1-A2A6-A996248B122B}" destId="{687B25D5-D409-4605-99B3-D385132D35B3}" srcOrd="0" destOrd="0" presId="urn:microsoft.com/office/officeart/2009/3/layout/HorizontalOrganizationChart"/>
    <dgm:cxn modelId="{26C33210-27CE-42E6-B290-9F7BDA2E3EF2}" type="presOf" srcId="{BA35F4C9-BAC1-4CF5-8B69-6A52DBB09204}" destId="{95F2DE50-B03B-4DBD-9F62-52F32FA0DD70}" srcOrd="0" destOrd="0" presId="urn:microsoft.com/office/officeart/2009/3/layout/HorizontalOrganizationChart"/>
    <dgm:cxn modelId="{7BE00411-C025-4EA1-A0C2-2DB9FE9FBC62}" type="presOf" srcId="{72BCBAC1-9EFA-4A35-AF13-A743DED781A8}" destId="{A24FA0A1-5508-4AEF-BA21-636AE423747A}" srcOrd="0" destOrd="0" presId="urn:microsoft.com/office/officeart/2009/3/layout/HorizontalOrganizationChart"/>
    <dgm:cxn modelId="{30478C16-86B8-4744-B4AC-3C14126CC1DD}" type="presOf" srcId="{D22E383E-1844-495C-81E8-90C74BA2B7BC}" destId="{B3EA8D1C-14F7-4DAA-BD0E-53EA9EF01AEA}" srcOrd="0" destOrd="0" presId="urn:microsoft.com/office/officeart/2009/3/layout/HorizontalOrganizationChart"/>
    <dgm:cxn modelId="{CCF8EE1C-9773-484A-A0A2-17F5334E0656}" srcId="{72BCBAC1-9EFA-4A35-AF13-A743DED781A8}" destId="{9D0F2E7F-7F4C-4E31-8075-7B96A1B8CEAE}" srcOrd="0" destOrd="0" parTransId="{2A686B33-69CF-4DDE-8526-69BB091F447B}" sibTransId="{1433CB72-71DE-454F-8F73-5AE67AF8AE7A}"/>
    <dgm:cxn modelId="{4374111F-313B-420F-8349-F04888A887DE}" srcId="{4DBA8397-4F7F-495F-B5B5-81A74BA377A4}" destId="{72BCBAC1-9EFA-4A35-AF13-A743DED781A8}" srcOrd="4" destOrd="0" parTransId="{D5BD5053-699F-4412-8814-82A19F4424F7}" sibTransId="{19FB4FB0-4B10-45FF-A129-60B818686B0D}"/>
    <dgm:cxn modelId="{C6758B20-E554-44D2-94EF-389557213ADB}" type="presOf" srcId="{234757D8-2911-42E6-8FCD-564C0250B7B6}" destId="{588D04B8-44E8-4291-9FB3-3F47826572FC}" srcOrd="0" destOrd="0" presId="urn:microsoft.com/office/officeart/2009/3/layout/HorizontalOrganizationChart"/>
    <dgm:cxn modelId="{8F75D420-DF0B-409A-815C-A01AF2D458BA}" type="presOf" srcId="{4DBA8397-4F7F-495F-B5B5-81A74BA377A4}" destId="{84EB00D1-565B-48E2-B0C5-BA2EC533ACAB}" srcOrd="0" destOrd="0" presId="urn:microsoft.com/office/officeart/2009/3/layout/HorizontalOrganizationChart"/>
    <dgm:cxn modelId="{FEBE9927-2E11-4252-A662-00A2BA5C2A67}" type="presOf" srcId="{72BCBAC1-9EFA-4A35-AF13-A743DED781A8}" destId="{A70143F9-1257-40D8-8060-BACBA50458F7}" srcOrd="1" destOrd="0" presId="urn:microsoft.com/office/officeart/2009/3/layout/HorizontalOrganizationChart"/>
    <dgm:cxn modelId="{33F6192C-9365-4225-AA50-55AA6320E7EF}" type="presOf" srcId="{32566504-170D-4131-842D-B5920D5266E6}" destId="{9C2E6B0A-0ECA-4EB7-91EB-C18200823C84}" srcOrd="0" destOrd="0" presId="urn:microsoft.com/office/officeart/2009/3/layout/HorizontalOrganizationChart"/>
    <dgm:cxn modelId="{A7834A34-F1B7-4403-9B1D-755C520A2420}" type="presOf" srcId="{007C7671-2B02-45D0-85B0-8E4D13C6C50B}" destId="{487675EA-FF1B-4FEF-ACA6-3E85874F6C25}" srcOrd="0" destOrd="0" presId="urn:microsoft.com/office/officeart/2009/3/layout/HorizontalOrganizationChart"/>
    <dgm:cxn modelId="{46CE3C36-4654-4EDA-9A97-3980370A1623}" type="presOf" srcId="{E7D55166-24FF-441E-85A8-B4F5F3B8A7F2}" destId="{DA5A9040-B670-477B-ABFD-56B34CB5A213}" srcOrd="1" destOrd="0" presId="urn:microsoft.com/office/officeart/2009/3/layout/HorizontalOrganizationChart"/>
    <dgm:cxn modelId="{61E7953C-A96B-4740-8B5B-87B796627B7D}" type="presOf" srcId="{24838DA6-C193-40D9-B8B6-AEBEA084B0E4}" destId="{0C8C9702-CA52-44EA-8F18-F7FE5BF67791}" srcOrd="1" destOrd="0" presId="urn:microsoft.com/office/officeart/2009/3/layout/HorizontalOrganizationChart"/>
    <dgm:cxn modelId="{FE0FF140-4096-447D-AD9B-8115AD7EC139}" type="presOf" srcId="{D79C115B-7885-469F-B036-12DE422CB187}" destId="{F15E3216-2981-47B8-91C6-1F2222B3E76A}" srcOrd="0" destOrd="0" presId="urn:microsoft.com/office/officeart/2009/3/layout/HorizontalOrganizationChart"/>
    <dgm:cxn modelId="{42D4C15C-ECDA-442E-8B49-AF976F586475}" type="presOf" srcId="{24838DA6-C193-40D9-B8B6-AEBEA084B0E4}" destId="{7C7D0681-51B7-49FA-A503-4EAAF7B60A69}" srcOrd="0" destOrd="0" presId="urn:microsoft.com/office/officeart/2009/3/layout/HorizontalOrganizationChart"/>
    <dgm:cxn modelId="{243E885F-2365-49DF-81E2-53EE677C2E08}" type="presOf" srcId="{8C144C5D-9CE1-4C38-95C1-3C1051E73F65}" destId="{676FC2A3-9ECD-4864-ABAE-02E32CCDBCDE}" srcOrd="0" destOrd="0" presId="urn:microsoft.com/office/officeart/2009/3/layout/HorizontalOrganizationChart"/>
    <dgm:cxn modelId="{0D271662-696D-40BB-8505-F723240EFC7E}" type="presOf" srcId="{AA2AA9C5-918B-4DAC-8D2A-D2861D758611}" destId="{28925D8D-06B4-479C-957E-71B6145B87F4}" srcOrd="0" destOrd="0" presId="urn:microsoft.com/office/officeart/2009/3/layout/HorizontalOrganizationChart"/>
    <dgm:cxn modelId="{5E2E8643-3D69-43BF-81B2-C13A991BE255}" type="presOf" srcId="{9D0F2E7F-7F4C-4E31-8075-7B96A1B8CEAE}" destId="{6509906A-B80C-4237-8759-31E866833112}" srcOrd="0" destOrd="0" presId="urn:microsoft.com/office/officeart/2009/3/layout/HorizontalOrganizationChart"/>
    <dgm:cxn modelId="{25BE4B44-B33B-41D0-9AEE-117FBA2D71C9}" srcId="{4DBA8397-4F7F-495F-B5B5-81A74BA377A4}" destId="{AA5F4C66-95EC-437C-8AD0-133475EDAC86}" srcOrd="2" destOrd="0" parTransId="{93DE9819-6C95-44A6-8831-A053D484EFC6}" sibTransId="{EE48F288-67A0-410A-8CD3-EF235E13222A}"/>
    <dgm:cxn modelId="{4AA0DB44-A526-46EA-900C-62134A4ABEFA}" srcId="{4DBA8397-4F7F-495F-B5B5-81A74BA377A4}" destId="{007C7671-2B02-45D0-85B0-8E4D13C6C50B}" srcOrd="5" destOrd="0" parTransId="{CB5B283C-C3ED-47F9-AE9F-CCB467C79607}" sibTransId="{E632B062-ACD8-40A7-B2C4-17E8954CC982}"/>
    <dgm:cxn modelId="{3BFD0945-E13B-4DF8-9AB0-D912926481C5}" srcId="{234757D8-2911-42E6-8FCD-564C0250B7B6}" destId="{849F7C31-7AAB-4B89-82EF-1563D234E652}" srcOrd="1" destOrd="0" parTransId="{8D8B8710-ADE1-420F-BA0D-F96D965AFD62}" sibTransId="{05299CEF-A924-4F89-90BC-4676FF89853F}"/>
    <dgm:cxn modelId="{3EEF6166-8528-4055-A7C4-AD2B8FD3FBE6}" srcId="{AA5F4C66-95EC-437C-8AD0-133475EDAC86}" destId="{3D337698-3265-490E-908A-FDA885AAA3C8}" srcOrd="3" destOrd="0" parTransId="{A6969320-A2D0-434C-90E6-509105F8D357}" sibTransId="{66FAFC80-6681-48E2-8CA9-1DD11429F4B2}"/>
    <dgm:cxn modelId="{FF6DF36B-54EC-4AF5-950D-3B3B36F71FDF}" type="presOf" srcId="{EC7B8997-84C7-45C4-A4AF-7EB177456990}" destId="{63946699-996C-4A6A-9CE3-AC8067AFB48C}" srcOrd="0" destOrd="0" presId="urn:microsoft.com/office/officeart/2009/3/layout/HorizontalOrganizationChart"/>
    <dgm:cxn modelId="{98C5224C-0B7F-46E8-AD1C-E889597BCD52}" type="presOf" srcId="{4F030FB4-39EC-4699-A1BA-930EF7E5F0C4}" destId="{E4E11317-439E-4BE7-BDC7-314C5F013995}" srcOrd="0" destOrd="0" presId="urn:microsoft.com/office/officeart/2009/3/layout/HorizontalOrganizationChart"/>
    <dgm:cxn modelId="{C586C66C-FCCE-44CB-B39E-E0AD8280D310}" type="presOf" srcId="{B6867E6F-323F-4E7E-A7C6-43359E4D2957}" destId="{FF8E3B2C-6EC4-4F5F-8194-AF3753329CD0}" srcOrd="0" destOrd="0" presId="urn:microsoft.com/office/officeart/2009/3/layout/HorizontalOrganizationChart"/>
    <dgm:cxn modelId="{D8E6D64D-873E-4BD6-BBD7-17A8AA644B4C}" type="presOf" srcId="{A6969320-A2D0-434C-90E6-509105F8D357}" destId="{04386A92-AA76-4F0A-960B-6E3F7A09B34B}" srcOrd="0" destOrd="0" presId="urn:microsoft.com/office/officeart/2009/3/layout/HorizontalOrganizationChart"/>
    <dgm:cxn modelId="{9A507A6F-E2C6-4143-B260-F106173ABC9A}" srcId="{4DBA8397-4F7F-495F-B5B5-81A74BA377A4}" destId="{0A41F1D7-35D7-4D27-8672-06018546547E}" srcOrd="1" destOrd="0" parTransId="{11CFBD61-AB7A-4E89-AB16-423E20A61152}" sibTransId="{FDA1296C-0461-46C2-B1C5-41A52887BB6B}"/>
    <dgm:cxn modelId="{7CE8B572-85F8-4624-AAEF-9F54743CE897}" type="presOf" srcId="{849F7C31-7AAB-4B89-82EF-1563D234E652}" destId="{5EC80D92-2006-4AE2-B2C5-86F358BF1229}" srcOrd="0" destOrd="0" presId="urn:microsoft.com/office/officeart/2009/3/layout/HorizontalOrganizationChart"/>
    <dgm:cxn modelId="{F34EF353-D25D-4EA0-89DB-BE3688CECF23}" type="presOf" srcId="{2AAF5C33-856C-4774-BA19-CDE16F1F9367}" destId="{34CA21DD-EE09-461A-A983-BB7944D34867}" srcOrd="1" destOrd="0" presId="urn:microsoft.com/office/officeart/2009/3/layout/HorizontalOrganizationChart"/>
    <dgm:cxn modelId="{5D835174-82B0-470B-A748-C3F1C2793F08}" type="presOf" srcId="{007C7671-2B02-45D0-85B0-8E4D13C6C50B}" destId="{420E2628-28BB-40A7-8839-07A7CC6971CA}" srcOrd="1" destOrd="0" presId="urn:microsoft.com/office/officeart/2009/3/layout/HorizontalOrganizationChart"/>
    <dgm:cxn modelId="{98D5CC76-95D8-4518-9734-9B707FFD4160}" srcId="{72BCBAC1-9EFA-4A35-AF13-A743DED781A8}" destId="{2AAF5C33-856C-4774-BA19-CDE16F1F9367}" srcOrd="2" destOrd="0" parTransId="{4F030FB4-39EC-4699-A1BA-930EF7E5F0C4}" sibTransId="{31478880-E832-4092-9433-81F6CE1C043E}"/>
    <dgm:cxn modelId="{80317D58-DB36-4E93-BA6F-0AF9461EA3CD}" type="presOf" srcId="{7042B85D-EA14-4E91-8B55-2E67204036B6}" destId="{F460A7CF-C323-4D41-9931-4AFF1E5FB5E1}" srcOrd="0" destOrd="0" presId="urn:microsoft.com/office/officeart/2009/3/layout/HorizontalOrganizationChart"/>
    <dgm:cxn modelId="{ED13355A-6BC8-4C93-A82F-D677165EE0A2}" type="presOf" srcId="{65CC44C6-80AE-4FA0-BF50-6E0B4FF0D15F}" destId="{647C2FE9-CA26-46F2-8406-F7D47BB0274D}" srcOrd="0" destOrd="0" presId="urn:microsoft.com/office/officeart/2009/3/layout/HorizontalOrganizationChart"/>
    <dgm:cxn modelId="{17524D5A-DDF0-42BC-8CE1-293CC7C4F93F}" type="presOf" srcId="{18E34BDF-85C1-4CA0-85BB-6182646EA07B}" destId="{450674A6-4EAE-448C-8BB6-723140556268}" srcOrd="1" destOrd="0" presId="urn:microsoft.com/office/officeart/2009/3/layout/HorizontalOrganizationChart"/>
    <dgm:cxn modelId="{FFDFCC5A-6705-4BA3-B287-FECAFFA2E6E9}" type="presOf" srcId="{6F87E672-0B7C-4F47-A7F6-2DF62FDF9FDB}" destId="{B5D34702-3609-40D6-A847-4FB9EC1C91A1}" srcOrd="0" destOrd="0" presId="urn:microsoft.com/office/officeart/2009/3/layout/HorizontalOrganizationChart"/>
    <dgm:cxn modelId="{262EE97A-1D20-427C-99B5-2D5F66CEEC1C}" type="presOf" srcId="{2AAF5C33-856C-4774-BA19-CDE16F1F9367}" destId="{59C90DE5-AC41-4DB7-AE78-12B8B646F6C8}" srcOrd="0" destOrd="0" presId="urn:microsoft.com/office/officeart/2009/3/layout/HorizontalOrganizationChart"/>
    <dgm:cxn modelId="{6256177E-C34D-48CF-98C0-F873AF2E0B5A}" type="presOf" srcId="{DDFF33E3-AFEF-4D02-9DA5-6A4DBE1FFF16}" destId="{6A0B5666-83E0-442D-9BDB-AA8B8B9169C7}" srcOrd="0" destOrd="0" presId="urn:microsoft.com/office/officeart/2009/3/layout/HorizontalOrganizationChart"/>
    <dgm:cxn modelId="{B970597E-F724-4C0D-A4EA-02C64A625406}" type="presOf" srcId="{3D337698-3265-490E-908A-FDA885AAA3C8}" destId="{0EF7F5CE-D8A8-48DD-95CA-FF7CFC1EBCF4}" srcOrd="1" destOrd="0" presId="urn:microsoft.com/office/officeart/2009/3/layout/HorizontalOrganizationChart"/>
    <dgm:cxn modelId="{D0BC7282-2AB9-4B67-BF36-E40D33F88304}" type="presOf" srcId="{AA5F4C66-95EC-437C-8AD0-133475EDAC86}" destId="{82D95C3F-C58F-4FAD-B7BF-0AA7654318B3}" srcOrd="1" destOrd="0" presId="urn:microsoft.com/office/officeart/2009/3/layout/HorizontalOrganizationChart"/>
    <dgm:cxn modelId="{BB0E3B83-0700-4D1C-BFE8-47F272E42033}" type="presOf" srcId="{0A41F1D7-35D7-4D27-8672-06018546547E}" destId="{8B6C0A7D-2425-4BE7-B8E8-A9FE8259B56D}" srcOrd="1" destOrd="0" presId="urn:microsoft.com/office/officeart/2009/3/layout/HorizontalOrganizationChart"/>
    <dgm:cxn modelId="{697B2886-D8E3-458B-8C68-C79BB50DB7AF}" type="presOf" srcId="{6F87E672-0B7C-4F47-A7F6-2DF62FDF9FDB}" destId="{E10A3482-6B0E-454F-B58F-8E13122B96C6}" srcOrd="1" destOrd="0" presId="urn:microsoft.com/office/officeart/2009/3/layout/HorizontalOrganizationChart"/>
    <dgm:cxn modelId="{13AAF286-DEBA-46B3-BCD6-A9B024129DC5}" type="presOf" srcId="{6AF099FC-2BCE-4F79-8F4B-80FB94647313}" destId="{E37F9B34-019C-49D3-88FE-4AB702029B3D}" srcOrd="1" destOrd="0" presId="urn:microsoft.com/office/officeart/2009/3/layout/HorizontalOrganizationChart"/>
    <dgm:cxn modelId="{E6C9FB89-D00B-4AD5-9297-8360FED51E64}" type="presOf" srcId="{2A686B33-69CF-4DDE-8526-69BB091F447B}" destId="{E522611C-D7ED-4B88-92D6-230C410DF28D}" srcOrd="0" destOrd="0" presId="urn:microsoft.com/office/officeart/2009/3/layout/HorizontalOrganizationChart"/>
    <dgm:cxn modelId="{A0D8F28A-1E3C-42B9-8AB4-B6D3DDDE4806}" type="presOf" srcId="{6AF099FC-2BCE-4F79-8F4B-80FB94647313}" destId="{955A427D-1523-42F4-A6CD-ECB60CEEE167}" srcOrd="0" destOrd="0" presId="urn:microsoft.com/office/officeart/2009/3/layout/HorizontalOrganizationChart"/>
    <dgm:cxn modelId="{7B08E28E-BD11-4BEA-B7CE-B100E0ADD428}" type="presOf" srcId="{B6867E6F-323F-4E7E-A7C6-43359E4D2957}" destId="{7D8277B8-2699-4C17-9BEB-BAEB7494C014}" srcOrd="1" destOrd="0" presId="urn:microsoft.com/office/officeart/2009/3/layout/HorizontalOrganizationChart"/>
    <dgm:cxn modelId="{F899568F-5CF3-4BB1-B318-106370F85F6C}" srcId="{007C7671-2B02-45D0-85B0-8E4D13C6C50B}" destId="{E7D55166-24FF-441E-85A8-B4F5F3B8A7F2}" srcOrd="0" destOrd="0" parTransId="{8C144C5D-9CE1-4C38-95C1-3C1051E73F65}" sibTransId="{72927373-E1FF-4E91-959F-031C36434AC5}"/>
    <dgm:cxn modelId="{3DE28693-2BD6-4A2E-8A7A-DFB11CC8AADF}" srcId="{AA5F4C66-95EC-437C-8AD0-133475EDAC86}" destId="{A8F506BB-13F4-4E0E-BC07-CA0BFF1C85B5}" srcOrd="2" destOrd="0" parTransId="{32566504-170D-4131-842D-B5920D5266E6}" sibTransId="{98137A63-C3E4-4BAB-B417-312DDF866627}"/>
    <dgm:cxn modelId="{C102FCA5-2062-48B4-84C0-BACA25A15B1F}" type="presOf" srcId="{E7D55166-24FF-441E-85A8-B4F5F3B8A7F2}" destId="{48E20106-BB4D-4798-BCDE-8B63EEF847A6}" srcOrd="0" destOrd="0" presId="urn:microsoft.com/office/officeart/2009/3/layout/HorizontalOrganizationChart"/>
    <dgm:cxn modelId="{5D2EEEA7-FFEC-4CC5-A934-8A8966EB8CA4}" srcId="{234757D8-2911-42E6-8FCD-564C0250B7B6}" destId="{AA2AA9C5-918B-4DAC-8D2A-D2861D758611}" srcOrd="4" destOrd="0" parTransId="{DECAD446-E106-4583-A163-B7CAA1CD7B44}" sibTransId="{9F68DC87-428F-4952-81EC-4BCB3DE5A849}"/>
    <dgm:cxn modelId="{ACBF9AAA-FB2F-4430-99EE-76B470503127}" type="presOf" srcId="{62E13D89-42FD-4EBB-9651-189F95131AA2}" destId="{F7EDA449-A9D3-45CB-8267-2308CACC95CC}" srcOrd="0" destOrd="0" presId="urn:microsoft.com/office/officeart/2009/3/layout/HorizontalOrganizationChart"/>
    <dgm:cxn modelId="{E1C350B2-16A4-4733-B2D9-C209793CEE1F}" type="presOf" srcId="{AA5F4C66-95EC-437C-8AD0-133475EDAC86}" destId="{02CD60C0-C8D5-4AAE-A805-4C5C7241786E}" srcOrd="0" destOrd="0" presId="urn:microsoft.com/office/officeart/2009/3/layout/HorizontalOrganizationChart"/>
    <dgm:cxn modelId="{35D4C5B3-7EEE-41FD-BA20-91C28485D844}" type="presOf" srcId="{0A41F1D7-35D7-4D27-8672-06018546547E}" destId="{D3421C41-0B76-4615-8EC2-E0598AACA067}" srcOrd="0" destOrd="0" presId="urn:microsoft.com/office/officeart/2009/3/layout/HorizontalOrganizationChart"/>
    <dgm:cxn modelId="{F24B17B8-CA18-454F-9491-BDDCEB065057}" type="presOf" srcId="{0B64EAB0-1ACB-44AC-9C74-9E40CEF5D764}" destId="{B45F8DF5-4E7E-46B3-9BFB-7F03C045B1DC}" srcOrd="0" destOrd="0" presId="urn:microsoft.com/office/officeart/2009/3/layout/HorizontalOrganizationChart"/>
    <dgm:cxn modelId="{51EA64B8-9A7B-491C-9C41-CAE3FACF4E47}" type="presOf" srcId="{9F043156-3C9C-4BD2-8E87-EA1F40961013}" destId="{461ABBFB-0A08-4E01-8B80-7CB1C18D1456}" srcOrd="1" destOrd="0" presId="urn:microsoft.com/office/officeart/2009/3/layout/HorizontalOrganizationChart"/>
    <dgm:cxn modelId="{7894BAB8-72AA-4375-A5EB-18EB57E76E0F}" type="presOf" srcId="{9D0F2E7F-7F4C-4E31-8075-7B96A1B8CEAE}" destId="{89BD10D0-6517-49EB-956D-FE4CC7718ED1}" srcOrd="1" destOrd="0" presId="urn:microsoft.com/office/officeart/2009/3/layout/HorizontalOrganizationChart"/>
    <dgm:cxn modelId="{36AA4DB9-8A70-433C-8288-718D1B1A32B7}" type="presOf" srcId="{AA2AA9C5-918B-4DAC-8D2A-D2861D758611}" destId="{ED83C470-66FB-46CB-9DA3-71982F237A6D}" srcOrd="1" destOrd="0" presId="urn:microsoft.com/office/officeart/2009/3/layout/HorizontalOrganizationChart"/>
    <dgm:cxn modelId="{62352EBA-FD5F-4900-91FF-8BCFE461A38A}" srcId="{4DBA8397-4F7F-495F-B5B5-81A74BA377A4}" destId="{234757D8-2911-42E6-8FCD-564C0250B7B6}" srcOrd="3" destOrd="0" parTransId="{01984204-C8D0-4425-93A7-8F46FEDA5AE0}" sibTransId="{799FC515-1420-4BE8-8F27-021ECBA96205}"/>
    <dgm:cxn modelId="{996F89BA-C399-46B2-ABAA-238F42DFDA8A}" srcId="{234757D8-2911-42E6-8FCD-564C0250B7B6}" destId="{62E13D89-42FD-4EBB-9651-189F95131AA2}" srcOrd="3" destOrd="0" parTransId="{CAB2D8CC-AAAD-43D2-8719-BF841F6A8970}" sibTransId="{579F76D4-BDEC-4CD0-85F9-1E1BD25A82DE}"/>
    <dgm:cxn modelId="{F08F5DBB-7FD0-47AF-BDD7-BBF4EA347988}" type="presOf" srcId="{234757D8-2911-42E6-8FCD-564C0250B7B6}" destId="{82B42B73-CD30-478C-91AB-EC3799941E76}" srcOrd="1" destOrd="0" presId="urn:microsoft.com/office/officeart/2009/3/layout/HorizontalOrganizationChart"/>
    <dgm:cxn modelId="{25F2E1BE-D512-4632-A400-6F2A6120C7AC}" type="presOf" srcId="{3EF71BFD-6FD5-4C10-895C-B527CED826CC}" destId="{B99A8B16-9E05-490D-892D-BA4C8C1B03D3}" srcOrd="1" destOrd="0" presId="urn:microsoft.com/office/officeart/2009/3/layout/HorizontalOrganizationChart"/>
    <dgm:cxn modelId="{7F8284BF-3E3E-4014-ADB8-BCBEA7851344}" type="presOf" srcId="{8D8B8710-ADE1-420F-BA0D-F96D965AFD62}" destId="{8B440DA7-057E-438C-A7A9-02B09311DDE6}" srcOrd="0" destOrd="0" presId="urn:microsoft.com/office/officeart/2009/3/layout/HorizontalOrganizationChart"/>
    <dgm:cxn modelId="{1C5089C6-930C-47D9-97AC-A3900AC7CDF1}" type="presOf" srcId="{A8F506BB-13F4-4E0E-BC07-CA0BFF1C85B5}" destId="{BF66BBE9-48A3-4734-9469-B4D0B2EFA99B}" srcOrd="1" destOrd="0" presId="urn:microsoft.com/office/officeart/2009/3/layout/HorizontalOrganizationChart"/>
    <dgm:cxn modelId="{D117A4CF-883F-4B51-B0F8-66676DD01973}" srcId="{234757D8-2911-42E6-8FCD-564C0250B7B6}" destId="{B6867E6F-323F-4E7E-A7C6-43359E4D2957}" srcOrd="0" destOrd="0" parTransId="{C1DB0B96-16F9-49CA-8ED6-A523C1060756}" sibTransId="{3FCAD844-AB7F-4B6F-8153-91A3206D02B2}"/>
    <dgm:cxn modelId="{7056E5CF-83C7-4809-9FED-D2D376A677C4}" srcId="{AA5F4C66-95EC-437C-8AD0-133475EDAC86}" destId="{18E34BDF-85C1-4CA0-85BB-6182646EA07B}" srcOrd="4" destOrd="0" parTransId="{BA35F4C9-BAC1-4CF5-8B69-6A52DBB09204}" sibTransId="{E7302C0C-13BD-474D-8364-E17BC8E9AB63}"/>
    <dgm:cxn modelId="{213D91D2-439F-49EC-A2FC-6981DA15F654}" type="presOf" srcId="{D22E383E-1844-495C-81E8-90C74BA2B7BC}" destId="{BE83E1A4-8CF8-47AC-B56B-560102F77421}" srcOrd="1" destOrd="0" presId="urn:microsoft.com/office/officeart/2009/3/layout/HorizontalOrganizationChart"/>
    <dgm:cxn modelId="{0B8E88D3-0012-49B3-AA2B-085ACD061B65}" type="presOf" srcId="{3EF71BFD-6FD5-4C10-895C-B527CED826CC}" destId="{504A5345-9C8B-4CE4-B6CE-729BB1507E63}" srcOrd="0" destOrd="0" presId="urn:microsoft.com/office/officeart/2009/3/layout/HorizontalOrganizationChart"/>
    <dgm:cxn modelId="{D5E102D8-D38A-4F7A-9CDC-744F12E8BDB7}" type="presOf" srcId="{05932DDF-D780-4A98-9FCC-B63FB67EE306}" destId="{A91F920C-60DD-462C-BDB9-B97DDF891100}" srcOrd="0" destOrd="0" presId="urn:microsoft.com/office/officeart/2009/3/layout/HorizontalOrganizationChart"/>
    <dgm:cxn modelId="{3875DDD8-5F7F-400B-ACAD-987EF46453AB}" type="presOf" srcId="{C1DB0B96-16F9-49CA-8ED6-A523C1060756}" destId="{8C3F5945-194C-46F7-9493-2EE5972FCA58}" srcOrd="0" destOrd="0" presId="urn:microsoft.com/office/officeart/2009/3/layout/HorizontalOrganizationChart"/>
    <dgm:cxn modelId="{D773C9D9-B3E2-42E3-A0D6-20E336107A62}" srcId="{72BCBAC1-9EFA-4A35-AF13-A743DED781A8}" destId="{2C5732E3-BA0E-4F2C-8B48-172C15E49998}" srcOrd="1" destOrd="0" parTransId="{0B64EAB0-1ACB-44AC-9C74-9E40CEF5D764}" sibTransId="{E7F06A64-25AD-4C4A-9599-F464B63471ED}"/>
    <dgm:cxn modelId="{AC1EBDDA-F0CB-411B-A49C-6B9CEE918262}" type="presOf" srcId="{2C5732E3-BA0E-4F2C-8B48-172C15E49998}" destId="{EF111920-7537-453F-8955-6510FF58F37E}" srcOrd="1" destOrd="0" presId="urn:microsoft.com/office/officeart/2009/3/layout/HorizontalOrganizationChart"/>
    <dgm:cxn modelId="{180C26DC-D959-407C-8778-2614034808F8}" srcId="{007C7671-2B02-45D0-85B0-8E4D13C6C50B}" destId="{D22E383E-1844-495C-81E8-90C74BA2B7BC}" srcOrd="2" destOrd="0" parTransId="{8FD050A3-0587-49D1-A2A6-A996248B122B}" sibTransId="{262622C3-900C-4238-8D1D-1872C8B699D3}"/>
    <dgm:cxn modelId="{FF8DFADE-A90D-43E9-AB90-8417D067B553}" type="presOf" srcId="{CAB2D8CC-AAAD-43D2-8719-BF841F6A8970}" destId="{7EEBB252-33DC-421B-B0FC-9A4673C3A937}" srcOrd="0" destOrd="0" presId="urn:microsoft.com/office/officeart/2009/3/layout/HorizontalOrganizationChart"/>
    <dgm:cxn modelId="{BB6372E1-4962-46A3-A782-76FCDDB3E568}" type="presOf" srcId="{62E13D89-42FD-4EBB-9651-189F95131AA2}" destId="{6E84FC33-677C-4982-ABED-73038EEA3DBB}" srcOrd="1" destOrd="0" presId="urn:microsoft.com/office/officeart/2009/3/layout/HorizontalOrganizationChart"/>
    <dgm:cxn modelId="{FE45A7E5-2D4A-4F9B-8A40-9FB2626B9119}" srcId="{4DBA8397-4F7F-495F-B5B5-81A74BA377A4}" destId="{24838DA6-C193-40D9-B8B6-AEBEA084B0E4}" srcOrd="0" destOrd="0" parTransId="{860593C4-A13C-48F5-95D3-A10448C395C0}" sibTransId="{EA3A9616-C0C1-42B4-9770-61C7D981F145}"/>
    <dgm:cxn modelId="{76BA99EC-79AA-4263-BBBC-AE76DF18468A}" type="presOf" srcId="{A8F506BB-13F4-4E0E-BC07-CA0BFF1C85B5}" destId="{E765F04B-577A-44D7-89D3-17D2C3F2EFCF}" srcOrd="0" destOrd="0" presId="urn:microsoft.com/office/officeart/2009/3/layout/HorizontalOrganizationChart"/>
    <dgm:cxn modelId="{F60C54ED-D3A5-4BC0-970A-7299E69E1576}" type="presOf" srcId="{9F043156-3C9C-4BD2-8E87-EA1F40961013}" destId="{3365A907-0400-461F-B11E-F620A0966DC2}" srcOrd="0" destOrd="0" presId="urn:microsoft.com/office/officeart/2009/3/layout/HorizontalOrganizationChart"/>
    <dgm:cxn modelId="{2E6439EE-BAB6-46A9-BCA2-6670B9635D32}" srcId="{AA5F4C66-95EC-437C-8AD0-133475EDAC86}" destId="{9F043156-3C9C-4BD2-8E87-EA1F40961013}" srcOrd="5" destOrd="0" parTransId="{EC7B8997-84C7-45C4-A4AF-7EB177456990}" sibTransId="{5026CDF9-5213-495A-AF8B-4A9D30E8F855}"/>
    <dgm:cxn modelId="{F860B6EE-0BAF-4C71-ACC5-63B855AC3934}" type="presOf" srcId="{849F7C31-7AAB-4B89-82EF-1563D234E652}" destId="{CD036DBC-7FDD-4380-8A16-F82ADCEC383C}" srcOrd="1" destOrd="0" presId="urn:microsoft.com/office/officeart/2009/3/layout/HorizontalOrganizationChart"/>
    <dgm:cxn modelId="{386780F4-8794-4695-9344-088FCDD2326C}" type="presOf" srcId="{3D337698-3265-490E-908A-FDA885AAA3C8}" destId="{30493BB1-FD84-4170-BD5D-D81BD93AAA3F}" srcOrd="0" destOrd="0" presId="urn:microsoft.com/office/officeart/2009/3/layout/HorizontalOrganizationChart"/>
    <dgm:cxn modelId="{ED9002FA-238D-4EBF-911E-5BD67E7FEE42}" type="presOf" srcId="{DECAD446-E106-4583-A163-B7CAA1CD7B44}" destId="{1ECA3542-2F2A-4932-83A9-6BB55D4333B9}" srcOrd="0" destOrd="0" presId="urn:microsoft.com/office/officeart/2009/3/layout/HorizontalOrganizationChart"/>
    <dgm:cxn modelId="{0002BDFB-2B28-42DF-B332-B2B6D78F80B6}" srcId="{AA5F4C66-95EC-437C-8AD0-133475EDAC86}" destId="{7042B85D-EA14-4E91-8B55-2E67204036B6}" srcOrd="0" destOrd="0" parTransId="{D79C115B-7885-469F-B036-12DE422CB187}" sibTransId="{0DE353AF-7982-46DB-A0BA-A13F03D1BFE2}"/>
    <dgm:cxn modelId="{AF24ECFE-E02D-4234-A279-BB3CCA53CC43}" srcId="{AA5F4C66-95EC-437C-8AD0-133475EDAC86}" destId="{6F87E672-0B7C-4F47-A7F6-2DF62FDF9FDB}" srcOrd="1" destOrd="0" parTransId="{05932DDF-D780-4A98-9FCC-B63FB67EE306}" sibTransId="{8F639799-B01B-46E0-BCFA-F3CAB12E1523}"/>
    <dgm:cxn modelId="{4B2FFA04-ACE8-427F-9EAD-5E9907B51AAE}" type="presParOf" srcId="{84EB00D1-565B-48E2-B0C5-BA2EC533ACAB}" destId="{49F3FC91-D01E-445F-A664-AFFED18F96D0}" srcOrd="0" destOrd="0" presId="urn:microsoft.com/office/officeart/2009/3/layout/HorizontalOrganizationChart"/>
    <dgm:cxn modelId="{89685825-E56F-44DD-96C6-7E56F5583EF2}" type="presParOf" srcId="{49F3FC91-D01E-445F-A664-AFFED18F96D0}" destId="{5F0F51E1-35E7-4C0B-AAB4-05AE6667125F}" srcOrd="0" destOrd="0" presId="urn:microsoft.com/office/officeart/2009/3/layout/HorizontalOrganizationChart"/>
    <dgm:cxn modelId="{41DD3212-0A6F-4FE5-B1EE-65F15ACC8F15}" type="presParOf" srcId="{5F0F51E1-35E7-4C0B-AAB4-05AE6667125F}" destId="{7C7D0681-51B7-49FA-A503-4EAAF7B60A69}" srcOrd="0" destOrd="0" presId="urn:microsoft.com/office/officeart/2009/3/layout/HorizontalOrganizationChart"/>
    <dgm:cxn modelId="{5B844D1E-3B56-4B96-B3CD-E12ACF3AEBAF}" type="presParOf" srcId="{5F0F51E1-35E7-4C0B-AAB4-05AE6667125F}" destId="{0C8C9702-CA52-44EA-8F18-F7FE5BF67791}" srcOrd="1" destOrd="0" presId="urn:microsoft.com/office/officeart/2009/3/layout/HorizontalOrganizationChart"/>
    <dgm:cxn modelId="{920CDC99-B154-46D4-A308-8631147F581D}" type="presParOf" srcId="{49F3FC91-D01E-445F-A664-AFFED18F96D0}" destId="{FDDE9F85-AF6B-4FF9-B998-B23A2C75CD84}" srcOrd="1" destOrd="0" presId="urn:microsoft.com/office/officeart/2009/3/layout/HorizontalOrganizationChart"/>
    <dgm:cxn modelId="{47DD378F-C2A4-47BA-B990-FFBAA9BC5CD7}" type="presParOf" srcId="{49F3FC91-D01E-445F-A664-AFFED18F96D0}" destId="{DB160707-E587-435D-A9E2-2A86BE849980}" srcOrd="2" destOrd="0" presId="urn:microsoft.com/office/officeart/2009/3/layout/HorizontalOrganizationChart"/>
    <dgm:cxn modelId="{B6C6AD52-C399-437D-A60E-EAD7910A0948}" type="presParOf" srcId="{84EB00D1-565B-48E2-B0C5-BA2EC533ACAB}" destId="{7860DEEF-20E8-443D-B4F3-E7A3F7751AC9}" srcOrd="1" destOrd="0" presId="urn:microsoft.com/office/officeart/2009/3/layout/HorizontalOrganizationChart"/>
    <dgm:cxn modelId="{9BF77F43-FEBF-429B-856A-8C51C1145D97}" type="presParOf" srcId="{7860DEEF-20E8-443D-B4F3-E7A3F7751AC9}" destId="{D7F96807-7420-4894-BD17-BDDADAE91A82}" srcOrd="0" destOrd="0" presId="urn:microsoft.com/office/officeart/2009/3/layout/HorizontalOrganizationChart"/>
    <dgm:cxn modelId="{2D7CB1E4-7252-4FCB-90FF-0ACA78A99A23}" type="presParOf" srcId="{D7F96807-7420-4894-BD17-BDDADAE91A82}" destId="{D3421C41-0B76-4615-8EC2-E0598AACA067}" srcOrd="0" destOrd="0" presId="urn:microsoft.com/office/officeart/2009/3/layout/HorizontalOrganizationChart"/>
    <dgm:cxn modelId="{6376AC7E-690A-4930-88FE-794407FDF42A}" type="presParOf" srcId="{D7F96807-7420-4894-BD17-BDDADAE91A82}" destId="{8B6C0A7D-2425-4BE7-B8E8-A9FE8259B56D}" srcOrd="1" destOrd="0" presId="urn:microsoft.com/office/officeart/2009/3/layout/HorizontalOrganizationChart"/>
    <dgm:cxn modelId="{2A8883F6-CEF7-42FB-BD18-2BAF69828246}" type="presParOf" srcId="{7860DEEF-20E8-443D-B4F3-E7A3F7751AC9}" destId="{0F389E7B-98A2-4A24-825B-7484C3F8906E}" srcOrd="1" destOrd="0" presId="urn:microsoft.com/office/officeart/2009/3/layout/HorizontalOrganizationChart"/>
    <dgm:cxn modelId="{95D71AFB-09DD-490C-850E-33DE0C90CE6C}" type="presParOf" srcId="{7860DEEF-20E8-443D-B4F3-E7A3F7751AC9}" destId="{95C060C5-4731-44E2-93BD-A6D95F65252D}" srcOrd="2" destOrd="0" presId="urn:microsoft.com/office/officeart/2009/3/layout/HorizontalOrganizationChart"/>
    <dgm:cxn modelId="{ADB57F84-F11F-4B6E-BD69-0268DEDE4860}" type="presParOf" srcId="{84EB00D1-565B-48E2-B0C5-BA2EC533ACAB}" destId="{1C6BDF4C-020D-4E55-9379-F1BC817058B6}" srcOrd="2" destOrd="0" presId="urn:microsoft.com/office/officeart/2009/3/layout/HorizontalOrganizationChart"/>
    <dgm:cxn modelId="{E1F62419-3601-43DB-AD32-D809CE522BA6}" type="presParOf" srcId="{1C6BDF4C-020D-4E55-9379-F1BC817058B6}" destId="{A8251F41-2D9A-4228-AF39-AC8B3D22B4F9}" srcOrd="0" destOrd="0" presId="urn:microsoft.com/office/officeart/2009/3/layout/HorizontalOrganizationChart"/>
    <dgm:cxn modelId="{A88509DA-9B83-4268-A30C-85D6BF8ED258}" type="presParOf" srcId="{A8251F41-2D9A-4228-AF39-AC8B3D22B4F9}" destId="{02CD60C0-C8D5-4AAE-A805-4C5C7241786E}" srcOrd="0" destOrd="0" presId="urn:microsoft.com/office/officeart/2009/3/layout/HorizontalOrganizationChart"/>
    <dgm:cxn modelId="{991F2583-C81C-4328-853B-66185C597178}" type="presParOf" srcId="{A8251F41-2D9A-4228-AF39-AC8B3D22B4F9}" destId="{82D95C3F-C58F-4FAD-B7BF-0AA7654318B3}" srcOrd="1" destOrd="0" presId="urn:microsoft.com/office/officeart/2009/3/layout/HorizontalOrganizationChart"/>
    <dgm:cxn modelId="{DE73C302-DD19-42AC-94C8-3AC93BDEFFE4}" type="presParOf" srcId="{1C6BDF4C-020D-4E55-9379-F1BC817058B6}" destId="{E340A846-44BC-475B-9EC9-658CA689668B}" srcOrd="1" destOrd="0" presId="urn:microsoft.com/office/officeart/2009/3/layout/HorizontalOrganizationChart"/>
    <dgm:cxn modelId="{9B82299A-A1D9-424F-92B1-DCF221D0A509}" type="presParOf" srcId="{E340A846-44BC-475B-9EC9-658CA689668B}" destId="{F15E3216-2981-47B8-91C6-1F2222B3E76A}" srcOrd="0" destOrd="0" presId="urn:microsoft.com/office/officeart/2009/3/layout/HorizontalOrganizationChart"/>
    <dgm:cxn modelId="{54839C3E-FBF5-4EE2-93ED-E796612D7FB1}" type="presParOf" srcId="{E340A846-44BC-475B-9EC9-658CA689668B}" destId="{594CABD6-3DF5-4C86-AF09-ECBF0DB51BC8}" srcOrd="1" destOrd="0" presId="urn:microsoft.com/office/officeart/2009/3/layout/HorizontalOrganizationChart"/>
    <dgm:cxn modelId="{EB8B043F-EFCD-41A1-BFB9-2D0500F331FF}" type="presParOf" srcId="{594CABD6-3DF5-4C86-AF09-ECBF0DB51BC8}" destId="{17CB27E2-D404-419F-A936-2354D5A4586B}" srcOrd="0" destOrd="0" presId="urn:microsoft.com/office/officeart/2009/3/layout/HorizontalOrganizationChart"/>
    <dgm:cxn modelId="{7F67B82A-3A98-488A-B952-C04C368D928C}" type="presParOf" srcId="{17CB27E2-D404-419F-A936-2354D5A4586B}" destId="{F460A7CF-C323-4D41-9931-4AFF1E5FB5E1}" srcOrd="0" destOrd="0" presId="urn:microsoft.com/office/officeart/2009/3/layout/HorizontalOrganizationChart"/>
    <dgm:cxn modelId="{0247C250-7686-4D3A-B197-0348F9FC53A0}" type="presParOf" srcId="{17CB27E2-D404-419F-A936-2354D5A4586B}" destId="{C03F4D00-BADA-40F7-B01D-5B6D1B1D7F6A}" srcOrd="1" destOrd="0" presId="urn:microsoft.com/office/officeart/2009/3/layout/HorizontalOrganizationChart"/>
    <dgm:cxn modelId="{40DEB580-A398-4993-BAA5-10684B182A23}" type="presParOf" srcId="{594CABD6-3DF5-4C86-AF09-ECBF0DB51BC8}" destId="{B6218DA4-617E-48A6-A718-ED0E6D396208}" srcOrd="1" destOrd="0" presId="urn:microsoft.com/office/officeart/2009/3/layout/HorizontalOrganizationChart"/>
    <dgm:cxn modelId="{506FE54B-6C1C-406A-96E3-30981BC9064F}" type="presParOf" srcId="{594CABD6-3DF5-4C86-AF09-ECBF0DB51BC8}" destId="{607C0DB6-375F-42F6-A418-BFC7E7F350EF}" srcOrd="2" destOrd="0" presId="urn:microsoft.com/office/officeart/2009/3/layout/HorizontalOrganizationChart"/>
    <dgm:cxn modelId="{48CC402E-C117-4318-997F-E8431D6ECD9C}" type="presParOf" srcId="{E340A846-44BC-475B-9EC9-658CA689668B}" destId="{A91F920C-60DD-462C-BDB9-B97DDF891100}" srcOrd="2" destOrd="0" presId="urn:microsoft.com/office/officeart/2009/3/layout/HorizontalOrganizationChart"/>
    <dgm:cxn modelId="{05436BC1-4617-49C5-9606-270C7414323A}" type="presParOf" srcId="{E340A846-44BC-475B-9EC9-658CA689668B}" destId="{114E4B74-5750-4114-9E32-75307D438EC7}" srcOrd="3" destOrd="0" presId="urn:microsoft.com/office/officeart/2009/3/layout/HorizontalOrganizationChart"/>
    <dgm:cxn modelId="{72A9D934-429E-4E7D-930B-92BD4DB88F5B}" type="presParOf" srcId="{114E4B74-5750-4114-9E32-75307D438EC7}" destId="{77E37AA3-7BAA-4FBF-9E17-9BA0137A4FE2}" srcOrd="0" destOrd="0" presId="urn:microsoft.com/office/officeart/2009/3/layout/HorizontalOrganizationChart"/>
    <dgm:cxn modelId="{B421E043-D407-4860-A225-D29F93185605}" type="presParOf" srcId="{77E37AA3-7BAA-4FBF-9E17-9BA0137A4FE2}" destId="{B5D34702-3609-40D6-A847-4FB9EC1C91A1}" srcOrd="0" destOrd="0" presId="urn:microsoft.com/office/officeart/2009/3/layout/HorizontalOrganizationChart"/>
    <dgm:cxn modelId="{2C8599FF-6920-4C19-B7DB-FD43F9241FBC}" type="presParOf" srcId="{77E37AA3-7BAA-4FBF-9E17-9BA0137A4FE2}" destId="{E10A3482-6B0E-454F-B58F-8E13122B96C6}" srcOrd="1" destOrd="0" presId="urn:microsoft.com/office/officeart/2009/3/layout/HorizontalOrganizationChart"/>
    <dgm:cxn modelId="{BE58C953-B129-4051-9D2A-A28D93E7ACB8}" type="presParOf" srcId="{114E4B74-5750-4114-9E32-75307D438EC7}" destId="{E6EA2E30-763A-4CAF-9D47-89CFEDDFB235}" srcOrd="1" destOrd="0" presId="urn:microsoft.com/office/officeart/2009/3/layout/HorizontalOrganizationChart"/>
    <dgm:cxn modelId="{3132FF5A-C430-4B01-BBBB-6B58EDFF7BE2}" type="presParOf" srcId="{114E4B74-5750-4114-9E32-75307D438EC7}" destId="{E274E83C-B01B-4357-AF2B-DD0007F0AD0D}" srcOrd="2" destOrd="0" presId="urn:microsoft.com/office/officeart/2009/3/layout/HorizontalOrganizationChart"/>
    <dgm:cxn modelId="{5B318575-D35E-4D32-85E9-70033928AD9B}" type="presParOf" srcId="{E340A846-44BC-475B-9EC9-658CA689668B}" destId="{9C2E6B0A-0ECA-4EB7-91EB-C18200823C84}" srcOrd="4" destOrd="0" presId="urn:microsoft.com/office/officeart/2009/3/layout/HorizontalOrganizationChart"/>
    <dgm:cxn modelId="{6C43A6EB-73D2-4502-BE91-E0E7EC520033}" type="presParOf" srcId="{E340A846-44BC-475B-9EC9-658CA689668B}" destId="{A5342AA2-1A18-489D-BD4B-BA3C449A7E15}" srcOrd="5" destOrd="0" presId="urn:microsoft.com/office/officeart/2009/3/layout/HorizontalOrganizationChart"/>
    <dgm:cxn modelId="{AC960511-6774-413B-BE97-12BCD242C476}" type="presParOf" srcId="{A5342AA2-1A18-489D-BD4B-BA3C449A7E15}" destId="{96D1E3C3-1CBE-43B8-A812-56CE1DE88F58}" srcOrd="0" destOrd="0" presId="urn:microsoft.com/office/officeart/2009/3/layout/HorizontalOrganizationChart"/>
    <dgm:cxn modelId="{0FBDB8F6-D8A8-4EB0-8929-2D7A53704D27}" type="presParOf" srcId="{96D1E3C3-1CBE-43B8-A812-56CE1DE88F58}" destId="{E765F04B-577A-44D7-89D3-17D2C3F2EFCF}" srcOrd="0" destOrd="0" presId="urn:microsoft.com/office/officeart/2009/3/layout/HorizontalOrganizationChart"/>
    <dgm:cxn modelId="{17B01B72-E1C8-451E-B4EC-9A8E443B5A8B}" type="presParOf" srcId="{96D1E3C3-1CBE-43B8-A812-56CE1DE88F58}" destId="{BF66BBE9-48A3-4734-9469-B4D0B2EFA99B}" srcOrd="1" destOrd="0" presId="urn:microsoft.com/office/officeart/2009/3/layout/HorizontalOrganizationChart"/>
    <dgm:cxn modelId="{9BC56494-6437-4BE3-9746-870656DAB801}" type="presParOf" srcId="{A5342AA2-1A18-489D-BD4B-BA3C449A7E15}" destId="{F9B8C391-B548-4F39-9524-D4C627B6E906}" srcOrd="1" destOrd="0" presId="urn:microsoft.com/office/officeart/2009/3/layout/HorizontalOrganizationChart"/>
    <dgm:cxn modelId="{7046E91D-33FD-4F14-ABD9-83EC2726E35B}" type="presParOf" srcId="{A5342AA2-1A18-489D-BD4B-BA3C449A7E15}" destId="{D0160FAE-E553-41DA-A45B-408ACDDAB364}" srcOrd="2" destOrd="0" presId="urn:microsoft.com/office/officeart/2009/3/layout/HorizontalOrganizationChart"/>
    <dgm:cxn modelId="{944A17EC-C09E-4744-9D2C-06B40DAF1C0C}" type="presParOf" srcId="{E340A846-44BC-475B-9EC9-658CA689668B}" destId="{04386A92-AA76-4F0A-960B-6E3F7A09B34B}" srcOrd="6" destOrd="0" presId="urn:microsoft.com/office/officeart/2009/3/layout/HorizontalOrganizationChart"/>
    <dgm:cxn modelId="{AEA82AB9-CC54-4C0D-BA3C-DC1E0F3B90CD}" type="presParOf" srcId="{E340A846-44BC-475B-9EC9-658CA689668B}" destId="{AAEFDEC0-BAC2-4DF1-B506-1F6DA121DC2E}" srcOrd="7" destOrd="0" presId="urn:microsoft.com/office/officeart/2009/3/layout/HorizontalOrganizationChart"/>
    <dgm:cxn modelId="{118CF61E-9629-434C-B35C-7C60F49F5626}" type="presParOf" srcId="{AAEFDEC0-BAC2-4DF1-B506-1F6DA121DC2E}" destId="{488C84E1-FD43-4647-8F3E-422067E81D31}" srcOrd="0" destOrd="0" presId="urn:microsoft.com/office/officeart/2009/3/layout/HorizontalOrganizationChart"/>
    <dgm:cxn modelId="{5DADD82E-569C-491F-B27E-F507B61445D5}" type="presParOf" srcId="{488C84E1-FD43-4647-8F3E-422067E81D31}" destId="{30493BB1-FD84-4170-BD5D-D81BD93AAA3F}" srcOrd="0" destOrd="0" presId="urn:microsoft.com/office/officeart/2009/3/layout/HorizontalOrganizationChart"/>
    <dgm:cxn modelId="{59B95DD7-BF29-4AF2-A80F-8FEE20D47456}" type="presParOf" srcId="{488C84E1-FD43-4647-8F3E-422067E81D31}" destId="{0EF7F5CE-D8A8-48DD-95CA-FF7CFC1EBCF4}" srcOrd="1" destOrd="0" presId="urn:microsoft.com/office/officeart/2009/3/layout/HorizontalOrganizationChart"/>
    <dgm:cxn modelId="{AA7E5A9C-FF93-48B7-9B2A-CD26A518EED6}" type="presParOf" srcId="{AAEFDEC0-BAC2-4DF1-B506-1F6DA121DC2E}" destId="{AC12DB9E-79E2-4E54-BC0F-E81FE873251E}" srcOrd="1" destOrd="0" presId="urn:microsoft.com/office/officeart/2009/3/layout/HorizontalOrganizationChart"/>
    <dgm:cxn modelId="{FBDA1635-39C8-444F-BA77-D2E35B1CE091}" type="presParOf" srcId="{AAEFDEC0-BAC2-4DF1-B506-1F6DA121DC2E}" destId="{7B53E098-B00B-4033-B442-CBFF64071EA7}" srcOrd="2" destOrd="0" presId="urn:microsoft.com/office/officeart/2009/3/layout/HorizontalOrganizationChart"/>
    <dgm:cxn modelId="{CFDDBC8C-AF05-458A-BF14-F1203408A322}" type="presParOf" srcId="{E340A846-44BC-475B-9EC9-658CA689668B}" destId="{95F2DE50-B03B-4DBD-9F62-52F32FA0DD70}" srcOrd="8" destOrd="0" presId="urn:microsoft.com/office/officeart/2009/3/layout/HorizontalOrganizationChart"/>
    <dgm:cxn modelId="{E038BCF6-D61A-41D1-B218-27DBF2CDE7F9}" type="presParOf" srcId="{E340A846-44BC-475B-9EC9-658CA689668B}" destId="{022DC0DF-B67C-4CF4-824D-3B6C4E5740CE}" srcOrd="9" destOrd="0" presId="urn:microsoft.com/office/officeart/2009/3/layout/HorizontalOrganizationChart"/>
    <dgm:cxn modelId="{EAADDCCA-E1B2-435E-ACB8-BD5144A78699}" type="presParOf" srcId="{022DC0DF-B67C-4CF4-824D-3B6C4E5740CE}" destId="{328A36D9-EE9C-4A41-8AE1-D8541F810E5E}" srcOrd="0" destOrd="0" presId="urn:microsoft.com/office/officeart/2009/3/layout/HorizontalOrganizationChart"/>
    <dgm:cxn modelId="{BE9A3163-A93D-432D-AB85-65D845B1B811}" type="presParOf" srcId="{328A36D9-EE9C-4A41-8AE1-D8541F810E5E}" destId="{8496537D-ECC5-4DE9-870C-EAD077990182}" srcOrd="0" destOrd="0" presId="urn:microsoft.com/office/officeart/2009/3/layout/HorizontalOrganizationChart"/>
    <dgm:cxn modelId="{21C262DE-D368-416E-BC67-98B6C3B5BEAF}" type="presParOf" srcId="{328A36D9-EE9C-4A41-8AE1-D8541F810E5E}" destId="{450674A6-4EAE-448C-8BB6-723140556268}" srcOrd="1" destOrd="0" presId="urn:microsoft.com/office/officeart/2009/3/layout/HorizontalOrganizationChart"/>
    <dgm:cxn modelId="{2CBADFD9-4285-4A40-8E66-F14270A72722}" type="presParOf" srcId="{022DC0DF-B67C-4CF4-824D-3B6C4E5740CE}" destId="{3BABB7EC-C1B4-4FEB-A5D5-19B4CC93471C}" srcOrd="1" destOrd="0" presId="urn:microsoft.com/office/officeart/2009/3/layout/HorizontalOrganizationChart"/>
    <dgm:cxn modelId="{B6C30410-82E3-4181-83A5-501DED84B61C}" type="presParOf" srcId="{022DC0DF-B67C-4CF4-824D-3B6C4E5740CE}" destId="{505A4A48-6731-48A7-9DAB-EFCEB3307F9A}" srcOrd="2" destOrd="0" presId="urn:microsoft.com/office/officeart/2009/3/layout/HorizontalOrganizationChart"/>
    <dgm:cxn modelId="{5410A415-32CA-464B-A602-74D8FA90EE11}" type="presParOf" srcId="{E340A846-44BC-475B-9EC9-658CA689668B}" destId="{63946699-996C-4A6A-9CE3-AC8067AFB48C}" srcOrd="10" destOrd="0" presId="urn:microsoft.com/office/officeart/2009/3/layout/HorizontalOrganizationChart"/>
    <dgm:cxn modelId="{74967CF0-A965-4C2C-BE7E-B0485BE40FF7}" type="presParOf" srcId="{E340A846-44BC-475B-9EC9-658CA689668B}" destId="{5C496DEB-E2CA-422E-9286-4DB584155C90}" srcOrd="11" destOrd="0" presId="urn:microsoft.com/office/officeart/2009/3/layout/HorizontalOrganizationChart"/>
    <dgm:cxn modelId="{8F008608-B797-4896-AF55-AA3B6DA6831F}" type="presParOf" srcId="{5C496DEB-E2CA-422E-9286-4DB584155C90}" destId="{4AA5F244-CE39-4D3A-BACA-00CB9F05A578}" srcOrd="0" destOrd="0" presId="urn:microsoft.com/office/officeart/2009/3/layout/HorizontalOrganizationChart"/>
    <dgm:cxn modelId="{4A948F0B-EB7E-4195-8C02-B4B9716865A4}" type="presParOf" srcId="{4AA5F244-CE39-4D3A-BACA-00CB9F05A578}" destId="{3365A907-0400-461F-B11E-F620A0966DC2}" srcOrd="0" destOrd="0" presId="urn:microsoft.com/office/officeart/2009/3/layout/HorizontalOrganizationChart"/>
    <dgm:cxn modelId="{0E97A8D1-FA12-4C4F-92B3-A660FE26F09B}" type="presParOf" srcId="{4AA5F244-CE39-4D3A-BACA-00CB9F05A578}" destId="{461ABBFB-0A08-4E01-8B80-7CB1C18D1456}" srcOrd="1" destOrd="0" presId="urn:microsoft.com/office/officeart/2009/3/layout/HorizontalOrganizationChart"/>
    <dgm:cxn modelId="{FA33AB49-D4FB-4EE5-8DEB-F31D20CEA8E4}" type="presParOf" srcId="{5C496DEB-E2CA-422E-9286-4DB584155C90}" destId="{A183FB05-3E57-4ED8-92E6-15411186B29E}" srcOrd="1" destOrd="0" presId="urn:microsoft.com/office/officeart/2009/3/layout/HorizontalOrganizationChart"/>
    <dgm:cxn modelId="{65C42ED9-2824-4742-B96E-CA6E35ABD7E2}" type="presParOf" srcId="{5C496DEB-E2CA-422E-9286-4DB584155C90}" destId="{AF1C309F-123F-435D-960C-A71AD0D0B260}" srcOrd="2" destOrd="0" presId="urn:microsoft.com/office/officeart/2009/3/layout/HorizontalOrganizationChart"/>
    <dgm:cxn modelId="{2FF4B17E-B0BF-49A7-AEE3-5E5C005B56B9}" type="presParOf" srcId="{1C6BDF4C-020D-4E55-9379-F1BC817058B6}" destId="{54CF881D-491A-40C9-B2FD-59BDC7A8B773}" srcOrd="2" destOrd="0" presId="urn:microsoft.com/office/officeart/2009/3/layout/HorizontalOrganizationChart"/>
    <dgm:cxn modelId="{7A0E2CC0-2D61-47DE-88EF-17F3C13B44FF}" type="presParOf" srcId="{84EB00D1-565B-48E2-B0C5-BA2EC533ACAB}" destId="{A231F345-BD35-446E-B77D-9C7E4A1D0232}" srcOrd="3" destOrd="0" presId="urn:microsoft.com/office/officeart/2009/3/layout/HorizontalOrganizationChart"/>
    <dgm:cxn modelId="{09F15B5F-B5F1-4CB8-9456-A7D6ABF80DBB}" type="presParOf" srcId="{A231F345-BD35-446E-B77D-9C7E4A1D0232}" destId="{09463783-A883-4983-8255-B82012F79997}" srcOrd="0" destOrd="0" presId="urn:microsoft.com/office/officeart/2009/3/layout/HorizontalOrganizationChart"/>
    <dgm:cxn modelId="{E331471A-E0EF-4A42-A36E-7E404B28D495}" type="presParOf" srcId="{09463783-A883-4983-8255-B82012F79997}" destId="{588D04B8-44E8-4291-9FB3-3F47826572FC}" srcOrd="0" destOrd="0" presId="urn:microsoft.com/office/officeart/2009/3/layout/HorizontalOrganizationChart"/>
    <dgm:cxn modelId="{0DA9B14B-2807-4F85-B3E9-B3119E3D9D67}" type="presParOf" srcId="{09463783-A883-4983-8255-B82012F79997}" destId="{82B42B73-CD30-478C-91AB-EC3799941E76}" srcOrd="1" destOrd="0" presId="urn:microsoft.com/office/officeart/2009/3/layout/HorizontalOrganizationChart"/>
    <dgm:cxn modelId="{AEA4E969-5F2F-4D6A-B8FB-E6D0905D39BA}" type="presParOf" srcId="{A231F345-BD35-446E-B77D-9C7E4A1D0232}" destId="{485F778B-946D-412C-8300-D6605E1A53AC}" srcOrd="1" destOrd="0" presId="urn:microsoft.com/office/officeart/2009/3/layout/HorizontalOrganizationChart"/>
    <dgm:cxn modelId="{B07CE556-1706-4E28-8669-C94448577FA2}" type="presParOf" srcId="{485F778B-946D-412C-8300-D6605E1A53AC}" destId="{8C3F5945-194C-46F7-9493-2EE5972FCA58}" srcOrd="0" destOrd="0" presId="urn:microsoft.com/office/officeart/2009/3/layout/HorizontalOrganizationChart"/>
    <dgm:cxn modelId="{846846D9-E43E-4EA5-A879-7FAF57AFAC6C}" type="presParOf" srcId="{485F778B-946D-412C-8300-D6605E1A53AC}" destId="{D3B0351A-5121-4F86-963A-26F9C1672BA2}" srcOrd="1" destOrd="0" presId="urn:microsoft.com/office/officeart/2009/3/layout/HorizontalOrganizationChart"/>
    <dgm:cxn modelId="{13727C7F-5D14-4503-BFAC-A8B188BE2B3C}" type="presParOf" srcId="{D3B0351A-5121-4F86-963A-26F9C1672BA2}" destId="{0A7053B1-ABDA-4D3A-A158-12EB54DF19F7}" srcOrd="0" destOrd="0" presId="urn:microsoft.com/office/officeart/2009/3/layout/HorizontalOrganizationChart"/>
    <dgm:cxn modelId="{B25C967E-3529-4653-AFE4-845724EA8D08}" type="presParOf" srcId="{0A7053B1-ABDA-4D3A-A158-12EB54DF19F7}" destId="{FF8E3B2C-6EC4-4F5F-8194-AF3753329CD0}" srcOrd="0" destOrd="0" presId="urn:microsoft.com/office/officeart/2009/3/layout/HorizontalOrganizationChart"/>
    <dgm:cxn modelId="{AD0DA625-116B-4444-B16F-66BD8EB9C0AE}" type="presParOf" srcId="{0A7053B1-ABDA-4D3A-A158-12EB54DF19F7}" destId="{7D8277B8-2699-4C17-9BEB-BAEB7494C014}" srcOrd="1" destOrd="0" presId="urn:microsoft.com/office/officeart/2009/3/layout/HorizontalOrganizationChart"/>
    <dgm:cxn modelId="{CE075BAA-962B-4BF2-A200-95DDD68D26C5}" type="presParOf" srcId="{D3B0351A-5121-4F86-963A-26F9C1672BA2}" destId="{B7EA9719-873A-4D41-9FB2-CCC0584C54AB}" srcOrd="1" destOrd="0" presId="urn:microsoft.com/office/officeart/2009/3/layout/HorizontalOrganizationChart"/>
    <dgm:cxn modelId="{45F83BFC-B0C9-41CB-99C9-94B0EE4D8BE9}" type="presParOf" srcId="{D3B0351A-5121-4F86-963A-26F9C1672BA2}" destId="{8C4C94DA-C17D-44EC-AC60-15B4B8C3BA00}" srcOrd="2" destOrd="0" presId="urn:microsoft.com/office/officeart/2009/3/layout/HorizontalOrganizationChart"/>
    <dgm:cxn modelId="{B0897667-DD87-46B8-A0EE-5E758F737EFC}" type="presParOf" srcId="{485F778B-946D-412C-8300-D6605E1A53AC}" destId="{8B440DA7-057E-438C-A7A9-02B09311DDE6}" srcOrd="2" destOrd="0" presId="urn:microsoft.com/office/officeart/2009/3/layout/HorizontalOrganizationChart"/>
    <dgm:cxn modelId="{86077B84-5179-4E67-8BB4-85CF4E542175}" type="presParOf" srcId="{485F778B-946D-412C-8300-D6605E1A53AC}" destId="{58D6D0CD-3E94-4A4A-BBA0-27AF3509E8D7}" srcOrd="3" destOrd="0" presId="urn:microsoft.com/office/officeart/2009/3/layout/HorizontalOrganizationChart"/>
    <dgm:cxn modelId="{050A3B96-01D1-40CE-9CCE-866EF196029A}" type="presParOf" srcId="{58D6D0CD-3E94-4A4A-BBA0-27AF3509E8D7}" destId="{282AE9B6-4458-4676-A361-D96FF9BB0708}" srcOrd="0" destOrd="0" presId="urn:microsoft.com/office/officeart/2009/3/layout/HorizontalOrganizationChart"/>
    <dgm:cxn modelId="{162FBFD6-A713-4CAC-A770-1B1986691D0A}" type="presParOf" srcId="{282AE9B6-4458-4676-A361-D96FF9BB0708}" destId="{5EC80D92-2006-4AE2-B2C5-86F358BF1229}" srcOrd="0" destOrd="0" presId="urn:microsoft.com/office/officeart/2009/3/layout/HorizontalOrganizationChart"/>
    <dgm:cxn modelId="{B1077977-178C-4743-B3DC-08425BAACF62}" type="presParOf" srcId="{282AE9B6-4458-4676-A361-D96FF9BB0708}" destId="{CD036DBC-7FDD-4380-8A16-F82ADCEC383C}" srcOrd="1" destOrd="0" presId="urn:microsoft.com/office/officeart/2009/3/layout/HorizontalOrganizationChart"/>
    <dgm:cxn modelId="{4990DCCD-56D1-4F54-AF74-B4AFC7C885C2}" type="presParOf" srcId="{58D6D0CD-3E94-4A4A-BBA0-27AF3509E8D7}" destId="{62252677-F66C-4734-8A99-25DF9D7931B9}" srcOrd="1" destOrd="0" presId="urn:microsoft.com/office/officeart/2009/3/layout/HorizontalOrganizationChart"/>
    <dgm:cxn modelId="{270A0C36-0513-483E-9CB1-CB2B061E030A}" type="presParOf" srcId="{58D6D0CD-3E94-4A4A-BBA0-27AF3509E8D7}" destId="{41547F7B-62B0-4646-80B2-668DE326D2F1}" srcOrd="2" destOrd="0" presId="urn:microsoft.com/office/officeart/2009/3/layout/HorizontalOrganizationChart"/>
    <dgm:cxn modelId="{B1DA0C6F-AEBC-4B8D-A014-054CAC542293}" type="presParOf" srcId="{485F778B-946D-412C-8300-D6605E1A53AC}" destId="{6A0B5666-83E0-442D-9BDB-AA8B8B9169C7}" srcOrd="4" destOrd="0" presId="urn:microsoft.com/office/officeart/2009/3/layout/HorizontalOrganizationChart"/>
    <dgm:cxn modelId="{36A8693D-004B-4B1E-83C6-F5A251549553}" type="presParOf" srcId="{485F778B-946D-412C-8300-D6605E1A53AC}" destId="{D52A132D-4821-4FFC-AF0F-4D8E962DD2FE}" srcOrd="5" destOrd="0" presId="urn:microsoft.com/office/officeart/2009/3/layout/HorizontalOrganizationChart"/>
    <dgm:cxn modelId="{AD650C42-34AC-4212-94F4-5EC25C5FFD93}" type="presParOf" srcId="{D52A132D-4821-4FFC-AF0F-4D8E962DD2FE}" destId="{9CDCE214-0515-4B0F-AF5C-DC149866D4A1}" srcOrd="0" destOrd="0" presId="urn:microsoft.com/office/officeart/2009/3/layout/HorizontalOrganizationChart"/>
    <dgm:cxn modelId="{FC69AFE4-1AC0-4104-88BC-16D2535AE4C9}" type="presParOf" srcId="{9CDCE214-0515-4B0F-AF5C-DC149866D4A1}" destId="{955A427D-1523-42F4-A6CD-ECB60CEEE167}" srcOrd="0" destOrd="0" presId="urn:microsoft.com/office/officeart/2009/3/layout/HorizontalOrganizationChart"/>
    <dgm:cxn modelId="{66541F40-BFE2-49FC-9872-7451E346DBEB}" type="presParOf" srcId="{9CDCE214-0515-4B0F-AF5C-DC149866D4A1}" destId="{E37F9B34-019C-49D3-88FE-4AB702029B3D}" srcOrd="1" destOrd="0" presId="urn:microsoft.com/office/officeart/2009/3/layout/HorizontalOrganizationChart"/>
    <dgm:cxn modelId="{8FF2DE9F-0312-4472-A020-4D67E44FFD73}" type="presParOf" srcId="{D52A132D-4821-4FFC-AF0F-4D8E962DD2FE}" destId="{E7E7E1DE-D53A-41AE-9EC2-614316A1843A}" srcOrd="1" destOrd="0" presId="urn:microsoft.com/office/officeart/2009/3/layout/HorizontalOrganizationChart"/>
    <dgm:cxn modelId="{B256F34A-36D5-4B1D-AA03-E030D16C6F55}" type="presParOf" srcId="{D52A132D-4821-4FFC-AF0F-4D8E962DD2FE}" destId="{15415EFC-9273-45E3-B7F1-49AF9FF60782}" srcOrd="2" destOrd="0" presId="urn:microsoft.com/office/officeart/2009/3/layout/HorizontalOrganizationChart"/>
    <dgm:cxn modelId="{8902A53F-2114-4F86-93C8-4CE483889143}" type="presParOf" srcId="{485F778B-946D-412C-8300-D6605E1A53AC}" destId="{7EEBB252-33DC-421B-B0FC-9A4673C3A937}" srcOrd="6" destOrd="0" presId="urn:microsoft.com/office/officeart/2009/3/layout/HorizontalOrganizationChart"/>
    <dgm:cxn modelId="{3F1083D1-21AF-42E3-BC43-4063AF6BADF5}" type="presParOf" srcId="{485F778B-946D-412C-8300-D6605E1A53AC}" destId="{B710FAC8-F4E3-41B6-AE97-A0496901848A}" srcOrd="7" destOrd="0" presId="urn:microsoft.com/office/officeart/2009/3/layout/HorizontalOrganizationChart"/>
    <dgm:cxn modelId="{BEF89A3D-E36E-4F1B-9627-12C75EEFD79D}" type="presParOf" srcId="{B710FAC8-F4E3-41B6-AE97-A0496901848A}" destId="{5B36DD9B-6AE7-4702-B1EB-9ABA6FCD0753}" srcOrd="0" destOrd="0" presId="urn:microsoft.com/office/officeart/2009/3/layout/HorizontalOrganizationChart"/>
    <dgm:cxn modelId="{94E4B1D7-4F4A-41EE-8D63-8E84D30902E6}" type="presParOf" srcId="{5B36DD9B-6AE7-4702-B1EB-9ABA6FCD0753}" destId="{F7EDA449-A9D3-45CB-8267-2308CACC95CC}" srcOrd="0" destOrd="0" presId="urn:microsoft.com/office/officeart/2009/3/layout/HorizontalOrganizationChart"/>
    <dgm:cxn modelId="{151DCBA0-1F07-4DE0-870E-F57F86551679}" type="presParOf" srcId="{5B36DD9B-6AE7-4702-B1EB-9ABA6FCD0753}" destId="{6E84FC33-677C-4982-ABED-73038EEA3DBB}" srcOrd="1" destOrd="0" presId="urn:microsoft.com/office/officeart/2009/3/layout/HorizontalOrganizationChart"/>
    <dgm:cxn modelId="{21C1AF18-618D-44DD-A242-90A31602CCE5}" type="presParOf" srcId="{B710FAC8-F4E3-41B6-AE97-A0496901848A}" destId="{48DE33F2-4240-4641-AB98-75818C11AE4B}" srcOrd="1" destOrd="0" presId="urn:microsoft.com/office/officeart/2009/3/layout/HorizontalOrganizationChart"/>
    <dgm:cxn modelId="{9CC32378-70F6-415A-A636-097E798987EE}" type="presParOf" srcId="{B710FAC8-F4E3-41B6-AE97-A0496901848A}" destId="{4C0C1D96-6270-4E08-B081-A032CB26349E}" srcOrd="2" destOrd="0" presId="urn:microsoft.com/office/officeart/2009/3/layout/HorizontalOrganizationChart"/>
    <dgm:cxn modelId="{9EA80078-D0EB-4F44-96FF-65E551391577}" type="presParOf" srcId="{485F778B-946D-412C-8300-D6605E1A53AC}" destId="{1ECA3542-2F2A-4932-83A9-6BB55D4333B9}" srcOrd="8" destOrd="0" presId="urn:microsoft.com/office/officeart/2009/3/layout/HorizontalOrganizationChart"/>
    <dgm:cxn modelId="{CC19B5BB-1079-4353-BA91-D5EC21F61C97}" type="presParOf" srcId="{485F778B-946D-412C-8300-D6605E1A53AC}" destId="{7490BB31-211B-424F-8642-C8C929CBB1A8}" srcOrd="9" destOrd="0" presId="urn:microsoft.com/office/officeart/2009/3/layout/HorizontalOrganizationChart"/>
    <dgm:cxn modelId="{B5110BFE-5145-4B72-9D18-38B70D21816F}" type="presParOf" srcId="{7490BB31-211B-424F-8642-C8C929CBB1A8}" destId="{70159235-BEB3-41A3-84B8-017A440A8C17}" srcOrd="0" destOrd="0" presId="urn:microsoft.com/office/officeart/2009/3/layout/HorizontalOrganizationChart"/>
    <dgm:cxn modelId="{C6D35704-69F2-4184-8BC1-382BA01A85A8}" type="presParOf" srcId="{70159235-BEB3-41A3-84B8-017A440A8C17}" destId="{28925D8D-06B4-479C-957E-71B6145B87F4}" srcOrd="0" destOrd="0" presId="urn:microsoft.com/office/officeart/2009/3/layout/HorizontalOrganizationChart"/>
    <dgm:cxn modelId="{A397208B-DF73-4B44-B281-AE7C3F3BF555}" type="presParOf" srcId="{70159235-BEB3-41A3-84B8-017A440A8C17}" destId="{ED83C470-66FB-46CB-9DA3-71982F237A6D}" srcOrd="1" destOrd="0" presId="urn:microsoft.com/office/officeart/2009/3/layout/HorizontalOrganizationChart"/>
    <dgm:cxn modelId="{60F0C537-F789-45C6-8FFE-7F6A7D80DF0A}" type="presParOf" srcId="{7490BB31-211B-424F-8642-C8C929CBB1A8}" destId="{593C14CA-4F21-49E6-B3A8-50327879D14D}" srcOrd="1" destOrd="0" presId="urn:microsoft.com/office/officeart/2009/3/layout/HorizontalOrganizationChart"/>
    <dgm:cxn modelId="{D5D6E1ED-FF39-464A-9FE0-26B8262807C6}" type="presParOf" srcId="{7490BB31-211B-424F-8642-C8C929CBB1A8}" destId="{B2EC4249-B04B-43DB-85D3-3AB293C82BBD}" srcOrd="2" destOrd="0" presId="urn:microsoft.com/office/officeart/2009/3/layout/HorizontalOrganizationChart"/>
    <dgm:cxn modelId="{F50F5A7C-9DEC-4C72-A95E-FBF14324AB9F}" type="presParOf" srcId="{A231F345-BD35-446E-B77D-9C7E4A1D0232}" destId="{B700E976-7874-4FCE-949C-6AABD5D242A0}" srcOrd="2" destOrd="0" presId="urn:microsoft.com/office/officeart/2009/3/layout/HorizontalOrganizationChart"/>
    <dgm:cxn modelId="{279457CC-FE28-4AEE-9A62-184C8EFDE962}" type="presParOf" srcId="{84EB00D1-565B-48E2-B0C5-BA2EC533ACAB}" destId="{3C19364E-57A3-4F17-997E-77CB510D82CB}" srcOrd="4" destOrd="0" presId="urn:microsoft.com/office/officeart/2009/3/layout/HorizontalOrganizationChart"/>
    <dgm:cxn modelId="{09A814A8-C91F-4867-B569-B07B38A427B6}" type="presParOf" srcId="{3C19364E-57A3-4F17-997E-77CB510D82CB}" destId="{24525A8A-9298-4B1C-98BB-01D15474DC75}" srcOrd="0" destOrd="0" presId="urn:microsoft.com/office/officeart/2009/3/layout/HorizontalOrganizationChart"/>
    <dgm:cxn modelId="{7589C73F-DA91-47AF-B844-1FF45F09FC5B}" type="presParOf" srcId="{24525A8A-9298-4B1C-98BB-01D15474DC75}" destId="{A24FA0A1-5508-4AEF-BA21-636AE423747A}" srcOrd="0" destOrd="0" presId="urn:microsoft.com/office/officeart/2009/3/layout/HorizontalOrganizationChart"/>
    <dgm:cxn modelId="{D000488A-0A9C-4CF9-8090-D6ABF3C68B0D}" type="presParOf" srcId="{24525A8A-9298-4B1C-98BB-01D15474DC75}" destId="{A70143F9-1257-40D8-8060-BACBA50458F7}" srcOrd="1" destOrd="0" presId="urn:microsoft.com/office/officeart/2009/3/layout/HorizontalOrganizationChart"/>
    <dgm:cxn modelId="{1DBCBBFE-6605-4314-B5E0-4AB2A5B8FB06}" type="presParOf" srcId="{3C19364E-57A3-4F17-997E-77CB510D82CB}" destId="{828AD273-D8DE-4C23-A89E-790D78C1651F}" srcOrd="1" destOrd="0" presId="urn:microsoft.com/office/officeart/2009/3/layout/HorizontalOrganizationChart"/>
    <dgm:cxn modelId="{D861DDA8-630D-421B-8697-1240148E677D}" type="presParOf" srcId="{828AD273-D8DE-4C23-A89E-790D78C1651F}" destId="{E522611C-D7ED-4B88-92D6-230C410DF28D}" srcOrd="0" destOrd="0" presId="urn:microsoft.com/office/officeart/2009/3/layout/HorizontalOrganizationChart"/>
    <dgm:cxn modelId="{1E20B718-6F8D-43FD-BE54-6DB5F54ACA60}" type="presParOf" srcId="{828AD273-D8DE-4C23-A89E-790D78C1651F}" destId="{2F14BDF8-94A6-4D05-AADD-4EEF4E290A70}" srcOrd="1" destOrd="0" presId="urn:microsoft.com/office/officeart/2009/3/layout/HorizontalOrganizationChart"/>
    <dgm:cxn modelId="{86E639B0-CA5C-46E0-B13F-877C32340D20}" type="presParOf" srcId="{2F14BDF8-94A6-4D05-AADD-4EEF4E290A70}" destId="{F8A81292-C5AB-4CEF-A5C7-07B7C4BDF208}" srcOrd="0" destOrd="0" presId="urn:microsoft.com/office/officeart/2009/3/layout/HorizontalOrganizationChart"/>
    <dgm:cxn modelId="{8A6B5BEC-528D-466E-B64C-2ED83A8D904B}" type="presParOf" srcId="{F8A81292-C5AB-4CEF-A5C7-07B7C4BDF208}" destId="{6509906A-B80C-4237-8759-31E866833112}" srcOrd="0" destOrd="0" presId="urn:microsoft.com/office/officeart/2009/3/layout/HorizontalOrganizationChart"/>
    <dgm:cxn modelId="{DC878A1B-BD41-458D-AC03-910F698FC401}" type="presParOf" srcId="{F8A81292-C5AB-4CEF-A5C7-07B7C4BDF208}" destId="{89BD10D0-6517-49EB-956D-FE4CC7718ED1}" srcOrd="1" destOrd="0" presId="urn:microsoft.com/office/officeart/2009/3/layout/HorizontalOrganizationChart"/>
    <dgm:cxn modelId="{A9A39B9E-497B-455B-A7BB-F39F35542A9B}" type="presParOf" srcId="{2F14BDF8-94A6-4D05-AADD-4EEF4E290A70}" destId="{8796F9D8-9B46-438C-B4FF-C3D0BF26221D}" srcOrd="1" destOrd="0" presId="urn:microsoft.com/office/officeart/2009/3/layout/HorizontalOrganizationChart"/>
    <dgm:cxn modelId="{1EE6E024-F577-4C7A-BA63-8B641BE40E7C}" type="presParOf" srcId="{2F14BDF8-94A6-4D05-AADD-4EEF4E290A70}" destId="{A08E9EA7-8CEF-4DCF-A9AE-95C2AF036190}" srcOrd="2" destOrd="0" presId="urn:microsoft.com/office/officeart/2009/3/layout/HorizontalOrganizationChart"/>
    <dgm:cxn modelId="{5594BF57-EBF5-4008-BBDE-9CFD79BCCD1E}" type="presParOf" srcId="{828AD273-D8DE-4C23-A89E-790D78C1651F}" destId="{B45F8DF5-4E7E-46B3-9BFB-7F03C045B1DC}" srcOrd="2" destOrd="0" presId="urn:microsoft.com/office/officeart/2009/3/layout/HorizontalOrganizationChart"/>
    <dgm:cxn modelId="{61BB3DC0-5A16-4E28-AEC0-08B69C73C414}" type="presParOf" srcId="{828AD273-D8DE-4C23-A89E-790D78C1651F}" destId="{6BCDC646-2228-4722-9F7E-353237D6E5C6}" srcOrd="3" destOrd="0" presId="urn:microsoft.com/office/officeart/2009/3/layout/HorizontalOrganizationChart"/>
    <dgm:cxn modelId="{540BADAB-FFFA-43C8-9A2A-E818F17DE70B}" type="presParOf" srcId="{6BCDC646-2228-4722-9F7E-353237D6E5C6}" destId="{4D5FA0E5-12B6-40F9-871F-7783928F1F54}" srcOrd="0" destOrd="0" presId="urn:microsoft.com/office/officeart/2009/3/layout/HorizontalOrganizationChart"/>
    <dgm:cxn modelId="{3B44E9AF-085A-4F33-9F34-2058CA39CEDE}" type="presParOf" srcId="{4D5FA0E5-12B6-40F9-871F-7783928F1F54}" destId="{55724747-D943-411F-ABE4-1D005628CF93}" srcOrd="0" destOrd="0" presId="urn:microsoft.com/office/officeart/2009/3/layout/HorizontalOrganizationChart"/>
    <dgm:cxn modelId="{3CBECFEA-A795-4327-AB19-8C249A44AC4F}" type="presParOf" srcId="{4D5FA0E5-12B6-40F9-871F-7783928F1F54}" destId="{EF111920-7537-453F-8955-6510FF58F37E}" srcOrd="1" destOrd="0" presId="urn:microsoft.com/office/officeart/2009/3/layout/HorizontalOrganizationChart"/>
    <dgm:cxn modelId="{43A8DC5D-48CC-433A-A023-F0A295D1ADDC}" type="presParOf" srcId="{6BCDC646-2228-4722-9F7E-353237D6E5C6}" destId="{F1B6DCCE-0F45-4EB0-83B0-A43611DF6B57}" srcOrd="1" destOrd="0" presId="urn:microsoft.com/office/officeart/2009/3/layout/HorizontalOrganizationChart"/>
    <dgm:cxn modelId="{478EE406-9D85-4F28-B8A6-3FC13C41819D}" type="presParOf" srcId="{6BCDC646-2228-4722-9F7E-353237D6E5C6}" destId="{281470D3-7D78-4A5C-A952-220AB62B957D}" srcOrd="2" destOrd="0" presId="urn:microsoft.com/office/officeart/2009/3/layout/HorizontalOrganizationChart"/>
    <dgm:cxn modelId="{3FCD3378-A8AA-4AA4-A30B-B2FA94E193CB}" type="presParOf" srcId="{828AD273-D8DE-4C23-A89E-790D78C1651F}" destId="{E4E11317-439E-4BE7-BDC7-314C5F013995}" srcOrd="4" destOrd="0" presId="urn:microsoft.com/office/officeart/2009/3/layout/HorizontalOrganizationChart"/>
    <dgm:cxn modelId="{02CC22F9-10B9-4817-A7C4-40908D081369}" type="presParOf" srcId="{828AD273-D8DE-4C23-A89E-790D78C1651F}" destId="{576D8247-AD64-481F-AB1C-0F475A576F2A}" srcOrd="5" destOrd="0" presId="urn:microsoft.com/office/officeart/2009/3/layout/HorizontalOrganizationChart"/>
    <dgm:cxn modelId="{D2F2E8B6-2B4E-45E0-B3E5-9912E56CEB79}" type="presParOf" srcId="{576D8247-AD64-481F-AB1C-0F475A576F2A}" destId="{946EF2C4-CB1A-4D89-B225-D65EFB951923}" srcOrd="0" destOrd="0" presId="urn:microsoft.com/office/officeart/2009/3/layout/HorizontalOrganizationChart"/>
    <dgm:cxn modelId="{C7C94DEA-540D-459B-971B-62F0E2BA43C2}" type="presParOf" srcId="{946EF2C4-CB1A-4D89-B225-D65EFB951923}" destId="{59C90DE5-AC41-4DB7-AE78-12B8B646F6C8}" srcOrd="0" destOrd="0" presId="urn:microsoft.com/office/officeart/2009/3/layout/HorizontalOrganizationChart"/>
    <dgm:cxn modelId="{9D1D9F9C-B3CE-4E0D-8ED8-52E09E36475C}" type="presParOf" srcId="{946EF2C4-CB1A-4D89-B225-D65EFB951923}" destId="{34CA21DD-EE09-461A-A983-BB7944D34867}" srcOrd="1" destOrd="0" presId="urn:microsoft.com/office/officeart/2009/3/layout/HorizontalOrganizationChart"/>
    <dgm:cxn modelId="{2C082110-D4CB-4288-8EC3-69C6D1AB17BB}" type="presParOf" srcId="{576D8247-AD64-481F-AB1C-0F475A576F2A}" destId="{C499EFF8-5828-44D1-BBAE-947BCC034889}" srcOrd="1" destOrd="0" presId="urn:microsoft.com/office/officeart/2009/3/layout/HorizontalOrganizationChart"/>
    <dgm:cxn modelId="{038B7F92-754A-4BD9-95EF-585FC478D75B}" type="presParOf" srcId="{576D8247-AD64-481F-AB1C-0F475A576F2A}" destId="{8F1A4934-7FE5-4B73-8A99-700528E39151}" srcOrd="2" destOrd="0" presId="urn:microsoft.com/office/officeart/2009/3/layout/HorizontalOrganizationChart"/>
    <dgm:cxn modelId="{EA851E0A-6D94-4BCF-B6F1-13F24B400F50}" type="presParOf" srcId="{3C19364E-57A3-4F17-997E-77CB510D82CB}" destId="{CAA5F396-7299-4AA5-B408-85ECFEB33064}" srcOrd="2" destOrd="0" presId="urn:microsoft.com/office/officeart/2009/3/layout/HorizontalOrganizationChart"/>
    <dgm:cxn modelId="{9083BF12-D88E-49A2-9B6E-9819D606FFE6}" type="presParOf" srcId="{84EB00D1-565B-48E2-B0C5-BA2EC533ACAB}" destId="{CA41E3AE-7E91-46B5-8F17-87866FAF9E83}" srcOrd="5" destOrd="0" presId="urn:microsoft.com/office/officeart/2009/3/layout/HorizontalOrganizationChart"/>
    <dgm:cxn modelId="{21C25F99-15CB-47A3-AB92-6219CB62423A}" type="presParOf" srcId="{CA41E3AE-7E91-46B5-8F17-87866FAF9E83}" destId="{17971C79-8560-4FB2-BBF7-0E1AE3E18134}" srcOrd="0" destOrd="0" presId="urn:microsoft.com/office/officeart/2009/3/layout/HorizontalOrganizationChart"/>
    <dgm:cxn modelId="{FF031E5B-56CB-4867-989D-B062FE110913}" type="presParOf" srcId="{17971C79-8560-4FB2-BBF7-0E1AE3E18134}" destId="{487675EA-FF1B-4FEF-ACA6-3E85874F6C25}" srcOrd="0" destOrd="0" presId="urn:microsoft.com/office/officeart/2009/3/layout/HorizontalOrganizationChart"/>
    <dgm:cxn modelId="{D975C666-92FB-465E-81FC-3634C6FE4066}" type="presParOf" srcId="{17971C79-8560-4FB2-BBF7-0E1AE3E18134}" destId="{420E2628-28BB-40A7-8839-07A7CC6971CA}" srcOrd="1" destOrd="0" presId="urn:microsoft.com/office/officeart/2009/3/layout/HorizontalOrganizationChart"/>
    <dgm:cxn modelId="{70B6BBA5-BB89-440B-818F-10C0D3452E26}" type="presParOf" srcId="{CA41E3AE-7E91-46B5-8F17-87866FAF9E83}" destId="{562F74A5-0143-4933-89F1-90B0012AC47E}" srcOrd="1" destOrd="0" presId="urn:microsoft.com/office/officeart/2009/3/layout/HorizontalOrganizationChart"/>
    <dgm:cxn modelId="{0EFDB0CE-9009-4575-802B-5E1147342AAF}" type="presParOf" srcId="{562F74A5-0143-4933-89F1-90B0012AC47E}" destId="{676FC2A3-9ECD-4864-ABAE-02E32CCDBCDE}" srcOrd="0" destOrd="0" presId="urn:microsoft.com/office/officeart/2009/3/layout/HorizontalOrganizationChart"/>
    <dgm:cxn modelId="{8E34692C-C93E-4FCC-AEEF-5B6C73B60714}" type="presParOf" srcId="{562F74A5-0143-4933-89F1-90B0012AC47E}" destId="{185AEDDE-F210-4145-B992-C824238D7D56}" srcOrd="1" destOrd="0" presId="urn:microsoft.com/office/officeart/2009/3/layout/HorizontalOrganizationChart"/>
    <dgm:cxn modelId="{EC140292-0F0E-49D0-8B41-D1F02B422685}" type="presParOf" srcId="{185AEDDE-F210-4145-B992-C824238D7D56}" destId="{42A4896F-630D-4D78-A214-8767AAF60A5A}" srcOrd="0" destOrd="0" presId="urn:microsoft.com/office/officeart/2009/3/layout/HorizontalOrganizationChart"/>
    <dgm:cxn modelId="{73101317-A067-4EC8-AF24-854393BDCC0E}" type="presParOf" srcId="{42A4896F-630D-4D78-A214-8767AAF60A5A}" destId="{48E20106-BB4D-4798-BCDE-8B63EEF847A6}" srcOrd="0" destOrd="0" presId="urn:microsoft.com/office/officeart/2009/3/layout/HorizontalOrganizationChart"/>
    <dgm:cxn modelId="{E9C2C8D6-3AA0-4365-A8A6-7A944376E55C}" type="presParOf" srcId="{42A4896F-630D-4D78-A214-8767AAF60A5A}" destId="{DA5A9040-B670-477B-ABFD-56B34CB5A213}" srcOrd="1" destOrd="0" presId="urn:microsoft.com/office/officeart/2009/3/layout/HorizontalOrganizationChart"/>
    <dgm:cxn modelId="{C0EF31D7-2B07-4770-87F5-FB4407AD6E64}" type="presParOf" srcId="{185AEDDE-F210-4145-B992-C824238D7D56}" destId="{85B889D7-595C-45E4-A9E6-941C6616D64C}" srcOrd="1" destOrd="0" presId="urn:microsoft.com/office/officeart/2009/3/layout/HorizontalOrganizationChart"/>
    <dgm:cxn modelId="{80CF6BD2-02C2-4EDF-9349-1DDD9E0A3645}" type="presParOf" srcId="{185AEDDE-F210-4145-B992-C824238D7D56}" destId="{01C035D8-1A22-4A11-BE08-71818027CA28}" srcOrd="2" destOrd="0" presId="urn:microsoft.com/office/officeart/2009/3/layout/HorizontalOrganizationChart"/>
    <dgm:cxn modelId="{058F0BA3-CB67-4EAB-AA00-F6E7B56C8FEA}" type="presParOf" srcId="{562F74A5-0143-4933-89F1-90B0012AC47E}" destId="{647C2FE9-CA26-46F2-8406-F7D47BB0274D}" srcOrd="2" destOrd="0" presId="urn:microsoft.com/office/officeart/2009/3/layout/HorizontalOrganizationChart"/>
    <dgm:cxn modelId="{8A95A34D-FF1A-405A-B6ED-B10EDF75D6AF}" type="presParOf" srcId="{562F74A5-0143-4933-89F1-90B0012AC47E}" destId="{878ABB11-76C5-4DBF-BA64-054AFC7179D2}" srcOrd="3" destOrd="0" presId="urn:microsoft.com/office/officeart/2009/3/layout/HorizontalOrganizationChart"/>
    <dgm:cxn modelId="{EDC3C060-E1C1-41E2-980E-270CC001DD4D}" type="presParOf" srcId="{878ABB11-76C5-4DBF-BA64-054AFC7179D2}" destId="{180A0988-160D-4B52-87F7-F70768FA4DB6}" srcOrd="0" destOrd="0" presId="urn:microsoft.com/office/officeart/2009/3/layout/HorizontalOrganizationChart"/>
    <dgm:cxn modelId="{6B49DA56-2182-47B4-92DB-023A3ED262EE}" type="presParOf" srcId="{180A0988-160D-4B52-87F7-F70768FA4DB6}" destId="{504A5345-9C8B-4CE4-B6CE-729BB1507E63}" srcOrd="0" destOrd="0" presId="urn:microsoft.com/office/officeart/2009/3/layout/HorizontalOrganizationChart"/>
    <dgm:cxn modelId="{38A2872C-AE14-4A2F-84E9-D6E57A23D436}" type="presParOf" srcId="{180A0988-160D-4B52-87F7-F70768FA4DB6}" destId="{B99A8B16-9E05-490D-892D-BA4C8C1B03D3}" srcOrd="1" destOrd="0" presId="urn:microsoft.com/office/officeart/2009/3/layout/HorizontalOrganizationChart"/>
    <dgm:cxn modelId="{135034A8-5B97-4AE5-BEF9-82FE6834D6B5}" type="presParOf" srcId="{878ABB11-76C5-4DBF-BA64-054AFC7179D2}" destId="{3F5CE7EB-D63F-4964-BC9A-5BDD4B41643F}" srcOrd="1" destOrd="0" presId="urn:microsoft.com/office/officeart/2009/3/layout/HorizontalOrganizationChart"/>
    <dgm:cxn modelId="{9F0FA0FF-B4F7-4936-B149-EE0B5A915F49}" type="presParOf" srcId="{878ABB11-76C5-4DBF-BA64-054AFC7179D2}" destId="{103255E9-D94A-4EAC-B58D-83556ACE190C}" srcOrd="2" destOrd="0" presId="urn:microsoft.com/office/officeart/2009/3/layout/HorizontalOrganizationChart"/>
    <dgm:cxn modelId="{873AD694-9A69-4DE8-8202-B101E7510468}" type="presParOf" srcId="{562F74A5-0143-4933-89F1-90B0012AC47E}" destId="{687B25D5-D409-4605-99B3-D385132D35B3}" srcOrd="4" destOrd="0" presId="urn:microsoft.com/office/officeart/2009/3/layout/HorizontalOrganizationChart"/>
    <dgm:cxn modelId="{9BB79D52-7FE8-4022-9285-FEF5C2A8EBEE}" type="presParOf" srcId="{562F74A5-0143-4933-89F1-90B0012AC47E}" destId="{7D043773-E7D2-4FC6-B05C-48F3677C6769}" srcOrd="5" destOrd="0" presId="urn:microsoft.com/office/officeart/2009/3/layout/HorizontalOrganizationChart"/>
    <dgm:cxn modelId="{594E9298-CE63-40A9-8B9A-081166DF0554}" type="presParOf" srcId="{7D043773-E7D2-4FC6-B05C-48F3677C6769}" destId="{00439DCB-6763-44F6-96B5-2E025BC3F9D3}" srcOrd="0" destOrd="0" presId="urn:microsoft.com/office/officeart/2009/3/layout/HorizontalOrganizationChart"/>
    <dgm:cxn modelId="{5C978773-81E7-4049-ABFB-4740722768D9}" type="presParOf" srcId="{00439DCB-6763-44F6-96B5-2E025BC3F9D3}" destId="{B3EA8D1C-14F7-4DAA-BD0E-53EA9EF01AEA}" srcOrd="0" destOrd="0" presId="urn:microsoft.com/office/officeart/2009/3/layout/HorizontalOrganizationChart"/>
    <dgm:cxn modelId="{E8BB2F61-7AC4-4C83-A406-28C265DAB3A1}" type="presParOf" srcId="{00439DCB-6763-44F6-96B5-2E025BC3F9D3}" destId="{BE83E1A4-8CF8-47AC-B56B-560102F77421}" srcOrd="1" destOrd="0" presId="urn:microsoft.com/office/officeart/2009/3/layout/HorizontalOrganizationChart"/>
    <dgm:cxn modelId="{BA6ECB36-EC44-4792-8A6C-C73040656821}" type="presParOf" srcId="{7D043773-E7D2-4FC6-B05C-48F3677C6769}" destId="{03A573B1-7D02-47DB-90C0-9B6F8C503488}" srcOrd="1" destOrd="0" presId="urn:microsoft.com/office/officeart/2009/3/layout/HorizontalOrganizationChart"/>
    <dgm:cxn modelId="{90DF0D63-0352-4153-8AA7-4C06105031E4}" type="presParOf" srcId="{7D043773-E7D2-4FC6-B05C-48F3677C6769}" destId="{E60312C2-FC11-45B6-A140-66F070111AA0}" srcOrd="2" destOrd="0" presId="urn:microsoft.com/office/officeart/2009/3/layout/HorizontalOrganizationChart"/>
    <dgm:cxn modelId="{FFAF6648-E174-4C89-AF14-C898EFB4656C}" type="presParOf" srcId="{CA41E3AE-7E91-46B5-8F17-87866FAF9E83}" destId="{F9E08EC8-1958-4A1E-A056-F397355E2D4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A92CD-02E9-4AD7-A3DD-3E03E042D82F}">
      <dsp:nvSpPr>
        <dsp:cNvPr id="0" name=""/>
        <dsp:cNvSpPr/>
      </dsp:nvSpPr>
      <dsp:spPr>
        <a:xfrm>
          <a:off x="1774936" y="2732268"/>
          <a:ext cx="329605" cy="1771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4802" y="0"/>
              </a:lnTo>
              <a:lnTo>
                <a:pt x="164802" y="1771629"/>
              </a:lnTo>
              <a:lnTo>
                <a:pt x="329605" y="1771629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ED6AF-6BC8-497B-B3FD-AB588449773F}">
      <dsp:nvSpPr>
        <dsp:cNvPr id="0" name=""/>
        <dsp:cNvSpPr/>
      </dsp:nvSpPr>
      <dsp:spPr>
        <a:xfrm>
          <a:off x="1774936" y="2732268"/>
          <a:ext cx="329605" cy="1062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4802" y="0"/>
              </a:lnTo>
              <a:lnTo>
                <a:pt x="164802" y="1062977"/>
              </a:lnTo>
              <a:lnTo>
                <a:pt x="329605" y="1062977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D8389B-9B77-4EDD-AECF-11CB7013D1C9}">
      <dsp:nvSpPr>
        <dsp:cNvPr id="0" name=""/>
        <dsp:cNvSpPr/>
      </dsp:nvSpPr>
      <dsp:spPr>
        <a:xfrm>
          <a:off x="3752569" y="3040874"/>
          <a:ext cx="3296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9605" y="45720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36FCF-9148-4646-A8AD-3603275326DB}">
      <dsp:nvSpPr>
        <dsp:cNvPr id="0" name=""/>
        <dsp:cNvSpPr/>
      </dsp:nvSpPr>
      <dsp:spPr>
        <a:xfrm>
          <a:off x="1774936" y="2732268"/>
          <a:ext cx="329605" cy="354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4802" y="0"/>
              </a:lnTo>
              <a:lnTo>
                <a:pt x="164802" y="354325"/>
              </a:lnTo>
              <a:lnTo>
                <a:pt x="329605" y="354325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1FE2A-D226-41E7-A8AA-F142728CD32F}">
      <dsp:nvSpPr>
        <dsp:cNvPr id="0" name=""/>
        <dsp:cNvSpPr/>
      </dsp:nvSpPr>
      <dsp:spPr>
        <a:xfrm>
          <a:off x="3752569" y="2332222"/>
          <a:ext cx="3296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9605" y="45720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48997-5D9F-45CB-B142-6AD0F1832CC3}">
      <dsp:nvSpPr>
        <dsp:cNvPr id="0" name=""/>
        <dsp:cNvSpPr/>
      </dsp:nvSpPr>
      <dsp:spPr>
        <a:xfrm>
          <a:off x="1774936" y="2377942"/>
          <a:ext cx="329605" cy="354325"/>
        </a:xfrm>
        <a:custGeom>
          <a:avLst/>
          <a:gdLst/>
          <a:ahLst/>
          <a:cxnLst/>
          <a:rect l="0" t="0" r="0" b="0"/>
          <a:pathLst>
            <a:path>
              <a:moveTo>
                <a:pt x="0" y="354325"/>
              </a:moveTo>
              <a:lnTo>
                <a:pt x="164802" y="354325"/>
              </a:lnTo>
              <a:lnTo>
                <a:pt x="164802" y="0"/>
              </a:lnTo>
              <a:lnTo>
                <a:pt x="329605" y="0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58AC1-77E4-4DF3-87B2-EBA67646D857}">
      <dsp:nvSpPr>
        <dsp:cNvPr id="0" name=""/>
        <dsp:cNvSpPr/>
      </dsp:nvSpPr>
      <dsp:spPr>
        <a:xfrm>
          <a:off x="3752569" y="960638"/>
          <a:ext cx="329605" cy="708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4802" y="0"/>
              </a:lnTo>
              <a:lnTo>
                <a:pt x="164802" y="708651"/>
              </a:lnTo>
              <a:lnTo>
                <a:pt x="329605" y="708651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D86C6-3A9A-4DA4-A32D-4E2649AE079C}">
      <dsp:nvSpPr>
        <dsp:cNvPr id="0" name=""/>
        <dsp:cNvSpPr/>
      </dsp:nvSpPr>
      <dsp:spPr>
        <a:xfrm>
          <a:off x="3752569" y="914918"/>
          <a:ext cx="3296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9605" y="45720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9AA9A-71BD-4F76-9749-FE47B084A498}">
      <dsp:nvSpPr>
        <dsp:cNvPr id="0" name=""/>
        <dsp:cNvSpPr/>
      </dsp:nvSpPr>
      <dsp:spPr>
        <a:xfrm>
          <a:off x="3752569" y="251986"/>
          <a:ext cx="329605" cy="708651"/>
        </a:xfrm>
        <a:custGeom>
          <a:avLst/>
          <a:gdLst/>
          <a:ahLst/>
          <a:cxnLst/>
          <a:rect l="0" t="0" r="0" b="0"/>
          <a:pathLst>
            <a:path>
              <a:moveTo>
                <a:pt x="0" y="708651"/>
              </a:moveTo>
              <a:lnTo>
                <a:pt x="164802" y="708651"/>
              </a:lnTo>
              <a:lnTo>
                <a:pt x="164802" y="0"/>
              </a:lnTo>
              <a:lnTo>
                <a:pt x="329605" y="0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AE1D5-824C-4093-AC7D-ACAEEFEA9AC7}">
      <dsp:nvSpPr>
        <dsp:cNvPr id="0" name=""/>
        <dsp:cNvSpPr/>
      </dsp:nvSpPr>
      <dsp:spPr>
        <a:xfrm>
          <a:off x="1774936" y="960638"/>
          <a:ext cx="329605" cy="1771629"/>
        </a:xfrm>
        <a:custGeom>
          <a:avLst/>
          <a:gdLst/>
          <a:ahLst/>
          <a:cxnLst/>
          <a:rect l="0" t="0" r="0" b="0"/>
          <a:pathLst>
            <a:path>
              <a:moveTo>
                <a:pt x="0" y="1771629"/>
              </a:moveTo>
              <a:lnTo>
                <a:pt x="164802" y="1771629"/>
              </a:lnTo>
              <a:lnTo>
                <a:pt x="164802" y="0"/>
              </a:lnTo>
              <a:lnTo>
                <a:pt x="329605" y="0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979E1-7A78-428C-A367-F3BA0A692382}">
      <dsp:nvSpPr>
        <dsp:cNvPr id="0" name=""/>
        <dsp:cNvSpPr/>
      </dsp:nvSpPr>
      <dsp:spPr>
        <a:xfrm>
          <a:off x="126908" y="126369"/>
          <a:ext cx="1648027" cy="50264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 err="1"/>
            <a:t>Path.php</a:t>
          </a:r>
          <a:endParaRPr lang="ko-KR" altLang="en-US" sz="1600" kern="1200" dirty="0"/>
        </a:p>
      </dsp:txBody>
      <dsp:txXfrm>
        <a:off x="126908" y="126369"/>
        <a:ext cx="1648027" cy="502648"/>
      </dsp:txXfrm>
    </dsp:sp>
    <dsp:sp modelId="{6E594239-C0B1-4121-878B-6E88CE125213}">
      <dsp:nvSpPr>
        <dsp:cNvPr id="0" name=""/>
        <dsp:cNvSpPr/>
      </dsp:nvSpPr>
      <dsp:spPr>
        <a:xfrm>
          <a:off x="126908" y="2480944"/>
          <a:ext cx="1648027" cy="50264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 err="1"/>
            <a:t>Header.php</a:t>
          </a:r>
          <a:endParaRPr lang="ko-KR" altLang="en-US" sz="1600" kern="1200" dirty="0"/>
        </a:p>
      </dsp:txBody>
      <dsp:txXfrm>
        <a:off x="126908" y="2480944"/>
        <a:ext cx="1648027" cy="502648"/>
      </dsp:txXfrm>
    </dsp:sp>
    <dsp:sp modelId="{03B4D0C8-4E62-4F99-BF0C-CD5342BBD11A}">
      <dsp:nvSpPr>
        <dsp:cNvPr id="0" name=""/>
        <dsp:cNvSpPr/>
      </dsp:nvSpPr>
      <dsp:spPr>
        <a:xfrm>
          <a:off x="2104542" y="709314"/>
          <a:ext cx="1648027" cy="5026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 err="1"/>
            <a:t>Board.php</a:t>
          </a:r>
          <a:endParaRPr lang="ko-KR" altLang="en-US" sz="1600" kern="1200" dirty="0"/>
        </a:p>
      </dsp:txBody>
      <dsp:txXfrm>
        <a:off x="2104542" y="709314"/>
        <a:ext cx="1648027" cy="502648"/>
      </dsp:txXfrm>
    </dsp:sp>
    <dsp:sp modelId="{48095182-795E-4624-B3B7-D9CF59E405D9}">
      <dsp:nvSpPr>
        <dsp:cNvPr id="0" name=""/>
        <dsp:cNvSpPr/>
      </dsp:nvSpPr>
      <dsp:spPr>
        <a:xfrm>
          <a:off x="4082175" y="662"/>
          <a:ext cx="1648027" cy="50264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 err="1"/>
            <a:t>Form_member.php</a:t>
          </a:r>
          <a:endParaRPr lang="ko-KR" altLang="en-US" sz="1600" kern="1200" dirty="0"/>
        </a:p>
      </dsp:txBody>
      <dsp:txXfrm>
        <a:off x="4082175" y="662"/>
        <a:ext cx="1648027" cy="502648"/>
      </dsp:txXfrm>
    </dsp:sp>
    <dsp:sp modelId="{3F2277D3-513D-4137-89B9-16DD721FAEDE}">
      <dsp:nvSpPr>
        <dsp:cNvPr id="0" name=""/>
        <dsp:cNvSpPr/>
      </dsp:nvSpPr>
      <dsp:spPr>
        <a:xfrm>
          <a:off x="4082175" y="709314"/>
          <a:ext cx="1648027" cy="50264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 err="1"/>
            <a:t>Form_wirte.php</a:t>
          </a:r>
          <a:endParaRPr lang="ko-KR" altLang="en-US" sz="1600" kern="1200" dirty="0"/>
        </a:p>
      </dsp:txBody>
      <dsp:txXfrm>
        <a:off x="4082175" y="709314"/>
        <a:ext cx="1648027" cy="502648"/>
      </dsp:txXfrm>
    </dsp:sp>
    <dsp:sp modelId="{BBB491A9-3BFD-4823-A39F-F18DF10E8EA5}">
      <dsp:nvSpPr>
        <dsp:cNvPr id="0" name=""/>
        <dsp:cNvSpPr/>
      </dsp:nvSpPr>
      <dsp:spPr>
        <a:xfrm>
          <a:off x="4082175" y="1417966"/>
          <a:ext cx="1648027" cy="50264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 err="1"/>
            <a:t>Form_post.php</a:t>
          </a:r>
          <a:endParaRPr lang="ko-KR" altLang="en-US" sz="1600" kern="1200" dirty="0"/>
        </a:p>
      </dsp:txBody>
      <dsp:txXfrm>
        <a:off x="4082175" y="1417966"/>
        <a:ext cx="1648027" cy="502648"/>
      </dsp:txXfrm>
    </dsp:sp>
    <dsp:sp modelId="{4DCB7B4A-9A6F-45A0-8948-9B366B0F5AF2}">
      <dsp:nvSpPr>
        <dsp:cNvPr id="0" name=""/>
        <dsp:cNvSpPr/>
      </dsp:nvSpPr>
      <dsp:spPr>
        <a:xfrm>
          <a:off x="2104542" y="2126618"/>
          <a:ext cx="1648027" cy="5026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 err="1"/>
            <a:t>Form_memctrl.php</a:t>
          </a:r>
          <a:endParaRPr lang="ko-KR" altLang="en-US" sz="1600" kern="1200" dirty="0"/>
        </a:p>
      </dsp:txBody>
      <dsp:txXfrm>
        <a:off x="2104542" y="2126618"/>
        <a:ext cx="1648027" cy="502648"/>
      </dsp:txXfrm>
    </dsp:sp>
    <dsp:sp modelId="{A1AE4BB1-E3F5-4FF7-965F-A1E6E8F1F2A9}">
      <dsp:nvSpPr>
        <dsp:cNvPr id="0" name=""/>
        <dsp:cNvSpPr/>
      </dsp:nvSpPr>
      <dsp:spPr>
        <a:xfrm>
          <a:off x="4082175" y="2126618"/>
          <a:ext cx="1648027" cy="50264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 err="1"/>
            <a:t>Form_member.php</a:t>
          </a:r>
          <a:endParaRPr lang="ko-KR" altLang="en-US" sz="1600" kern="1200" dirty="0"/>
        </a:p>
      </dsp:txBody>
      <dsp:txXfrm>
        <a:off x="4082175" y="2126618"/>
        <a:ext cx="1648027" cy="502648"/>
      </dsp:txXfrm>
    </dsp:sp>
    <dsp:sp modelId="{1D33F684-BEF8-45F7-BF08-26CD6EB4197C}">
      <dsp:nvSpPr>
        <dsp:cNvPr id="0" name=""/>
        <dsp:cNvSpPr/>
      </dsp:nvSpPr>
      <dsp:spPr>
        <a:xfrm>
          <a:off x="2104542" y="2835270"/>
          <a:ext cx="1648027" cy="5026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 err="1"/>
            <a:t>Cloud.php</a:t>
          </a:r>
          <a:endParaRPr lang="ko-KR" altLang="en-US" sz="1600" kern="1200" dirty="0"/>
        </a:p>
      </dsp:txBody>
      <dsp:txXfrm>
        <a:off x="2104542" y="2835270"/>
        <a:ext cx="1648027" cy="502648"/>
      </dsp:txXfrm>
    </dsp:sp>
    <dsp:sp modelId="{D949BE0E-56CC-493F-9973-C306EB78D511}">
      <dsp:nvSpPr>
        <dsp:cNvPr id="0" name=""/>
        <dsp:cNvSpPr/>
      </dsp:nvSpPr>
      <dsp:spPr>
        <a:xfrm>
          <a:off x="4082175" y="2835270"/>
          <a:ext cx="1648027" cy="50264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 err="1"/>
            <a:t>Form_file.php</a:t>
          </a:r>
          <a:endParaRPr lang="ko-KR" altLang="en-US" sz="1600" kern="1200" dirty="0"/>
        </a:p>
      </dsp:txBody>
      <dsp:txXfrm>
        <a:off x="4082175" y="2835270"/>
        <a:ext cx="1648027" cy="502648"/>
      </dsp:txXfrm>
    </dsp:sp>
    <dsp:sp modelId="{0C180789-9D4F-44A4-8748-BA041E643607}">
      <dsp:nvSpPr>
        <dsp:cNvPr id="0" name=""/>
        <dsp:cNvSpPr/>
      </dsp:nvSpPr>
      <dsp:spPr>
        <a:xfrm>
          <a:off x="2104542" y="3543922"/>
          <a:ext cx="1648027" cy="5026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 err="1"/>
            <a:t>Form_join.php</a:t>
          </a:r>
          <a:endParaRPr lang="ko-KR" altLang="en-US" sz="1600" kern="1200" dirty="0"/>
        </a:p>
      </dsp:txBody>
      <dsp:txXfrm>
        <a:off x="2104542" y="3543922"/>
        <a:ext cx="1648027" cy="502648"/>
      </dsp:txXfrm>
    </dsp:sp>
    <dsp:sp modelId="{BA332911-AFF5-4048-AA61-E1E2A3682B5E}">
      <dsp:nvSpPr>
        <dsp:cNvPr id="0" name=""/>
        <dsp:cNvSpPr/>
      </dsp:nvSpPr>
      <dsp:spPr>
        <a:xfrm>
          <a:off x="2104542" y="4252574"/>
          <a:ext cx="1648027" cy="5026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 err="1"/>
            <a:t>Form_login.php</a:t>
          </a:r>
          <a:endParaRPr lang="ko-KR" altLang="en-US" sz="1600" kern="1200" dirty="0"/>
        </a:p>
      </dsp:txBody>
      <dsp:txXfrm>
        <a:off x="2104542" y="4252574"/>
        <a:ext cx="1648027" cy="502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B25D5-D409-4605-99B3-D385132D35B3}">
      <dsp:nvSpPr>
        <dsp:cNvPr id="0" name=""/>
        <dsp:cNvSpPr/>
      </dsp:nvSpPr>
      <dsp:spPr>
        <a:xfrm>
          <a:off x="5577337" y="4085055"/>
          <a:ext cx="108197" cy="388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806" y="0"/>
              </a:lnTo>
              <a:lnTo>
                <a:pt x="17806" y="388684"/>
              </a:lnTo>
              <a:lnTo>
                <a:pt x="108197" y="38868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C2FE9-CA26-46F2-8406-F7D47BB0274D}">
      <dsp:nvSpPr>
        <dsp:cNvPr id="0" name=""/>
        <dsp:cNvSpPr/>
      </dsp:nvSpPr>
      <dsp:spPr>
        <a:xfrm>
          <a:off x="5577337" y="4039335"/>
          <a:ext cx="1081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8197" y="4572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6FC2A3-9ECD-4864-ABAE-02E32CCDBCDE}">
      <dsp:nvSpPr>
        <dsp:cNvPr id="0" name=""/>
        <dsp:cNvSpPr/>
      </dsp:nvSpPr>
      <dsp:spPr>
        <a:xfrm>
          <a:off x="5577337" y="3696370"/>
          <a:ext cx="108197" cy="388684"/>
        </a:xfrm>
        <a:custGeom>
          <a:avLst/>
          <a:gdLst/>
          <a:ahLst/>
          <a:cxnLst/>
          <a:rect l="0" t="0" r="0" b="0"/>
          <a:pathLst>
            <a:path>
              <a:moveTo>
                <a:pt x="0" y="388684"/>
              </a:moveTo>
              <a:lnTo>
                <a:pt x="17806" y="388684"/>
              </a:lnTo>
              <a:lnTo>
                <a:pt x="17806" y="0"/>
              </a:lnTo>
              <a:lnTo>
                <a:pt x="108197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11317-439E-4BE7-BDC7-314C5F013995}">
      <dsp:nvSpPr>
        <dsp:cNvPr id="0" name=""/>
        <dsp:cNvSpPr/>
      </dsp:nvSpPr>
      <dsp:spPr>
        <a:xfrm>
          <a:off x="5567195" y="2655278"/>
          <a:ext cx="118339" cy="388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948" y="0"/>
              </a:lnTo>
              <a:lnTo>
                <a:pt x="27948" y="388684"/>
              </a:lnTo>
              <a:lnTo>
                <a:pt x="118339" y="38868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F8DF5-4E7E-46B3-9BFB-7F03C045B1DC}">
      <dsp:nvSpPr>
        <dsp:cNvPr id="0" name=""/>
        <dsp:cNvSpPr/>
      </dsp:nvSpPr>
      <dsp:spPr>
        <a:xfrm>
          <a:off x="5567195" y="2609558"/>
          <a:ext cx="1183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8339" y="4572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22611C-D7ED-4B88-92D6-230C410DF28D}">
      <dsp:nvSpPr>
        <dsp:cNvPr id="0" name=""/>
        <dsp:cNvSpPr/>
      </dsp:nvSpPr>
      <dsp:spPr>
        <a:xfrm>
          <a:off x="5567195" y="2266593"/>
          <a:ext cx="118339" cy="388684"/>
        </a:xfrm>
        <a:custGeom>
          <a:avLst/>
          <a:gdLst/>
          <a:ahLst/>
          <a:cxnLst/>
          <a:rect l="0" t="0" r="0" b="0"/>
          <a:pathLst>
            <a:path>
              <a:moveTo>
                <a:pt x="0" y="388684"/>
              </a:moveTo>
              <a:lnTo>
                <a:pt x="27948" y="388684"/>
              </a:lnTo>
              <a:lnTo>
                <a:pt x="27948" y="0"/>
              </a:lnTo>
              <a:lnTo>
                <a:pt x="118339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CA3542-2F2A-4932-83A9-6BB55D4333B9}">
      <dsp:nvSpPr>
        <dsp:cNvPr id="0" name=""/>
        <dsp:cNvSpPr/>
      </dsp:nvSpPr>
      <dsp:spPr>
        <a:xfrm>
          <a:off x="3005590" y="3349287"/>
          <a:ext cx="180783" cy="777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391" y="0"/>
              </a:lnTo>
              <a:lnTo>
                <a:pt x="90391" y="777369"/>
              </a:lnTo>
              <a:lnTo>
                <a:pt x="180783" y="77736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BB252-33DC-421B-B0FC-9A4673C3A937}">
      <dsp:nvSpPr>
        <dsp:cNvPr id="0" name=""/>
        <dsp:cNvSpPr/>
      </dsp:nvSpPr>
      <dsp:spPr>
        <a:xfrm>
          <a:off x="3005590" y="3349287"/>
          <a:ext cx="180783" cy="388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391" y="0"/>
              </a:lnTo>
              <a:lnTo>
                <a:pt x="90391" y="388684"/>
              </a:lnTo>
              <a:lnTo>
                <a:pt x="180783" y="38868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B5666-83E0-442D-9BDB-AA8B8B9169C7}">
      <dsp:nvSpPr>
        <dsp:cNvPr id="0" name=""/>
        <dsp:cNvSpPr/>
      </dsp:nvSpPr>
      <dsp:spPr>
        <a:xfrm>
          <a:off x="3005590" y="3303567"/>
          <a:ext cx="1807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0783" y="4572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40DA7-057E-438C-A7A9-02B09311DDE6}">
      <dsp:nvSpPr>
        <dsp:cNvPr id="0" name=""/>
        <dsp:cNvSpPr/>
      </dsp:nvSpPr>
      <dsp:spPr>
        <a:xfrm>
          <a:off x="3005590" y="2960602"/>
          <a:ext cx="180783" cy="388684"/>
        </a:xfrm>
        <a:custGeom>
          <a:avLst/>
          <a:gdLst/>
          <a:ahLst/>
          <a:cxnLst/>
          <a:rect l="0" t="0" r="0" b="0"/>
          <a:pathLst>
            <a:path>
              <a:moveTo>
                <a:pt x="0" y="388684"/>
              </a:moveTo>
              <a:lnTo>
                <a:pt x="90391" y="388684"/>
              </a:lnTo>
              <a:lnTo>
                <a:pt x="90391" y="0"/>
              </a:lnTo>
              <a:lnTo>
                <a:pt x="180783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3F5945-194C-46F7-9493-2EE5972FCA58}">
      <dsp:nvSpPr>
        <dsp:cNvPr id="0" name=""/>
        <dsp:cNvSpPr/>
      </dsp:nvSpPr>
      <dsp:spPr>
        <a:xfrm>
          <a:off x="3005590" y="2571917"/>
          <a:ext cx="180783" cy="777369"/>
        </a:xfrm>
        <a:custGeom>
          <a:avLst/>
          <a:gdLst/>
          <a:ahLst/>
          <a:cxnLst/>
          <a:rect l="0" t="0" r="0" b="0"/>
          <a:pathLst>
            <a:path>
              <a:moveTo>
                <a:pt x="0" y="777369"/>
              </a:moveTo>
              <a:lnTo>
                <a:pt x="90391" y="777369"/>
              </a:lnTo>
              <a:lnTo>
                <a:pt x="90391" y="0"/>
              </a:lnTo>
              <a:lnTo>
                <a:pt x="180783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946699-996C-4A6A-9CE3-AC8067AFB48C}">
      <dsp:nvSpPr>
        <dsp:cNvPr id="0" name=""/>
        <dsp:cNvSpPr/>
      </dsp:nvSpPr>
      <dsp:spPr>
        <a:xfrm>
          <a:off x="903918" y="3397724"/>
          <a:ext cx="169881" cy="1007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489" y="0"/>
              </a:lnTo>
              <a:lnTo>
                <a:pt x="79489" y="1007406"/>
              </a:lnTo>
              <a:lnTo>
                <a:pt x="169881" y="100740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2DE50-B03B-4DBD-9F62-52F32FA0DD70}">
      <dsp:nvSpPr>
        <dsp:cNvPr id="0" name=""/>
        <dsp:cNvSpPr/>
      </dsp:nvSpPr>
      <dsp:spPr>
        <a:xfrm>
          <a:off x="903918" y="3397724"/>
          <a:ext cx="169881" cy="618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489" y="0"/>
              </a:lnTo>
              <a:lnTo>
                <a:pt x="79489" y="618721"/>
              </a:lnTo>
              <a:lnTo>
                <a:pt x="169881" y="618721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86A92-AA76-4F0A-960B-6E3F7A09B34B}">
      <dsp:nvSpPr>
        <dsp:cNvPr id="0" name=""/>
        <dsp:cNvSpPr/>
      </dsp:nvSpPr>
      <dsp:spPr>
        <a:xfrm>
          <a:off x="903918" y="3397724"/>
          <a:ext cx="169881" cy="230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489" y="0"/>
              </a:lnTo>
              <a:lnTo>
                <a:pt x="79489" y="230036"/>
              </a:lnTo>
              <a:lnTo>
                <a:pt x="169881" y="23003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E6B0A-0ECA-4EB7-91EB-C18200823C84}">
      <dsp:nvSpPr>
        <dsp:cNvPr id="0" name=""/>
        <dsp:cNvSpPr/>
      </dsp:nvSpPr>
      <dsp:spPr>
        <a:xfrm>
          <a:off x="903918" y="3239076"/>
          <a:ext cx="169881" cy="158648"/>
        </a:xfrm>
        <a:custGeom>
          <a:avLst/>
          <a:gdLst/>
          <a:ahLst/>
          <a:cxnLst/>
          <a:rect l="0" t="0" r="0" b="0"/>
          <a:pathLst>
            <a:path>
              <a:moveTo>
                <a:pt x="0" y="158648"/>
              </a:moveTo>
              <a:lnTo>
                <a:pt x="79489" y="158648"/>
              </a:lnTo>
              <a:lnTo>
                <a:pt x="79489" y="0"/>
              </a:lnTo>
              <a:lnTo>
                <a:pt x="169881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F920C-60DD-462C-BDB9-B97DDF891100}">
      <dsp:nvSpPr>
        <dsp:cNvPr id="0" name=""/>
        <dsp:cNvSpPr/>
      </dsp:nvSpPr>
      <dsp:spPr>
        <a:xfrm>
          <a:off x="903918" y="2850391"/>
          <a:ext cx="169881" cy="547333"/>
        </a:xfrm>
        <a:custGeom>
          <a:avLst/>
          <a:gdLst/>
          <a:ahLst/>
          <a:cxnLst/>
          <a:rect l="0" t="0" r="0" b="0"/>
          <a:pathLst>
            <a:path>
              <a:moveTo>
                <a:pt x="0" y="547333"/>
              </a:moveTo>
              <a:lnTo>
                <a:pt x="79489" y="547333"/>
              </a:lnTo>
              <a:lnTo>
                <a:pt x="79489" y="0"/>
              </a:lnTo>
              <a:lnTo>
                <a:pt x="169881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5E3216-2981-47B8-91C6-1F2222B3E76A}">
      <dsp:nvSpPr>
        <dsp:cNvPr id="0" name=""/>
        <dsp:cNvSpPr/>
      </dsp:nvSpPr>
      <dsp:spPr>
        <a:xfrm>
          <a:off x="903918" y="2461706"/>
          <a:ext cx="169881" cy="936017"/>
        </a:xfrm>
        <a:custGeom>
          <a:avLst/>
          <a:gdLst/>
          <a:ahLst/>
          <a:cxnLst/>
          <a:rect l="0" t="0" r="0" b="0"/>
          <a:pathLst>
            <a:path>
              <a:moveTo>
                <a:pt x="0" y="936017"/>
              </a:moveTo>
              <a:lnTo>
                <a:pt x="79489" y="936017"/>
              </a:lnTo>
              <a:lnTo>
                <a:pt x="79489" y="0"/>
              </a:lnTo>
              <a:lnTo>
                <a:pt x="169881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D0681-51B7-49FA-A503-4EAAF7B60A69}">
      <dsp:nvSpPr>
        <dsp:cNvPr id="0" name=""/>
        <dsp:cNvSpPr/>
      </dsp:nvSpPr>
      <dsp:spPr>
        <a:xfrm>
          <a:off x="1553102" y="1194710"/>
          <a:ext cx="903918" cy="2756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Home.php</a:t>
          </a:r>
          <a:endParaRPr lang="ko-KR" altLang="en-US" sz="1200" kern="1200" dirty="0"/>
        </a:p>
      </dsp:txBody>
      <dsp:txXfrm>
        <a:off x="1553102" y="1194710"/>
        <a:ext cx="903918" cy="275695"/>
      </dsp:txXfrm>
    </dsp:sp>
    <dsp:sp modelId="{D3421C41-0B76-4615-8EC2-E0598AACA067}">
      <dsp:nvSpPr>
        <dsp:cNvPr id="0" name=""/>
        <dsp:cNvSpPr/>
      </dsp:nvSpPr>
      <dsp:spPr>
        <a:xfrm>
          <a:off x="3581666" y="1203421"/>
          <a:ext cx="1066659" cy="2756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 err="1"/>
            <a:t>Checklogin.php</a:t>
          </a:r>
          <a:endParaRPr lang="ko-KR" altLang="en-US" sz="1200" kern="1200" dirty="0"/>
        </a:p>
      </dsp:txBody>
      <dsp:txXfrm>
        <a:off x="3581666" y="1203421"/>
        <a:ext cx="1066659" cy="275695"/>
      </dsp:txXfrm>
    </dsp:sp>
    <dsp:sp modelId="{02CD60C0-C8D5-4AAE-A805-4C5C7241786E}">
      <dsp:nvSpPr>
        <dsp:cNvPr id="0" name=""/>
        <dsp:cNvSpPr/>
      </dsp:nvSpPr>
      <dsp:spPr>
        <a:xfrm>
          <a:off x="0" y="3259877"/>
          <a:ext cx="903918" cy="2756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filectrl</a:t>
          </a:r>
          <a:endParaRPr lang="ko-KR" altLang="en-US" sz="1200" kern="1200" dirty="0"/>
        </a:p>
      </dsp:txBody>
      <dsp:txXfrm>
        <a:off x="0" y="3259877"/>
        <a:ext cx="903918" cy="275695"/>
      </dsp:txXfrm>
    </dsp:sp>
    <dsp:sp modelId="{F460A7CF-C323-4D41-9931-4AFF1E5FB5E1}">
      <dsp:nvSpPr>
        <dsp:cNvPr id="0" name=""/>
        <dsp:cNvSpPr/>
      </dsp:nvSpPr>
      <dsp:spPr>
        <a:xfrm>
          <a:off x="1073799" y="2323859"/>
          <a:ext cx="903918" cy="2756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Chdir.php</a:t>
          </a:r>
          <a:endParaRPr lang="ko-KR" altLang="en-US" sz="1200" kern="1200" dirty="0"/>
        </a:p>
      </dsp:txBody>
      <dsp:txXfrm>
        <a:off x="1073799" y="2323859"/>
        <a:ext cx="903918" cy="275695"/>
      </dsp:txXfrm>
    </dsp:sp>
    <dsp:sp modelId="{B5D34702-3609-40D6-A847-4FB9EC1C91A1}">
      <dsp:nvSpPr>
        <dsp:cNvPr id="0" name=""/>
        <dsp:cNvSpPr/>
      </dsp:nvSpPr>
      <dsp:spPr>
        <a:xfrm>
          <a:off x="1073799" y="2712544"/>
          <a:ext cx="903918" cy="2756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Delete.php</a:t>
          </a:r>
          <a:endParaRPr lang="ko-KR" altLang="en-US" sz="1200" kern="1200" dirty="0"/>
        </a:p>
      </dsp:txBody>
      <dsp:txXfrm>
        <a:off x="1073799" y="2712544"/>
        <a:ext cx="903918" cy="275695"/>
      </dsp:txXfrm>
    </dsp:sp>
    <dsp:sp modelId="{E765F04B-577A-44D7-89D3-17D2C3F2EFCF}">
      <dsp:nvSpPr>
        <dsp:cNvPr id="0" name=""/>
        <dsp:cNvSpPr/>
      </dsp:nvSpPr>
      <dsp:spPr>
        <a:xfrm>
          <a:off x="1073799" y="3101229"/>
          <a:ext cx="903918" cy="2756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Dowload.php</a:t>
          </a:r>
          <a:endParaRPr lang="ko-KR" altLang="en-US" sz="1200" kern="1200" dirty="0"/>
        </a:p>
      </dsp:txBody>
      <dsp:txXfrm>
        <a:off x="1073799" y="3101229"/>
        <a:ext cx="903918" cy="275695"/>
      </dsp:txXfrm>
    </dsp:sp>
    <dsp:sp modelId="{30493BB1-FD84-4170-BD5D-D81BD93AAA3F}">
      <dsp:nvSpPr>
        <dsp:cNvPr id="0" name=""/>
        <dsp:cNvSpPr/>
      </dsp:nvSpPr>
      <dsp:spPr>
        <a:xfrm>
          <a:off x="1073799" y="3489913"/>
          <a:ext cx="903918" cy="2756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Newdir.php</a:t>
          </a:r>
          <a:endParaRPr lang="ko-KR" altLang="en-US" sz="1200" kern="1200" dirty="0"/>
        </a:p>
      </dsp:txBody>
      <dsp:txXfrm>
        <a:off x="1073799" y="3489913"/>
        <a:ext cx="903918" cy="275695"/>
      </dsp:txXfrm>
    </dsp:sp>
    <dsp:sp modelId="{8496537D-ECC5-4DE9-870C-EAD077990182}">
      <dsp:nvSpPr>
        <dsp:cNvPr id="0" name=""/>
        <dsp:cNvSpPr/>
      </dsp:nvSpPr>
      <dsp:spPr>
        <a:xfrm>
          <a:off x="1073799" y="3878598"/>
          <a:ext cx="903918" cy="2756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Rename.php</a:t>
          </a:r>
          <a:endParaRPr lang="ko-KR" altLang="en-US" sz="1200" kern="1200" dirty="0"/>
        </a:p>
      </dsp:txBody>
      <dsp:txXfrm>
        <a:off x="1073799" y="3878598"/>
        <a:ext cx="903918" cy="275695"/>
      </dsp:txXfrm>
    </dsp:sp>
    <dsp:sp modelId="{3365A907-0400-461F-B11E-F620A0966DC2}">
      <dsp:nvSpPr>
        <dsp:cNvPr id="0" name=""/>
        <dsp:cNvSpPr/>
      </dsp:nvSpPr>
      <dsp:spPr>
        <a:xfrm>
          <a:off x="1073799" y="4267283"/>
          <a:ext cx="903918" cy="2756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Upload.php</a:t>
          </a:r>
          <a:endParaRPr lang="ko-KR" altLang="en-US" sz="1200" kern="1200" dirty="0"/>
        </a:p>
      </dsp:txBody>
      <dsp:txXfrm>
        <a:off x="1073799" y="4267283"/>
        <a:ext cx="903918" cy="275695"/>
      </dsp:txXfrm>
    </dsp:sp>
    <dsp:sp modelId="{588D04B8-44E8-4291-9FB3-3F47826572FC}">
      <dsp:nvSpPr>
        <dsp:cNvPr id="0" name=""/>
        <dsp:cNvSpPr/>
      </dsp:nvSpPr>
      <dsp:spPr>
        <a:xfrm>
          <a:off x="2101672" y="3211439"/>
          <a:ext cx="903918" cy="2756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memctrl</a:t>
          </a:r>
          <a:endParaRPr lang="ko-KR" altLang="en-US" sz="1200" kern="1200" dirty="0"/>
        </a:p>
      </dsp:txBody>
      <dsp:txXfrm>
        <a:off x="2101672" y="3211439"/>
        <a:ext cx="903918" cy="275695"/>
      </dsp:txXfrm>
    </dsp:sp>
    <dsp:sp modelId="{FF8E3B2C-6EC4-4F5F-8194-AF3753329CD0}">
      <dsp:nvSpPr>
        <dsp:cNvPr id="0" name=""/>
        <dsp:cNvSpPr/>
      </dsp:nvSpPr>
      <dsp:spPr>
        <a:xfrm>
          <a:off x="3186374" y="2434070"/>
          <a:ext cx="903918" cy="2756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Edit.php</a:t>
          </a:r>
          <a:endParaRPr lang="ko-KR" altLang="en-US" sz="1200" kern="1200" dirty="0"/>
        </a:p>
      </dsp:txBody>
      <dsp:txXfrm>
        <a:off x="3186374" y="2434070"/>
        <a:ext cx="903918" cy="275695"/>
      </dsp:txXfrm>
    </dsp:sp>
    <dsp:sp modelId="{5EC80D92-2006-4AE2-B2C5-86F358BF1229}">
      <dsp:nvSpPr>
        <dsp:cNvPr id="0" name=""/>
        <dsp:cNvSpPr/>
      </dsp:nvSpPr>
      <dsp:spPr>
        <a:xfrm>
          <a:off x="3186374" y="2822755"/>
          <a:ext cx="903918" cy="2756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Join.php</a:t>
          </a:r>
          <a:endParaRPr lang="ko-KR" altLang="en-US" sz="1200" kern="1200" dirty="0"/>
        </a:p>
      </dsp:txBody>
      <dsp:txXfrm>
        <a:off x="3186374" y="2822755"/>
        <a:ext cx="903918" cy="275695"/>
      </dsp:txXfrm>
    </dsp:sp>
    <dsp:sp modelId="{955A427D-1523-42F4-A6CD-ECB60CEEE167}">
      <dsp:nvSpPr>
        <dsp:cNvPr id="0" name=""/>
        <dsp:cNvSpPr/>
      </dsp:nvSpPr>
      <dsp:spPr>
        <a:xfrm>
          <a:off x="3186374" y="3211439"/>
          <a:ext cx="903918" cy="2756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Login.php</a:t>
          </a:r>
          <a:endParaRPr lang="ko-KR" altLang="en-US" sz="1200" kern="1200" dirty="0"/>
        </a:p>
      </dsp:txBody>
      <dsp:txXfrm>
        <a:off x="3186374" y="3211439"/>
        <a:ext cx="903918" cy="275695"/>
      </dsp:txXfrm>
    </dsp:sp>
    <dsp:sp modelId="{F7EDA449-A9D3-45CB-8267-2308CACC95CC}">
      <dsp:nvSpPr>
        <dsp:cNvPr id="0" name=""/>
        <dsp:cNvSpPr/>
      </dsp:nvSpPr>
      <dsp:spPr>
        <a:xfrm>
          <a:off x="3186374" y="3600124"/>
          <a:ext cx="903918" cy="2756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Logout.php</a:t>
          </a:r>
          <a:endParaRPr lang="ko-KR" altLang="en-US" sz="1200" kern="1200" dirty="0"/>
        </a:p>
      </dsp:txBody>
      <dsp:txXfrm>
        <a:off x="3186374" y="3600124"/>
        <a:ext cx="903918" cy="275695"/>
      </dsp:txXfrm>
    </dsp:sp>
    <dsp:sp modelId="{28925D8D-06B4-479C-957E-71B6145B87F4}">
      <dsp:nvSpPr>
        <dsp:cNvPr id="0" name=""/>
        <dsp:cNvSpPr/>
      </dsp:nvSpPr>
      <dsp:spPr>
        <a:xfrm>
          <a:off x="3186374" y="3988809"/>
          <a:ext cx="903918" cy="2756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Unjoin.php</a:t>
          </a:r>
          <a:endParaRPr lang="ko-KR" altLang="en-US" sz="1200" kern="1200" dirty="0"/>
        </a:p>
      </dsp:txBody>
      <dsp:txXfrm>
        <a:off x="3186374" y="3988809"/>
        <a:ext cx="903918" cy="275695"/>
      </dsp:txXfrm>
    </dsp:sp>
    <dsp:sp modelId="{A24FA0A1-5508-4AEF-BA21-636AE423747A}">
      <dsp:nvSpPr>
        <dsp:cNvPr id="0" name=""/>
        <dsp:cNvSpPr/>
      </dsp:nvSpPr>
      <dsp:spPr>
        <a:xfrm>
          <a:off x="4663277" y="2517431"/>
          <a:ext cx="903918" cy="2756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postctrl</a:t>
          </a:r>
          <a:endParaRPr lang="ko-KR" altLang="en-US" sz="1200" kern="1200" dirty="0"/>
        </a:p>
      </dsp:txBody>
      <dsp:txXfrm>
        <a:off x="4663277" y="2517431"/>
        <a:ext cx="903918" cy="275695"/>
      </dsp:txXfrm>
    </dsp:sp>
    <dsp:sp modelId="{6509906A-B80C-4237-8759-31E866833112}">
      <dsp:nvSpPr>
        <dsp:cNvPr id="0" name=""/>
        <dsp:cNvSpPr/>
      </dsp:nvSpPr>
      <dsp:spPr>
        <a:xfrm>
          <a:off x="5685535" y="2128746"/>
          <a:ext cx="903918" cy="2756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Delete.php</a:t>
          </a:r>
          <a:endParaRPr lang="ko-KR" altLang="en-US" sz="1200" kern="1200" dirty="0"/>
        </a:p>
      </dsp:txBody>
      <dsp:txXfrm>
        <a:off x="5685535" y="2128746"/>
        <a:ext cx="903918" cy="275695"/>
      </dsp:txXfrm>
    </dsp:sp>
    <dsp:sp modelId="{55724747-D943-411F-ABE4-1D005628CF93}">
      <dsp:nvSpPr>
        <dsp:cNvPr id="0" name=""/>
        <dsp:cNvSpPr/>
      </dsp:nvSpPr>
      <dsp:spPr>
        <a:xfrm>
          <a:off x="5685535" y="2517431"/>
          <a:ext cx="903918" cy="2756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Edit.php</a:t>
          </a:r>
          <a:endParaRPr lang="ko-KR" altLang="en-US" sz="1200" kern="1200" dirty="0"/>
        </a:p>
      </dsp:txBody>
      <dsp:txXfrm>
        <a:off x="5685535" y="2517431"/>
        <a:ext cx="903918" cy="275695"/>
      </dsp:txXfrm>
    </dsp:sp>
    <dsp:sp modelId="{59C90DE5-AC41-4DB7-AE78-12B8B646F6C8}">
      <dsp:nvSpPr>
        <dsp:cNvPr id="0" name=""/>
        <dsp:cNvSpPr/>
      </dsp:nvSpPr>
      <dsp:spPr>
        <a:xfrm>
          <a:off x="5685535" y="2906116"/>
          <a:ext cx="903918" cy="2756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Write.php</a:t>
          </a:r>
          <a:endParaRPr lang="ko-KR" altLang="en-US" sz="1200" kern="1200" dirty="0"/>
        </a:p>
      </dsp:txBody>
      <dsp:txXfrm>
        <a:off x="5685535" y="2906116"/>
        <a:ext cx="903918" cy="275695"/>
      </dsp:txXfrm>
    </dsp:sp>
    <dsp:sp modelId="{487675EA-FF1B-4FEF-ACA6-3E85874F6C25}">
      <dsp:nvSpPr>
        <dsp:cNvPr id="0" name=""/>
        <dsp:cNvSpPr/>
      </dsp:nvSpPr>
      <dsp:spPr>
        <a:xfrm>
          <a:off x="4673419" y="3947207"/>
          <a:ext cx="903918" cy="2756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reviewctrl</a:t>
          </a:r>
          <a:endParaRPr lang="en-US" altLang="ko-KR" sz="1200" kern="1200" dirty="0"/>
        </a:p>
      </dsp:txBody>
      <dsp:txXfrm>
        <a:off x="4673419" y="3947207"/>
        <a:ext cx="903918" cy="275695"/>
      </dsp:txXfrm>
    </dsp:sp>
    <dsp:sp modelId="{48E20106-BB4D-4798-BCDE-8B63EEF847A6}">
      <dsp:nvSpPr>
        <dsp:cNvPr id="0" name=""/>
        <dsp:cNvSpPr/>
      </dsp:nvSpPr>
      <dsp:spPr>
        <a:xfrm>
          <a:off x="5685535" y="3558522"/>
          <a:ext cx="903918" cy="2756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Delete.php</a:t>
          </a:r>
          <a:endParaRPr lang="ko-KR" altLang="en-US" sz="1200" kern="1200" dirty="0"/>
        </a:p>
      </dsp:txBody>
      <dsp:txXfrm>
        <a:off x="5685535" y="3558522"/>
        <a:ext cx="903918" cy="275695"/>
      </dsp:txXfrm>
    </dsp:sp>
    <dsp:sp modelId="{504A5345-9C8B-4CE4-B6CE-729BB1507E63}">
      <dsp:nvSpPr>
        <dsp:cNvPr id="0" name=""/>
        <dsp:cNvSpPr/>
      </dsp:nvSpPr>
      <dsp:spPr>
        <a:xfrm>
          <a:off x="5685535" y="3947207"/>
          <a:ext cx="903918" cy="2756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Edit.php</a:t>
          </a:r>
          <a:endParaRPr lang="ko-KR" altLang="en-US" sz="1200" kern="1200" dirty="0"/>
        </a:p>
      </dsp:txBody>
      <dsp:txXfrm>
        <a:off x="5685535" y="3947207"/>
        <a:ext cx="903918" cy="275695"/>
      </dsp:txXfrm>
    </dsp:sp>
    <dsp:sp modelId="{B3EA8D1C-14F7-4DAA-BD0E-53EA9EF01AEA}">
      <dsp:nvSpPr>
        <dsp:cNvPr id="0" name=""/>
        <dsp:cNvSpPr/>
      </dsp:nvSpPr>
      <dsp:spPr>
        <a:xfrm>
          <a:off x="5685535" y="4335892"/>
          <a:ext cx="903918" cy="2756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Write.php</a:t>
          </a:r>
          <a:endParaRPr lang="ko-KR" altLang="en-US" sz="1200" kern="1200" dirty="0"/>
        </a:p>
      </dsp:txBody>
      <dsp:txXfrm>
        <a:off x="5685535" y="4335892"/>
        <a:ext cx="903918" cy="275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015C7-C41D-4CE9-B3AB-E76588CB9810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213BC-D95A-4E70-B8C7-AB669AAA7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96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52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1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447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81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838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353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476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32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27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094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50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74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2752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896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371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3596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7331" y="1467525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03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9160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533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0503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4673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07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523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4187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2397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0346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43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1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3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7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17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01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9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09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AE71F-1E67-4C71-ACA6-C4FA70A9323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CB2C644-7C3C-42A0-9EAF-F7E7ACF845D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72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Dd5x1l7sjcc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youtu.be/WKKf7_jK0qc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CB679-465D-C58B-5BE8-11FBBB0F6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0DD679-1C1B-2D4E-1A2D-A859F44A3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Cloud </a:t>
            </a:r>
            <a:r>
              <a:rPr lang="ko-KR" altLang="en-US" dirty="0"/>
              <a:t>시스템과 게시판</a:t>
            </a:r>
          </a:p>
        </p:txBody>
      </p:sp>
    </p:spTree>
    <p:extLst>
      <p:ext uri="{BB962C8B-B14F-4D97-AF65-F5344CB8AC3E}">
        <p14:creationId xmlns:p14="http://schemas.microsoft.com/office/powerpoint/2010/main" val="344043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75FE9-573C-E5F6-18A0-BA9262AF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메뉴구성도</a:t>
            </a: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E54D058A-CE49-3FA2-CE88-0565EFEE01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7433830"/>
              </p:ext>
            </p:extLst>
          </p:nvPr>
        </p:nvGraphicFramePr>
        <p:xfrm>
          <a:off x="543689" y="1690688"/>
          <a:ext cx="5857112" cy="4755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3BA7F42-87CE-8BE6-A077-ADA301C95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273687"/>
              </p:ext>
            </p:extLst>
          </p:nvPr>
        </p:nvGraphicFramePr>
        <p:xfrm>
          <a:off x="6522720" y="1734370"/>
          <a:ext cx="5466080" cy="4881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9394">
                  <a:extLst>
                    <a:ext uri="{9D8B030D-6E8A-4147-A177-3AD203B41FA5}">
                      <a16:colId xmlns:a16="http://schemas.microsoft.com/office/drawing/2014/main" val="3402446650"/>
                    </a:ext>
                  </a:extLst>
                </a:gridCol>
                <a:gridCol w="3236686">
                  <a:extLst>
                    <a:ext uri="{9D8B030D-6E8A-4147-A177-3AD203B41FA5}">
                      <a16:colId xmlns:a16="http://schemas.microsoft.com/office/drawing/2014/main" val="1967381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설명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10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Header.php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홈페이지 상단에 공통적으로 보여지는 </a:t>
                      </a:r>
                      <a:r>
                        <a:rPr lang="en-US" altLang="ko-KR" sz="1000" dirty="0"/>
                        <a:t>header</a:t>
                      </a:r>
                      <a:r>
                        <a:rPr lang="ko-KR" altLang="en-US" sz="1000" dirty="0"/>
                        <a:t>부분을 담당하는 파일 </a:t>
                      </a:r>
                      <a:r>
                        <a:rPr lang="en-US" altLang="ko-KR" sz="1000" dirty="0" err="1"/>
                        <a:t>php</a:t>
                      </a:r>
                      <a:r>
                        <a:rPr lang="ko-KR" altLang="en-US" sz="1000" dirty="0"/>
                        <a:t>의 기능 중 </a:t>
                      </a:r>
                      <a:r>
                        <a:rPr lang="en-US" altLang="ko-KR" sz="1000" dirty="0"/>
                        <a:t>include</a:t>
                      </a:r>
                      <a:r>
                        <a:rPr lang="ko-KR" altLang="en-US" sz="1000" dirty="0"/>
                        <a:t>로 모든 페이지에서 불러오게 됨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03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Board.php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게시판 목록을 보여주는 부분을 담당하는 파일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53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Form_member.php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회원의 정보를 보여주며 관리자나 본인인 경우에는 정보 수정 가능하게 하는 파일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54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Form_write.php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글 작성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수정이 가능한 페이지를 담당하는 파일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4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Form_post.php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게시글을 볼 수 있는 페이지를 담당하는 파일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36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Form_memctrl.php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관리자가 회원들의 정보를 관리할 수 있는 페이지를 담당하는 파일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5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Cloud.php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클라우드 페이지를 담당하는 파일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309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Form_file.php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클라우드에 올려진 파일의 정보를 확인 하거나 이름변경 삭제를 담당하는 파일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4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Form_join.php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회원가입 페이지를 담당하는 파일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42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Form_login.php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로그인 페이지를 담당하는 파일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2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Path.php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Php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웹페이지의 기능을 관리하는 파일들이나 폴더들에 대한 경로를 관리하는 파일 </a:t>
                      </a:r>
                      <a:r>
                        <a:rPr lang="en-US" altLang="ko-KR" sz="1000" dirty="0" err="1"/>
                        <a:t>php</a:t>
                      </a:r>
                      <a:r>
                        <a:rPr lang="ko-KR" altLang="en-US" sz="1000" dirty="0"/>
                        <a:t>기능 중 </a:t>
                      </a:r>
                      <a:r>
                        <a:rPr lang="en-US" altLang="ko-KR" sz="1000" dirty="0"/>
                        <a:t>include </a:t>
                      </a:r>
                      <a:r>
                        <a:rPr lang="ko-KR" altLang="en-US" sz="1000" dirty="0"/>
                        <a:t>기능을 활용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39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71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75FE9-573C-E5F6-18A0-BA9262AF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파일</a:t>
            </a: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E54D058A-CE49-3FA2-CE88-0565EFEE01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7453549"/>
              </p:ext>
            </p:extLst>
          </p:nvPr>
        </p:nvGraphicFramePr>
        <p:xfrm>
          <a:off x="74713" y="768567"/>
          <a:ext cx="6589454" cy="6499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3BA7F42-87CE-8BE6-A077-ADA301C95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647874"/>
              </p:ext>
            </p:extLst>
          </p:nvPr>
        </p:nvGraphicFramePr>
        <p:xfrm>
          <a:off x="7091151" y="2316683"/>
          <a:ext cx="4834545" cy="2672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4619">
                  <a:extLst>
                    <a:ext uri="{9D8B030D-6E8A-4147-A177-3AD203B41FA5}">
                      <a16:colId xmlns:a16="http://schemas.microsoft.com/office/drawing/2014/main" val="3402446650"/>
                    </a:ext>
                  </a:extLst>
                </a:gridCol>
                <a:gridCol w="3559926">
                  <a:extLst>
                    <a:ext uri="{9D8B030D-6E8A-4147-A177-3AD203B41FA5}">
                      <a16:colId xmlns:a16="http://schemas.microsoft.com/office/drawing/2014/main" val="1967381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설명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10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Home.php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각 </a:t>
                      </a:r>
                      <a:r>
                        <a:rPr lang="en-US" altLang="ko-KR" sz="1000" dirty="0"/>
                        <a:t>ctrl</a:t>
                      </a:r>
                      <a:r>
                        <a:rPr lang="ko-KR" altLang="en-US" sz="1000" dirty="0"/>
                        <a:t>파일 폴더를 기준으로 </a:t>
                      </a:r>
                      <a:r>
                        <a:rPr lang="en-US" altLang="ko-KR" sz="1000" dirty="0"/>
                        <a:t>form</a:t>
                      </a:r>
                      <a:r>
                        <a:rPr lang="ko-KR" altLang="en-US" sz="1000" dirty="0"/>
                        <a:t>파일들이 있는 상대경로가 저장된 파일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03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Checklogin.php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현재 로그인 된 상태인지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확인한 후 로그인 된 상태라면 해당 로그인 된 아이디가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내에 존재하는 지 확인하는 </a:t>
                      </a:r>
                      <a:r>
                        <a:rPr lang="en-US" altLang="ko-KR" sz="1000" dirty="0" err="1"/>
                        <a:t>php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43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Filectrl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Cloud</a:t>
                      </a:r>
                      <a:r>
                        <a:rPr lang="ko-KR" altLang="en-US" sz="1000" dirty="0"/>
                        <a:t>와 관련된 파일 컨트롤을 하는 </a:t>
                      </a:r>
                      <a:r>
                        <a:rPr lang="en-US" altLang="ko-KR" sz="1000" dirty="0" err="1"/>
                        <a:t>php</a:t>
                      </a:r>
                      <a:r>
                        <a:rPr lang="ko-KR" altLang="en-US" sz="1000" dirty="0"/>
                        <a:t>들이 저장된 폴더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download.php</a:t>
                      </a:r>
                      <a:r>
                        <a:rPr lang="ko-KR" altLang="en-US" sz="1000" dirty="0"/>
                        <a:t>는 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53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Memctrl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유저와 관련된 컨트롤을 하는 </a:t>
                      </a:r>
                      <a:r>
                        <a:rPr lang="en-US" altLang="ko-KR" sz="1000" dirty="0" err="1"/>
                        <a:t>php</a:t>
                      </a:r>
                      <a:r>
                        <a:rPr lang="ko-KR" altLang="en-US" sz="1000" dirty="0"/>
                        <a:t>들이 저장된 폴더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54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postctrl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게시글과 관련된 컨트롤을 하는 </a:t>
                      </a:r>
                      <a:r>
                        <a:rPr lang="en-US" altLang="ko-KR" sz="1000" dirty="0" err="1"/>
                        <a:t>php</a:t>
                      </a:r>
                      <a:r>
                        <a:rPr lang="ko-KR" altLang="en-US" sz="1000" dirty="0"/>
                        <a:t>들이 저장된 폴더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4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reviewctrl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댓글과 관련된 컨트롤을 하는 </a:t>
                      </a:r>
                      <a:r>
                        <a:rPr lang="en-US" altLang="ko-KR" sz="1000" dirty="0" err="1"/>
                        <a:t>php</a:t>
                      </a:r>
                      <a:r>
                        <a:rPr lang="ko-KR" altLang="en-US" sz="1000" dirty="0"/>
                        <a:t>들이 저장된 폴더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363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93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472BC-F381-050E-37D0-9AB7EB94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웹페이지 디자인 </a:t>
            </a:r>
            <a:r>
              <a:rPr lang="en-US" altLang="ko-KR" dirty="0"/>
              <a:t>+ </a:t>
            </a:r>
            <a:r>
              <a:rPr lang="ko-KR" altLang="en-US" dirty="0"/>
              <a:t>기능 사용 영상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873D-80A3-AE8A-AA3F-391C41108A46}"/>
              </a:ext>
            </a:extLst>
          </p:cNvPr>
          <p:cNvSpPr txBox="1"/>
          <p:nvPr/>
        </p:nvSpPr>
        <p:spPr>
          <a:xfrm>
            <a:off x="2146852" y="2372139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웹페이지 디자인</a:t>
            </a:r>
            <a:r>
              <a:rPr lang="en-US" altLang="ko-KR" dirty="0"/>
              <a:t>+</a:t>
            </a:r>
            <a:r>
              <a:rPr lang="ko-KR" altLang="en-US" dirty="0"/>
              <a:t>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7669D-A6DE-A54B-50EE-CF88F60DA8A0}"/>
              </a:ext>
            </a:extLst>
          </p:cNvPr>
          <p:cNvSpPr txBox="1"/>
          <p:nvPr/>
        </p:nvSpPr>
        <p:spPr>
          <a:xfrm>
            <a:off x="7563138" y="2372139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 </a:t>
            </a:r>
            <a:r>
              <a:rPr lang="ko-KR" altLang="en-US" dirty="0" err="1"/>
              <a:t>권한별</a:t>
            </a:r>
            <a:r>
              <a:rPr lang="ko-KR" altLang="en-US" dirty="0"/>
              <a:t> 페이지 구성</a:t>
            </a:r>
          </a:p>
        </p:txBody>
      </p:sp>
      <p:pic>
        <p:nvPicPr>
          <p:cNvPr id="9" name="그림 8">
            <a:hlinkClick r:id="rId2"/>
            <a:extLst>
              <a:ext uri="{FF2B5EF4-FFF2-40B4-BE49-F238E27FC236}">
                <a16:creationId xmlns:a16="http://schemas.microsoft.com/office/drawing/2014/main" id="{E0EEDCF6-D74C-5AD8-7980-D3D973E71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59740" y="2952026"/>
            <a:ext cx="4193202" cy="2329007"/>
          </a:xfrm>
          <a:prstGeom prst="rect">
            <a:avLst/>
          </a:prstGeom>
        </p:spPr>
      </p:pic>
      <p:pic>
        <p:nvPicPr>
          <p:cNvPr id="10" name="그림 9">
            <a:hlinkClick r:id="rId4"/>
            <a:extLst>
              <a:ext uri="{FF2B5EF4-FFF2-40B4-BE49-F238E27FC236}">
                <a16:creationId xmlns:a16="http://schemas.microsoft.com/office/drawing/2014/main" id="{D70DF568-08A4-08BD-3A67-B56F17D78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5662" y="2952026"/>
            <a:ext cx="4193202" cy="23290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5F378D-D429-C82A-E993-652B76D0213B}"/>
              </a:ext>
            </a:extLst>
          </p:cNvPr>
          <p:cNvSpPr txBox="1"/>
          <p:nvPr/>
        </p:nvSpPr>
        <p:spPr>
          <a:xfrm>
            <a:off x="3608592" y="5684149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유튜브 영상을 사진에 </a:t>
            </a:r>
            <a:r>
              <a:rPr lang="ko-KR" altLang="en-US" dirty="0" err="1"/>
              <a:t>하이퍼</a:t>
            </a:r>
            <a:r>
              <a:rPr lang="ko-KR" altLang="en-US" dirty="0"/>
              <a:t> 링크로 </a:t>
            </a:r>
            <a:r>
              <a:rPr lang="ko-KR" altLang="en-US" dirty="0" err="1"/>
              <a:t>걸어뒀습니다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06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7486D-5D6E-57C8-287B-1279A129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관계도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7310262-C3C0-9C4C-4857-EC3A8C36C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72" y="1930756"/>
            <a:ext cx="4732151" cy="4151944"/>
          </a:xfr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2FCDE12-F458-9509-2C3A-E806F69BC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433576"/>
              </p:ext>
            </p:extLst>
          </p:nvPr>
        </p:nvGraphicFramePr>
        <p:xfrm>
          <a:off x="6244881" y="2145138"/>
          <a:ext cx="5426636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5763">
                  <a:extLst>
                    <a:ext uri="{9D8B030D-6E8A-4147-A177-3AD203B41FA5}">
                      <a16:colId xmlns:a16="http://schemas.microsoft.com/office/drawing/2014/main" val="1964255113"/>
                    </a:ext>
                  </a:extLst>
                </a:gridCol>
                <a:gridCol w="3890873">
                  <a:extLst>
                    <a:ext uri="{9D8B030D-6E8A-4147-A177-3AD203B41FA5}">
                      <a16:colId xmlns:a16="http://schemas.microsoft.com/office/drawing/2014/main" val="1031338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테이블명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2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정보 포함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7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Board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게시글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77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Review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댓글과 </a:t>
                      </a:r>
                      <a:r>
                        <a:rPr lang="ko-KR" altLang="en-US" dirty="0" err="1"/>
                        <a:t>대댓글</a:t>
                      </a:r>
                      <a:r>
                        <a:rPr lang="ko-KR" altLang="en-US" dirty="0"/>
                        <a:t>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54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Files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첨부파일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80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게시글 조회 정보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조회수로 활용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3099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580F298-5BE9-53B7-0DCC-01E87B8F6F87}"/>
              </a:ext>
            </a:extLst>
          </p:cNvPr>
          <p:cNvSpPr txBox="1"/>
          <p:nvPr/>
        </p:nvSpPr>
        <p:spPr>
          <a:xfrm>
            <a:off x="6244881" y="4837580"/>
            <a:ext cx="518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관계들은 모두 수정 삭제에 대해서</a:t>
            </a:r>
            <a:r>
              <a:rPr lang="en-US" altLang="ko-KR" sz="1600" dirty="0"/>
              <a:t> CASCADE</a:t>
            </a:r>
            <a:r>
              <a:rPr lang="ko-KR" altLang="en-US" sz="1600" dirty="0"/>
              <a:t>로 연결됨</a:t>
            </a:r>
          </a:p>
        </p:txBody>
      </p:sp>
    </p:spTree>
    <p:extLst>
      <p:ext uri="{BB962C8B-B14F-4D97-AF65-F5344CB8AC3E}">
        <p14:creationId xmlns:p14="http://schemas.microsoft.com/office/powerpoint/2010/main" val="79004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B01F7-3FA9-7B3F-03B5-368AA888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대댓글</a:t>
            </a:r>
            <a:r>
              <a:rPr lang="ko-KR" altLang="en-US" dirty="0"/>
              <a:t> 알고리즘</a:t>
            </a:r>
            <a:r>
              <a:rPr lang="en-US" altLang="ko-KR" dirty="0"/>
              <a:t>(</a:t>
            </a:r>
            <a:r>
              <a:rPr lang="ko-KR" altLang="en-US" dirty="0"/>
              <a:t>인접리스트 활용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E552AE2-DD31-2BFA-59F1-0E22CB8F0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6250"/>
              </p:ext>
            </p:extLst>
          </p:nvPr>
        </p:nvGraphicFramePr>
        <p:xfrm>
          <a:off x="559525" y="1859234"/>
          <a:ext cx="1826622" cy="34723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8874">
                  <a:extLst>
                    <a:ext uri="{9D8B030D-6E8A-4147-A177-3AD203B41FA5}">
                      <a16:colId xmlns:a16="http://schemas.microsoft.com/office/drawing/2014/main" val="2940277192"/>
                    </a:ext>
                  </a:extLst>
                </a:gridCol>
                <a:gridCol w="608874">
                  <a:extLst>
                    <a:ext uri="{9D8B030D-6E8A-4147-A177-3AD203B41FA5}">
                      <a16:colId xmlns:a16="http://schemas.microsoft.com/office/drawing/2014/main" val="3184830569"/>
                    </a:ext>
                  </a:extLst>
                </a:gridCol>
                <a:gridCol w="608874">
                  <a:extLst>
                    <a:ext uri="{9D8B030D-6E8A-4147-A177-3AD203B41FA5}">
                      <a16:colId xmlns:a16="http://schemas.microsoft.com/office/drawing/2014/main" val="1852683447"/>
                    </a:ext>
                  </a:extLst>
                </a:gridCol>
              </a:tblGrid>
              <a:tr h="28936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Review </a:t>
                      </a:r>
                      <a:r>
                        <a:rPr lang="ko-KR" altLang="en-US" sz="1200" dirty="0"/>
                        <a:t>테이블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79820"/>
                  </a:ext>
                </a:extLst>
              </a:tr>
              <a:tr h="289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Target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875880"/>
                  </a:ext>
                </a:extLst>
              </a:tr>
              <a:tr h="289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244476"/>
                  </a:ext>
                </a:extLst>
              </a:tr>
              <a:tr h="289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638072"/>
                  </a:ext>
                </a:extLst>
              </a:tr>
              <a:tr h="289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321833"/>
                  </a:ext>
                </a:extLst>
              </a:tr>
              <a:tr h="289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625196"/>
                  </a:ext>
                </a:extLst>
              </a:tr>
              <a:tr h="289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3502645"/>
                  </a:ext>
                </a:extLst>
              </a:tr>
              <a:tr h="289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17875"/>
                  </a:ext>
                </a:extLst>
              </a:tr>
              <a:tr h="289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855538"/>
                  </a:ext>
                </a:extLst>
              </a:tr>
              <a:tr h="289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723686"/>
                  </a:ext>
                </a:extLst>
              </a:tr>
              <a:tr h="289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558652"/>
                  </a:ext>
                </a:extLst>
              </a:tr>
              <a:tr h="289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413954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5DA85B78-7D30-D6A2-C527-3275B08A6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55397"/>
              </p:ext>
            </p:extLst>
          </p:nvPr>
        </p:nvGraphicFramePr>
        <p:xfrm>
          <a:off x="3241458" y="1854833"/>
          <a:ext cx="995678" cy="34723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5678">
                  <a:extLst>
                    <a:ext uri="{9D8B030D-6E8A-4147-A177-3AD203B41FA5}">
                      <a16:colId xmlns:a16="http://schemas.microsoft.com/office/drawing/2014/main" val="1786072123"/>
                    </a:ext>
                  </a:extLst>
                </a:gridCol>
              </a:tblGrid>
              <a:tr h="315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인접리스트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682629"/>
                  </a:ext>
                </a:extLst>
              </a:tr>
              <a:tr h="315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262555"/>
                  </a:ext>
                </a:extLst>
              </a:tr>
              <a:tr h="315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671943"/>
                  </a:ext>
                </a:extLst>
              </a:tr>
              <a:tr h="315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9171"/>
                  </a:ext>
                </a:extLst>
              </a:tr>
              <a:tr h="315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291931"/>
                  </a:ext>
                </a:extLst>
              </a:tr>
              <a:tr h="315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410396"/>
                  </a:ext>
                </a:extLst>
              </a:tr>
              <a:tr h="315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15186"/>
                  </a:ext>
                </a:extLst>
              </a:tr>
              <a:tr h="315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</a:p>
                  </a:txBody>
                  <a:tcPr anchor="ctr">
                    <a:solidFill>
                      <a:srgbClr val="C39B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944837"/>
                  </a:ext>
                </a:extLst>
              </a:tr>
              <a:tr h="315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39B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86062"/>
                  </a:ext>
                </a:extLst>
              </a:tr>
              <a:tr h="315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472416"/>
                  </a:ext>
                </a:extLst>
              </a:tr>
              <a:tr h="315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464818"/>
                  </a:ext>
                </a:extLst>
              </a:tr>
            </a:tbl>
          </a:graphicData>
        </a:graphic>
      </p:graphicFrame>
      <p:graphicFrame>
        <p:nvGraphicFramePr>
          <p:cNvPr id="20" name="표 11">
            <a:extLst>
              <a:ext uri="{FF2B5EF4-FFF2-40B4-BE49-F238E27FC236}">
                <a16:creationId xmlns:a16="http://schemas.microsoft.com/office/drawing/2014/main" id="{92EF6674-2CDB-4A9C-9B1B-8F335EDDC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712117"/>
              </p:ext>
            </p:extLst>
          </p:nvPr>
        </p:nvGraphicFramePr>
        <p:xfrm>
          <a:off x="4426778" y="1854834"/>
          <a:ext cx="1103086" cy="34723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1543">
                  <a:extLst>
                    <a:ext uri="{9D8B030D-6E8A-4147-A177-3AD203B41FA5}">
                      <a16:colId xmlns:a16="http://schemas.microsoft.com/office/drawing/2014/main" val="1076967525"/>
                    </a:ext>
                  </a:extLst>
                </a:gridCol>
                <a:gridCol w="551543">
                  <a:extLst>
                    <a:ext uri="{9D8B030D-6E8A-4147-A177-3AD203B41FA5}">
                      <a16:colId xmlns:a16="http://schemas.microsoft.com/office/drawing/2014/main" val="33343023"/>
                    </a:ext>
                  </a:extLst>
                </a:gridCol>
              </a:tblGrid>
              <a:tr h="3156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하위 댓글 </a:t>
                      </a:r>
                      <a:r>
                        <a:rPr lang="en-US" altLang="ko-KR" sz="1200" dirty="0"/>
                        <a:t>rid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17806"/>
                  </a:ext>
                </a:extLst>
              </a:tr>
              <a:tr h="315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662957"/>
                  </a:ext>
                </a:extLst>
              </a:tr>
              <a:tr h="3156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71778"/>
                  </a:ext>
                </a:extLst>
              </a:tr>
              <a:tr h="3156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429"/>
                  </a:ext>
                </a:extLst>
              </a:tr>
              <a:tr h="315672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959029"/>
                  </a:ext>
                </a:extLst>
              </a:tr>
              <a:tr h="315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956506"/>
                  </a:ext>
                </a:extLst>
              </a:tr>
              <a:tr h="315672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18219"/>
                  </a:ext>
                </a:extLst>
              </a:tr>
              <a:tr h="3156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531889"/>
                  </a:ext>
                </a:extLst>
              </a:tr>
              <a:tr h="315672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399438"/>
                  </a:ext>
                </a:extLst>
              </a:tr>
              <a:tr h="315672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861005"/>
                  </a:ext>
                </a:extLst>
              </a:tr>
              <a:tr h="315672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15594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D0FA7AD-A117-F4EF-BFA9-9712D3D3E65A}"/>
              </a:ext>
            </a:extLst>
          </p:cNvPr>
          <p:cNvSpPr txBox="1"/>
          <p:nvPr/>
        </p:nvSpPr>
        <p:spPr>
          <a:xfrm>
            <a:off x="6174259" y="5315674"/>
            <a:ext cx="2276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Review</a:t>
            </a:r>
            <a:r>
              <a:rPr lang="ko-KR" altLang="en-US" sz="1200" dirty="0"/>
              <a:t>테이블에서 </a:t>
            </a:r>
            <a:r>
              <a:rPr lang="en-US" altLang="ko-KR" sz="1200" dirty="0"/>
              <a:t>target=NULL</a:t>
            </a:r>
            <a:r>
              <a:rPr lang="ko-KR" altLang="en-US" sz="1200" dirty="0"/>
              <a:t>인 행의 </a:t>
            </a:r>
            <a:r>
              <a:rPr lang="en-US" altLang="ko-KR" sz="1200" dirty="0"/>
              <a:t>rid</a:t>
            </a:r>
            <a:r>
              <a:rPr lang="ko-KR" altLang="en-US" sz="1200" dirty="0"/>
              <a:t>값을 시작으로 인접리스트의 값들을 재귀함수로 이어서 연결</a:t>
            </a:r>
            <a:endParaRPr lang="en-US" altLang="ko-KR" sz="1200" dirty="0"/>
          </a:p>
        </p:txBody>
      </p: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09A30770-8C5F-B0A2-A737-9B243AB3B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069455"/>
              </p:ext>
            </p:extLst>
          </p:nvPr>
        </p:nvGraphicFramePr>
        <p:xfrm>
          <a:off x="6243224" y="1854830"/>
          <a:ext cx="2207620" cy="34661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524">
                  <a:extLst>
                    <a:ext uri="{9D8B030D-6E8A-4147-A177-3AD203B41FA5}">
                      <a16:colId xmlns:a16="http://schemas.microsoft.com/office/drawing/2014/main" val="1377143768"/>
                    </a:ext>
                  </a:extLst>
                </a:gridCol>
                <a:gridCol w="441524">
                  <a:extLst>
                    <a:ext uri="{9D8B030D-6E8A-4147-A177-3AD203B41FA5}">
                      <a16:colId xmlns:a16="http://schemas.microsoft.com/office/drawing/2014/main" val="1756555114"/>
                    </a:ext>
                  </a:extLst>
                </a:gridCol>
                <a:gridCol w="441524">
                  <a:extLst>
                    <a:ext uri="{9D8B030D-6E8A-4147-A177-3AD203B41FA5}">
                      <a16:colId xmlns:a16="http://schemas.microsoft.com/office/drawing/2014/main" val="4203105930"/>
                    </a:ext>
                  </a:extLst>
                </a:gridCol>
                <a:gridCol w="441524">
                  <a:extLst>
                    <a:ext uri="{9D8B030D-6E8A-4147-A177-3AD203B41FA5}">
                      <a16:colId xmlns:a16="http://schemas.microsoft.com/office/drawing/2014/main" val="132108086"/>
                    </a:ext>
                  </a:extLst>
                </a:gridCol>
                <a:gridCol w="441524">
                  <a:extLst>
                    <a:ext uri="{9D8B030D-6E8A-4147-A177-3AD203B41FA5}">
                      <a16:colId xmlns:a16="http://schemas.microsoft.com/office/drawing/2014/main" val="1190780256"/>
                    </a:ext>
                  </a:extLst>
                </a:gridCol>
              </a:tblGrid>
              <a:tr h="284202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댓글 출력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496250"/>
                  </a:ext>
                </a:extLst>
              </a:tr>
              <a:tr h="629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315427"/>
                  </a:ext>
                </a:extLst>
              </a:tr>
              <a:tr h="51051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출력순서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699405"/>
                  </a:ext>
                </a:extLst>
              </a:tr>
              <a:tr h="5105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418352"/>
                  </a:ext>
                </a:extLst>
              </a:tr>
              <a:tr h="5105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790399"/>
                  </a:ext>
                </a:extLst>
              </a:tr>
              <a:tr h="5105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755369"/>
                  </a:ext>
                </a:extLst>
              </a:tr>
              <a:tr h="5105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95620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056AB07-987F-4FFC-FB52-C94E0B49F8C3}"/>
              </a:ext>
            </a:extLst>
          </p:cNvPr>
          <p:cNvSpPr txBox="1"/>
          <p:nvPr/>
        </p:nvSpPr>
        <p:spPr>
          <a:xfrm>
            <a:off x="9139643" y="1854831"/>
            <a:ext cx="2492832" cy="342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최종 댓글 출력 결과</a:t>
            </a:r>
            <a:endParaRPr lang="en-US" altLang="ko-KR" sz="1200" dirty="0"/>
          </a:p>
          <a:p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7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/>
              <a:t>8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17</a:t>
            </a:r>
          </a:p>
          <a:p>
            <a:endParaRPr lang="en-US" altLang="ko-KR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3580E382-5477-697A-5D05-11E75046C613}"/>
              </a:ext>
            </a:extLst>
          </p:cNvPr>
          <p:cNvSpPr/>
          <p:nvPr/>
        </p:nvSpPr>
        <p:spPr>
          <a:xfrm>
            <a:off x="2481943" y="3265714"/>
            <a:ext cx="3777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BCC548A2-4791-F3B1-0980-AEEDE032AB70}"/>
              </a:ext>
            </a:extLst>
          </p:cNvPr>
          <p:cNvSpPr/>
          <p:nvPr/>
        </p:nvSpPr>
        <p:spPr>
          <a:xfrm>
            <a:off x="5691200" y="3265714"/>
            <a:ext cx="3777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70B394FB-B4C1-8A1B-4C24-5236A1DC29A9}"/>
              </a:ext>
            </a:extLst>
          </p:cNvPr>
          <p:cNvSpPr/>
          <p:nvPr/>
        </p:nvSpPr>
        <p:spPr>
          <a:xfrm>
            <a:off x="8512011" y="3261311"/>
            <a:ext cx="3777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60B197-03BA-F2DA-4AE3-441F0B3969F3}"/>
              </a:ext>
            </a:extLst>
          </p:cNvPr>
          <p:cNvSpPr txBox="1"/>
          <p:nvPr/>
        </p:nvSpPr>
        <p:spPr>
          <a:xfrm>
            <a:off x="559525" y="5345477"/>
            <a:ext cx="2046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다음과 같이 구성된 </a:t>
            </a:r>
            <a:r>
              <a:rPr lang="en-US" altLang="ko-KR" sz="1200" dirty="0"/>
              <a:t>Review </a:t>
            </a:r>
            <a:r>
              <a:rPr lang="ko-KR" altLang="en-US" sz="1200" dirty="0"/>
              <a:t>테이블을 이용함</a:t>
            </a:r>
            <a:endParaRPr lang="en-US" altLang="ko-KR" sz="1200" dirty="0"/>
          </a:p>
          <a:p>
            <a:r>
              <a:rPr lang="ko-KR" altLang="en-US" sz="1200" dirty="0"/>
              <a:t>이때 </a:t>
            </a:r>
            <a:r>
              <a:rPr lang="en-US" altLang="ko-KR" sz="1200" dirty="0"/>
              <a:t>Target</a:t>
            </a:r>
            <a:r>
              <a:rPr lang="ko-KR" altLang="en-US" sz="1200" dirty="0"/>
              <a:t>은 해당 댓글의 상위 댓글의 </a:t>
            </a:r>
            <a:r>
              <a:rPr lang="en-US" altLang="ko-KR" sz="1200" dirty="0"/>
              <a:t>Rid</a:t>
            </a:r>
            <a:r>
              <a:rPr lang="ko-KR" altLang="en-US" sz="1200" dirty="0"/>
              <a:t>값을 넣음</a:t>
            </a:r>
            <a:endParaRPr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AB62A-3A51-5986-EE45-5848C840D1CC}"/>
              </a:ext>
            </a:extLst>
          </p:cNvPr>
          <p:cNvSpPr txBox="1"/>
          <p:nvPr/>
        </p:nvSpPr>
        <p:spPr>
          <a:xfrm>
            <a:off x="3188711" y="5315674"/>
            <a:ext cx="2276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각 행의 </a:t>
            </a:r>
            <a:r>
              <a:rPr lang="en-US" altLang="ko-KR" sz="1200" dirty="0"/>
              <a:t>rid</a:t>
            </a:r>
            <a:r>
              <a:rPr lang="ko-KR" altLang="en-US" sz="1200" dirty="0"/>
              <a:t>값을 인접리스트의 </a:t>
            </a:r>
            <a:r>
              <a:rPr lang="en-US" altLang="ko-KR" sz="1200" dirty="0"/>
              <a:t>head</a:t>
            </a:r>
            <a:r>
              <a:rPr lang="ko-KR" altLang="en-US" sz="1200" dirty="0"/>
              <a:t>에 두고 </a:t>
            </a:r>
            <a:r>
              <a:rPr lang="en-US" altLang="ko-KR" sz="1200" dirty="0"/>
              <a:t>Target</a:t>
            </a:r>
            <a:r>
              <a:rPr lang="ko-KR" altLang="en-US" sz="1200" dirty="0"/>
              <a:t>값이 </a:t>
            </a:r>
            <a:r>
              <a:rPr lang="en-US" altLang="ko-KR" sz="1200" dirty="0"/>
              <a:t>NULL</a:t>
            </a:r>
            <a:r>
              <a:rPr lang="ko-KR" altLang="en-US" sz="1200" dirty="0"/>
              <a:t>이 아니면 </a:t>
            </a:r>
            <a:r>
              <a:rPr lang="en-US" altLang="ko-KR" sz="1200" dirty="0"/>
              <a:t>Target</a:t>
            </a:r>
            <a:r>
              <a:rPr lang="ko-KR" altLang="en-US" sz="1200" dirty="0"/>
              <a:t>이 가리키는 </a:t>
            </a:r>
            <a:r>
              <a:rPr lang="en-US" altLang="ko-KR" sz="1200" dirty="0"/>
              <a:t>Rid </a:t>
            </a:r>
            <a:r>
              <a:rPr lang="ko-KR" altLang="en-US" sz="1200" dirty="0"/>
              <a:t>값에 현재 </a:t>
            </a:r>
            <a:r>
              <a:rPr lang="en-US" altLang="ko-KR" sz="1200" dirty="0"/>
              <a:t>Rid</a:t>
            </a:r>
            <a:r>
              <a:rPr lang="ko-KR" altLang="en-US" sz="1200" dirty="0"/>
              <a:t>값 추가</a:t>
            </a:r>
            <a:endParaRPr lang="en-US" altLang="ko-KR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E8878BF-BEFC-884D-4C7D-DCBA81A89B29}"/>
              </a:ext>
            </a:extLst>
          </p:cNvPr>
          <p:cNvCxnSpPr/>
          <p:nvPr/>
        </p:nvCxnSpPr>
        <p:spPr>
          <a:xfrm>
            <a:off x="4075461" y="2312079"/>
            <a:ext cx="461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6A0F683-2A18-1B0C-CD22-A9B079C29F87}"/>
              </a:ext>
            </a:extLst>
          </p:cNvPr>
          <p:cNvCxnSpPr/>
          <p:nvPr/>
        </p:nvCxnSpPr>
        <p:spPr>
          <a:xfrm flipH="1">
            <a:off x="4075461" y="2339466"/>
            <a:ext cx="537206" cy="26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0C16B80-F9A6-EB2C-8DCC-8300B5B9806B}"/>
              </a:ext>
            </a:extLst>
          </p:cNvPr>
          <p:cNvCxnSpPr>
            <a:cxnSpLocks/>
          </p:cNvCxnSpPr>
          <p:nvPr/>
        </p:nvCxnSpPr>
        <p:spPr>
          <a:xfrm>
            <a:off x="4119925" y="2669130"/>
            <a:ext cx="417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2980387-EB85-EACD-A47E-2FB0C20E4879}"/>
              </a:ext>
            </a:extLst>
          </p:cNvPr>
          <p:cNvCxnSpPr>
            <a:cxnSpLocks/>
          </p:cNvCxnSpPr>
          <p:nvPr/>
        </p:nvCxnSpPr>
        <p:spPr>
          <a:xfrm flipH="1">
            <a:off x="4054664" y="2694046"/>
            <a:ext cx="574522" cy="83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5A192B4-BBAA-3F43-1D36-F35962E7648A}"/>
              </a:ext>
            </a:extLst>
          </p:cNvPr>
          <p:cNvCxnSpPr/>
          <p:nvPr/>
        </p:nvCxnSpPr>
        <p:spPr>
          <a:xfrm>
            <a:off x="4081984" y="3591029"/>
            <a:ext cx="490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E2C6096-950F-6C6E-7C7F-900C39D16D5B}"/>
              </a:ext>
            </a:extLst>
          </p:cNvPr>
          <p:cNvCxnSpPr>
            <a:cxnSpLocks/>
          </p:cNvCxnSpPr>
          <p:nvPr/>
        </p:nvCxnSpPr>
        <p:spPr>
          <a:xfrm flipH="1">
            <a:off x="4081984" y="3591029"/>
            <a:ext cx="530683" cy="29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D2A4803-DA28-4A36-6691-DCFC7C13E221}"/>
              </a:ext>
            </a:extLst>
          </p:cNvPr>
          <p:cNvCxnSpPr/>
          <p:nvPr/>
        </p:nvCxnSpPr>
        <p:spPr>
          <a:xfrm flipH="1">
            <a:off x="4119925" y="2339466"/>
            <a:ext cx="983147" cy="59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4688090-B172-ACA5-4F6A-44181DDA00EE}"/>
              </a:ext>
            </a:extLst>
          </p:cNvPr>
          <p:cNvCxnSpPr/>
          <p:nvPr/>
        </p:nvCxnSpPr>
        <p:spPr>
          <a:xfrm>
            <a:off x="4119925" y="2991348"/>
            <a:ext cx="599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807D9E7-9E6E-6654-BD56-C4D13AF78EF2}"/>
              </a:ext>
            </a:extLst>
          </p:cNvPr>
          <p:cNvCxnSpPr/>
          <p:nvPr/>
        </p:nvCxnSpPr>
        <p:spPr>
          <a:xfrm flipH="1">
            <a:off x="4119925" y="3044941"/>
            <a:ext cx="599970" cy="24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DCD789D-AC43-35A0-3E28-A078F58BFE8B}"/>
              </a:ext>
            </a:extLst>
          </p:cNvPr>
          <p:cNvCxnSpPr/>
          <p:nvPr/>
        </p:nvCxnSpPr>
        <p:spPr>
          <a:xfrm flipH="1">
            <a:off x="4081984" y="3591029"/>
            <a:ext cx="1021088" cy="156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F9D669B-B116-1D6D-6CA0-21E8B39BAB92}"/>
              </a:ext>
            </a:extLst>
          </p:cNvPr>
          <p:cNvCxnSpPr/>
          <p:nvPr/>
        </p:nvCxnSpPr>
        <p:spPr>
          <a:xfrm>
            <a:off x="4119925" y="4210548"/>
            <a:ext cx="45210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DCB0CAF-09DE-F516-1189-FFBAE37CF931}"/>
              </a:ext>
            </a:extLst>
          </p:cNvPr>
          <p:cNvCxnSpPr/>
          <p:nvPr/>
        </p:nvCxnSpPr>
        <p:spPr>
          <a:xfrm flipH="1">
            <a:off x="4119925" y="4227965"/>
            <a:ext cx="509261" cy="35705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화살표: 아래쪽 65">
            <a:extLst>
              <a:ext uri="{FF2B5EF4-FFF2-40B4-BE49-F238E27FC236}">
                <a16:creationId xmlns:a16="http://schemas.microsoft.com/office/drawing/2014/main" id="{1FF251F3-3AEA-E4A0-A495-704825360DFD}"/>
              </a:ext>
            </a:extLst>
          </p:cNvPr>
          <p:cNvSpPr/>
          <p:nvPr/>
        </p:nvSpPr>
        <p:spPr>
          <a:xfrm>
            <a:off x="2920836" y="2170901"/>
            <a:ext cx="242276" cy="3150083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A65A11D-3B01-680A-E1C1-148ED168E1DB}"/>
              </a:ext>
            </a:extLst>
          </p:cNvPr>
          <p:cNvCxnSpPr>
            <a:cxnSpLocks/>
          </p:cNvCxnSpPr>
          <p:nvPr/>
        </p:nvCxnSpPr>
        <p:spPr>
          <a:xfrm flipV="1">
            <a:off x="3099507" y="2334055"/>
            <a:ext cx="165107" cy="892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14B85D9-6CF0-85D7-9CEF-9AA06B5CC951}"/>
              </a:ext>
            </a:extLst>
          </p:cNvPr>
          <p:cNvCxnSpPr>
            <a:cxnSpLocks/>
          </p:cNvCxnSpPr>
          <p:nvPr/>
        </p:nvCxnSpPr>
        <p:spPr>
          <a:xfrm flipV="1">
            <a:off x="3092825" y="4224307"/>
            <a:ext cx="165107" cy="892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11286AB-5E6F-D37B-E407-9D89DFEA2D8F}"/>
              </a:ext>
            </a:extLst>
          </p:cNvPr>
          <p:cNvCxnSpPr>
            <a:cxnSpLocks/>
          </p:cNvCxnSpPr>
          <p:nvPr/>
        </p:nvCxnSpPr>
        <p:spPr>
          <a:xfrm flipV="1">
            <a:off x="3078673" y="4878405"/>
            <a:ext cx="165107" cy="892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0B6ED8D-7162-B316-31A3-BAF7591CC8F1}"/>
              </a:ext>
            </a:extLst>
          </p:cNvPr>
          <p:cNvSpPr txBox="1"/>
          <p:nvPr/>
        </p:nvSpPr>
        <p:spPr>
          <a:xfrm>
            <a:off x="9095239" y="5315674"/>
            <a:ext cx="2492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최종적으로 숫자 대신 내용을 입력하면 됨 각 수준에 맞도록 </a:t>
            </a:r>
            <a:r>
              <a:rPr lang="en-US" altLang="ko-KR" sz="1200" dirty="0"/>
              <a:t>tab</a:t>
            </a:r>
            <a:r>
              <a:rPr lang="ko-KR" altLang="en-US" sz="1200" dirty="0"/>
              <a:t>을 입력하면서 </a:t>
            </a:r>
            <a:r>
              <a:rPr lang="ko-KR" altLang="en-US" sz="1200" dirty="0" err="1"/>
              <a:t>대댓글</a:t>
            </a:r>
            <a:r>
              <a:rPr lang="ko-KR" altLang="en-US" sz="1200" dirty="0"/>
              <a:t> 관계를 표현하면 됨</a:t>
            </a:r>
          </a:p>
        </p:txBody>
      </p:sp>
    </p:spTree>
    <p:extLst>
      <p:ext uri="{BB962C8B-B14F-4D97-AF65-F5344CB8AC3E}">
        <p14:creationId xmlns:p14="http://schemas.microsoft.com/office/powerpoint/2010/main" val="315652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2AAA8-FB55-DB8A-1905-C8963F29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조회수 알고리즘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28DFCB-34AE-AA06-523D-69DB79D6C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737201"/>
              </p:ext>
            </p:extLst>
          </p:nvPr>
        </p:nvGraphicFramePr>
        <p:xfrm>
          <a:off x="348341" y="1656941"/>
          <a:ext cx="4598127" cy="213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2709">
                  <a:extLst>
                    <a:ext uri="{9D8B030D-6E8A-4147-A177-3AD203B41FA5}">
                      <a16:colId xmlns:a16="http://schemas.microsoft.com/office/drawing/2014/main" val="3511142142"/>
                    </a:ext>
                  </a:extLst>
                </a:gridCol>
                <a:gridCol w="1532709">
                  <a:extLst>
                    <a:ext uri="{9D8B030D-6E8A-4147-A177-3AD203B41FA5}">
                      <a16:colId xmlns:a16="http://schemas.microsoft.com/office/drawing/2014/main" val="3536199281"/>
                    </a:ext>
                  </a:extLst>
                </a:gridCol>
                <a:gridCol w="1532709">
                  <a:extLst>
                    <a:ext uri="{9D8B030D-6E8A-4147-A177-3AD203B41FA5}">
                      <a16:colId xmlns:a16="http://schemas.microsoft.com/office/drawing/2014/main" val="2423029210"/>
                    </a:ext>
                  </a:extLst>
                </a:gridCol>
              </a:tblGrid>
              <a:tr h="28205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Board </a:t>
                      </a:r>
                      <a:r>
                        <a:rPr lang="ko-KR" altLang="en-US" sz="1400" dirty="0"/>
                        <a:t>테이블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43662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08876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384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57279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98692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18553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364521"/>
                  </a:ext>
                </a:extLst>
              </a:tr>
              <a:tr h="28205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33111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760E3A2-01F7-3DBC-25E2-B6597DE44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34683"/>
              </p:ext>
            </p:extLst>
          </p:nvPr>
        </p:nvGraphicFramePr>
        <p:xfrm>
          <a:off x="5999499" y="1656941"/>
          <a:ext cx="5091612" cy="21376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7204">
                  <a:extLst>
                    <a:ext uri="{9D8B030D-6E8A-4147-A177-3AD203B41FA5}">
                      <a16:colId xmlns:a16="http://schemas.microsoft.com/office/drawing/2014/main" val="3511142142"/>
                    </a:ext>
                  </a:extLst>
                </a:gridCol>
                <a:gridCol w="1697204">
                  <a:extLst>
                    <a:ext uri="{9D8B030D-6E8A-4147-A177-3AD203B41FA5}">
                      <a16:colId xmlns:a16="http://schemas.microsoft.com/office/drawing/2014/main" val="3536199281"/>
                    </a:ext>
                  </a:extLst>
                </a:gridCol>
                <a:gridCol w="1697204">
                  <a:extLst>
                    <a:ext uri="{9D8B030D-6E8A-4147-A177-3AD203B41FA5}">
                      <a16:colId xmlns:a16="http://schemas.microsoft.com/office/drawing/2014/main" val="2423029210"/>
                    </a:ext>
                  </a:extLst>
                </a:gridCol>
              </a:tblGrid>
              <a:tr h="30537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 </a:t>
                      </a:r>
                      <a:r>
                        <a:rPr lang="ko-KR" altLang="en-US" sz="1400" dirty="0"/>
                        <a:t>테이블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519970"/>
                  </a:ext>
                </a:extLst>
              </a:tr>
              <a:tr h="305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Uid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088766"/>
                  </a:ext>
                </a:extLst>
              </a:tr>
              <a:tr h="305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572794"/>
                  </a:ext>
                </a:extLst>
              </a:tr>
              <a:tr h="305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986926"/>
                  </a:ext>
                </a:extLst>
              </a:tr>
              <a:tr h="305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096504"/>
                  </a:ext>
                </a:extLst>
              </a:tr>
              <a:tr h="305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13230"/>
                  </a:ext>
                </a:extLst>
              </a:tr>
              <a:tr h="30537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6545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95A114-27C9-14E1-E93F-AF6240041F68}"/>
              </a:ext>
            </a:extLst>
          </p:cNvPr>
          <p:cNvSpPr txBox="1"/>
          <p:nvPr/>
        </p:nvSpPr>
        <p:spPr>
          <a:xfrm>
            <a:off x="348341" y="3796755"/>
            <a:ext cx="4598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추가적인 조회수 열 생성</a:t>
            </a:r>
            <a:endParaRPr lang="en-US" altLang="ko-KR" sz="1200" dirty="0"/>
          </a:p>
          <a:p>
            <a:r>
              <a:rPr lang="ko-KR" altLang="en-US" sz="1200" dirty="0"/>
              <a:t>조회수 변경</a:t>
            </a:r>
            <a:r>
              <a:rPr lang="en-US" altLang="ko-KR" sz="1200" dirty="0"/>
              <a:t>:</a:t>
            </a:r>
            <a:r>
              <a:rPr lang="ko-KR" altLang="en-US" sz="1200" dirty="0"/>
              <a:t> 게시글을 확인할 때 해당 게시글의 조회수를 </a:t>
            </a:r>
            <a:r>
              <a:rPr lang="en-US" altLang="ko-KR" sz="1200" dirty="0"/>
              <a:t>+1 </a:t>
            </a:r>
            <a:r>
              <a:rPr lang="ko-KR" altLang="en-US" sz="1200" dirty="0"/>
              <a:t>하는 방식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조회수 확인</a:t>
            </a:r>
            <a:r>
              <a:rPr lang="en-US" altLang="ko-KR" sz="1200" dirty="0"/>
              <a:t>:</a:t>
            </a:r>
            <a:r>
              <a:rPr lang="ko-KR" altLang="en-US" sz="1200" dirty="0"/>
              <a:t> 그냥 </a:t>
            </a:r>
            <a:r>
              <a:rPr lang="en-US" altLang="ko-KR" sz="1200" dirty="0"/>
              <a:t>bid</a:t>
            </a:r>
            <a:r>
              <a:rPr lang="ko-KR" altLang="en-US" sz="1200" dirty="0"/>
              <a:t>를 기준으로 하나의 행을 가져오면서 </a:t>
            </a:r>
            <a:r>
              <a:rPr lang="en-US" altLang="ko-KR" sz="1200" dirty="0"/>
              <a:t>view</a:t>
            </a:r>
            <a:r>
              <a:rPr lang="ko-KR" altLang="en-US" sz="1200" dirty="0"/>
              <a:t>의 값을 가져오면 됨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장점</a:t>
            </a:r>
            <a:r>
              <a:rPr lang="en-US" altLang="ko-KR" sz="1200" dirty="0"/>
              <a:t>:</a:t>
            </a:r>
            <a:r>
              <a:rPr lang="ko-KR" altLang="en-US" sz="1200" dirty="0"/>
              <a:t>저장공간의 낭비 적고</a:t>
            </a:r>
            <a:r>
              <a:rPr lang="en-US" altLang="ko-KR" sz="1200" dirty="0"/>
              <a:t>,</a:t>
            </a:r>
            <a:r>
              <a:rPr lang="ko-KR" altLang="en-US" sz="1200" dirty="0"/>
              <a:t>확인하는데 오래 걸리지 않음</a:t>
            </a:r>
            <a:endParaRPr lang="en-US" altLang="ko-KR" sz="1200" dirty="0"/>
          </a:p>
          <a:p>
            <a:r>
              <a:rPr lang="ko-KR" altLang="en-US" sz="1200" dirty="0"/>
              <a:t>단점</a:t>
            </a:r>
            <a:r>
              <a:rPr lang="en-US" altLang="ko-KR" sz="1200" dirty="0"/>
              <a:t>:</a:t>
            </a:r>
            <a:r>
              <a:rPr lang="ko-KR" altLang="en-US" sz="1200" dirty="0"/>
              <a:t>중복조회도 인정하게 되어 실질적인 조회수를 알 수 없음</a:t>
            </a:r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D2E3B-46EC-FA4D-2D84-97021E9F41AC}"/>
              </a:ext>
            </a:extLst>
          </p:cNvPr>
          <p:cNvSpPr txBox="1"/>
          <p:nvPr/>
        </p:nvSpPr>
        <p:spPr>
          <a:xfrm>
            <a:off x="5999499" y="3790541"/>
            <a:ext cx="5091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조회수 열이 아닌 </a:t>
            </a:r>
            <a:r>
              <a:rPr lang="en-US" altLang="ko-KR" sz="1200" dirty="0"/>
              <a:t>View </a:t>
            </a:r>
            <a:r>
              <a:rPr lang="ko-KR" altLang="en-US" sz="1200" dirty="0"/>
              <a:t>테이블을 만들어서 관리</a:t>
            </a:r>
            <a:endParaRPr lang="en-US" altLang="ko-KR" sz="1200" dirty="0"/>
          </a:p>
          <a:p>
            <a:r>
              <a:rPr lang="ko-KR" altLang="en-US" sz="1200" dirty="0"/>
              <a:t>조회수 변경</a:t>
            </a:r>
            <a:r>
              <a:rPr lang="en-US" altLang="ko-KR" sz="1200" dirty="0"/>
              <a:t>: </a:t>
            </a:r>
            <a:r>
              <a:rPr lang="ko-KR" altLang="en-US" sz="1200" dirty="0"/>
              <a:t>게시글을 확인할 때 </a:t>
            </a:r>
            <a:r>
              <a:rPr lang="en-US" altLang="ko-KR" sz="1200" dirty="0"/>
              <a:t>bid</a:t>
            </a:r>
            <a:r>
              <a:rPr lang="ko-KR" altLang="en-US" sz="1200" dirty="0"/>
              <a:t>값과 </a:t>
            </a:r>
            <a:r>
              <a:rPr lang="en-US" altLang="ko-KR" sz="1200" dirty="0" err="1"/>
              <a:t>uid</a:t>
            </a:r>
            <a:r>
              <a:rPr lang="ko-KR" altLang="en-US" sz="1200" dirty="0"/>
              <a:t>값이 일치하는 행이 존재하지 않으면 </a:t>
            </a:r>
            <a:r>
              <a:rPr lang="en-US" altLang="ko-KR" sz="1200" dirty="0"/>
              <a:t>bid</a:t>
            </a:r>
            <a:r>
              <a:rPr lang="ko-KR" altLang="en-US" sz="1200" dirty="0"/>
              <a:t>값과 </a:t>
            </a:r>
            <a:r>
              <a:rPr lang="en-US" altLang="ko-KR" sz="1200" dirty="0" err="1"/>
              <a:t>uid</a:t>
            </a:r>
            <a:r>
              <a:rPr lang="ko-KR" altLang="en-US" sz="1200" dirty="0"/>
              <a:t>값을 </a:t>
            </a:r>
            <a:r>
              <a:rPr lang="en-US" altLang="ko-KR" sz="1200" dirty="0" err="1"/>
              <a:t>inser</a:t>
            </a:r>
            <a:r>
              <a:rPr lang="ko-KR" altLang="en-US" sz="1200" dirty="0" err="1"/>
              <a:t>해줌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조회수 확인</a:t>
            </a:r>
            <a:r>
              <a:rPr lang="en-US" altLang="ko-KR" sz="1200" dirty="0"/>
              <a:t>: bid</a:t>
            </a:r>
            <a:r>
              <a:rPr lang="ko-KR" altLang="en-US" sz="1200" dirty="0"/>
              <a:t>값이 일치하는 행을 찾아낸 결과에서 행의 수를 출력하면 됨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장점</a:t>
            </a:r>
            <a:r>
              <a:rPr lang="en-US" altLang="ko-KR" sz="1200" dirty="0"/>
              <a:t>:</a:t>
            </a:r>
            <a:r>
              <a:rPr lang="ko-KR" altLang="en-US" sz="1200" dirty="0"/>
              <a:t>중복조회가 발생하지 않고</a:t>
            </a:r>
            <a:r>
              <a:rPr lang="en-US" altLang="ko-KR" sz="1200" dirty="0"/>
              <a:t>, </a:t>
            </a:r>
            <a:r>
              <a:rPr lang="ko-KR" altLang="en-US" sz="1200" dirty="0"/>
              <a:t>기능의 확장이 용이함</a:t>
            </a:r>
            <a:endParaRPr lang="en-US" altLang="ko-KR" sz="1200" dirty="0"/>
          </a:p>
          <a:p>
            <a:r>
              <a:rPr lang="ko-KR" altLang="en-US" sz="1200" dirty="0"/>
              <a:t>단점</a:t>
            </a:r>
            <a:r>
              <a:rPr lang="en-US" altLang="ko-KR" sz="1200" dirty="0"/>
              <a:t>:n</a:t>
            </a:r>
            <a:r>
              <a:rPr lang="ko-KR" altLang="en-US" sz="1200" dirty="0"/>
              <a:t>개의 게시글과 </a:t>
            </a:r>
            <a:r>
              <a:rPr lang="en-US" altLang="ko-KR" sz="1200" dirty="0"/>
              <a:t>m</a:t>
            </a:r>
            <a:r>
              <a:rPr lang="ko-KR" altLang="en-US" sz="1200" dirty="0"/>
              <a:t>명의 회원수가 </a:t>
            </a:r>
            <a:r>
              <a:rPr lang="ko-KR" altLang="en-US" sz="1200" dirty="0" err="1"/>
              <a:t>있을때</a:t>
            </a:r>
            <a:r>
              <a:rPr lang="ko-KR" altLang="en-US" sz="1200" dirty="0"/>
              <a:t> 최대 </a:t>
            </a:r>
            <a:r>
              <a:rPr lang="en-US" altLang="ko-KR" sz="1200" dirty="0"/>
              <a:t>n*m</a:t>
            </a:r>
            <a:r>
              <a:rPr lang="ko-KR" altLang="en-US" sz="1200" dirty="0"/>
              <a:t>개의 행이 존재할 수 있음</a:t>
            </a:r>
            <a:endParaRPr lang="en-US" altLang="ko-KR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2A5BD0-E986-312F-FAB3-A57AD5A72AB3}"/>
              </a:ext>
            </a:extLst>
          </p:cNvPr>
          <p:cNvSpPr txBox="1"/>
          <p:nvPr/>
        </p:nvSpPr>
        <p:spPr>
          <a:xfrm>
            <a:off x="2128816" y="5924141"/>
            <a:ext cx="749752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활용 예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/>
              <a:t>관리자가 해당 게시글을 누가 확인 </a:t>
            </a:r>
            <a:r>
              <a:rPr lang="ko-KR" altLang="en-US" sz="1200" dirty="0" err="1"/>
              <a:t>했었는지</a:t>
            </a:r>
            <a:r>
              <a:rPr lang="ko-KR" altLang="en-US" sz="1200" dirty="0"/>
              <a:t> 확인할 수 있는 조회하는 기능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/>
              <a:t>어떤 게시글 종류를 선호하는지 판단하는 기능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view</a:t>
            </a:r>
            <a:r>
              <a:rPr lang="ko-KR" altLang="en-US" sz="1200" dirty="0"/>
              <a:t> 테이블에 조회 시간을 추가하면 사용 기록 조회로도 사용할 수 있는 충분히 기능을 확장 할 수 있음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CB65A95-DB8A-30C3-6205-633DF23812CF}"/>
              </a:ext>
            </a:extLst>
          </p:cNvPr>
          <p:cNvSpPr/>
          <p:nvPr/>
        </p:nvSpPr>
        <p:spPr>
          <a:xfrm>
            <a:off x="5229436" y="2723741"/>
            <a:ext cx="561056" cy="537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29910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갤러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2121</TotalTime>
  <Words>757</Words>
  <Application>Microsoft Office PowerPoint</Application>
  <PresentationFormat>와이드스크린</PresentationFormat>
  <Paragraphs>235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Gill Sans MT</vt:lpstr>
      <vt:lpstr>Wingdings 2</vt:lpstr>
      <vt:lpstr>HDOfficeLightV0</vt:lpstr>
      <vt:lpstr>1_HDOfficeLightV0</vt:lpstr>
      <vt:lpstr>갤러리</vt:lpstr>
      <vt:lpstr> </vt:lpstr>
      <vt:lpstr>메뉴구성도</vt:lpstr>
      <vt:lpstr>기능 파일</vt:lpstr>
      <vt:lpstr>웹페이지 디자인 + 기능 사용 영상</vt:lpstr>
      <vt:lpstr>DB 관계도</vt:lpstr>
      <vt:lpstr>대댓글 알고리즘(인접리스트 활용)</vt:lpstr>
      <vt:lpstr>조회수 알고리즘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메뉴구성도</dc:title>
  <dc:creator>김 태훈</dc:creator>
  <cp:lastModifiedBy>김 태훈</cp:lastModifiedBy>
  <cp:revision>14</cp:revision>
  <dcterms:created xsi:type="dcterms:W3CDTF">2022-12-08T10:08:01Z</dcterms:created>
  <dcterms:modified xsi:type="dcterms:W3CDTF">2023-01-28T09:16:25Z</dcterms:modified>
</cp:coreProperties>
</file>