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108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40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8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8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7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00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8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60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47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27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5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13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32F4-F23E-4867-A787-AF59A8D3970A}" type="datetimeFigureOut">
              <a:rPr lang="cs-CZ" smtClean="0"/>
              <a:t>7.8.2014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68C7-3C14-460F-9C6D-7BF0C24D5B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47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4" y="547771"/>
            <a:ext cx="4176464" cy="542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0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Přiřazení entit k objektům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Problémy</a:t>
            </a:r>
          </a:p>
          <a:p>
            <a:r>
              <a:rPr lang="cs-CZ" dirty="0" smtClean="0"/>
              <a:t>Klasifikace </a:t>
            </a:r>
            <a:r>
              <a:rPr lang="cs-CZ" dirty="0" smtClean="0"/>
              <a:t>a </a:t>
            </a:r>
            <a:r>
              <a:rPr lang="cs-CZ" dirty="0" err="1" smtClean="0"/>
              <a:t>ranking</a:t>
            </a:r>
            <a:endParaRPr lang="cs-CZ" dirty="0" smtClean="0"/>
          </a:p>
          <a:p>
            <a:r>
              <a:rPr lang="cs-CZ" dirty="0" err="1" smtClean="0"/>
              <a:t>Features</a:t>
            </a:r>
            <a:endParaRPr lang="cs-CZ" dirty="0" smtClean="0"/>
          </a:p>
          <a:p>
            <a:r>
              <a:rPr lang="cs-CZ" dirty="0" smtClean="0"/>
              <a:t>Přeučení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57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rgbClr val="C7181F"/>
                </a:solidFill>
              </a:rPr>
              <a:t>Děkujeme za pozornost</a:t>
            </a:r>
            <a:endParaRPr lang="cs-CZ" dirty="0">
              <a:solidFill>
                <a:srgbClr val="C71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Řešitelé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Petr Fanta</a:t>
            </a:r>
          </a:p>
          <a:p>
            <a:r>
              <a:rPr lang="cs-CZ" dirty="0" smtClean="0"/>
              <a:t>Duc Tam </a:t>
            </a:r>
            <a:r>
              <a:rPr lang="cs-CZ" dirty="0" err="1" smtClean="0"/>
              <a:t>Hoang</a:t>
            </a:r>
            <a:endParaRPr lang="cs-CZ" dirty="0" smtClean="0"/>
          </a:p>
          <a:p>
            <a:r>
              <a:rPr lang="cs-CZ" dirty="0" smtClean="0"/>
              <a:t>Adam </a:t>
            </a:r>
            <a:r>
              <a:rPr lang="cs-CZ" dirty="0" err="1" smtClean="0"/>
              <a:t>Huječek</a:t>
            </a:r>
            <a:endParaRPr lang="cs-CZ" dirty="0" smtClean="0"/>
          </a:p>
          <a:p>
            <a:r>
              <a:rPr lang="cs-CZ" dirty="0" smtClean="0"/>
              <a:t>Václav Pernička</a:t>
            </a:r>
          </a:p>
          <a:p>
            <a:r>
              <a:rPr lang="cs-CZ" dirty="0" smtClean="0"/>
              <a:t>Jakub Vlček</a:t>
            </a:r>
          </a:p>
          <a:p>
            <a:r>
              <a:rPr lang="cs-CZ" dirty="0" smtClean="0"/>
              <a:t>Vedoucí projektu</a:t>
            </a:r>
          </a:p>
          <a:p>
            <a:pPr lvl="1"/>
            <a:r>
              <a:rPr lang="cs-CZ" dirty="0" smtClean="0"/>
              <a:t>RNDr. Ondřej Bojar, Ph.D.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90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Motivace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Texty</a:t>
            </a:r>
          </a:p>
          <a:p>
            <a:r>
              <a:rPr lang="cs-CZ" dirty="0" smtClean="0"/>
              <a:t>Strukturované informace x nestrukturované dokumenty</a:t>
            </a:r>
          </a:p>
          <a:p>
            <a:r>
              <a:rPr lang="cs-CZ" dirty="0" smtClean="0"/>
              <a:t>Pojmenované entity, objekty a vztahy</a:t>
            </a:r>
          </a:p>
          <a:p>
            <a:r>
              <a:rPr lang="cs-CZ" dirty="0" smtClean="0"/>
              <a:t>Příklad</a:t>
            </a:r>
          </a:p>
          <a:p>
            <a:pPr lvl="1"/>
            <a:r>
              <a:rPr lang="cs-CZ" dirty="0" smtClean="0"/>
              <a:t>Policejní zprávy</a:t>
            </a:r>
          </a:p>
          <a:p>
            <a:pPr lvl="1"/>
            <a:r>
              <a:rPr lang="cs-CZ" dirty="0" smtClean="0"/>
              <a:t>Proces zpracování zprav v Policii ČR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Vzorová zpráva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dirty="0"/>
              <a:t>Č.j.: NPC-707-37/2005</a:t>
            </a:r>
            <a:br>
              <a:rPr lang="cs-CZ" dirty="0"/>
            </a:br>
            <a:r>
              <a:rPr lang="cs-CZ" dirty="0"/>
              <a:t>14.09.2005</a:t>
            </a:r>
            <a:br>
              <a:rPr lang="cs-CZ" dirty="0"/>
            </a:br>
            <a:r>
              <a:rPr lang="cs-CZ" dirty="0"/>
              <a:t>Ú ř e d n í z á z n a m</a:t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>Dnešního dne byl ve věznici PRAHA 4 PANKRÁC vytěžen </a:t>
            </a:r>
            <a:r>
              <a:rPr lang="cs-CZ" dirty="0" err="1"/>
              <a:t>obv</a:t>
            </a:r>
            <a:r>
              <a:rPr lang="cs-CZ" dirty="0"/>
              <a:t>. Kuka David, nar. 11.6.1976. Předmětem vytěžení bylo získání Kuky ke spolupráci a získání informací k mezinárodnímu obchodu s OPL. Kuka se asi po hodinovém rozhovoru rozhodl spolupracovat s NPC jak na objasnění v jeho trestní věci, tak i na odhalení dalších skupin a osob, které dováží do Afriky kokain, hašiš, marihuanu a vyrábí a vyváží drogu extázi. Jako důvod spolupráce uvedl snahu o snížení trestu, který určitě dostane, a také proto, že mu ve vězeňské nemocnici zjistili, že pravděpodobně trpí diabetem. Schůzka byla omezena časově, z toho důvodu není vytěžení úplné, avšak na dalších návštěvách sdělí další informace. K věci uvedl následující:</a:t>
            </a:r>
            <a:br>
              <a:rPr lang="cs-CZ" dirty="0"/>
            </a:br>
            <a:r>
              <a:rPr lang="cs-CZ" dirty="0"/>
              <a:t>· co se týká převozu 376 kg hašiše do Arménie a dovoz 21,4 t marihuany do Čečenska, nebyl organizátorem, ale pouze prostředníkem. K těmto akcím se dostal tak, že ve Finsku pracoval v jedné z kanceláří, která se starala o výkup a dovoz hašiše do </a:t>
            </a:r>
            <a:r>
              <a:rPr lang="cs-CZ" dirty="0" smtClean="0"/>
              <a:t>Finska…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58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Vzorová zpráva -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dirty="0" smtClean="0"/>
              <a:t>Č.j.: NPC-707-37/2005</a:t>
            </a:r>
            <a:br>
              <a:rPr lang="cs-CZ" dirty="0" smtClean="0"/>
            </a:br>
            <a:r>
              <a:rPr lang="cs-CZ" dirty="0" smtClean="0">
                <a:solidFill>
                  <a:srgbClr val="C7181F"/>
                </a:solidFill>
              </a:rPr>
              <a:t>14.09.2005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Ú ř e d n í z á z n a m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Dnešního dne byl ve věznici </a:t>
            </a:r>
            <a:r>
              <a:rPr lang="cs-CZ" dirty="0" smtClean="0">
                <a:solidFill>
                  <a:srgbClr val="C7181F"/>
                </a:solidFill>
              </a:rPr>
              <a:t>PRAHA 4 PANKRÁC </a:t>
            </a:r>
            <a:r>
              <a:rPr lang="cs-CZ" dirty="0" smtClean="0"/>
              <a:t>vytěžen </a:t>
            </a:r>
            <a:r>
              <a:rPr lang="cs-CZ" dirty="0" err="1" smtClean="0"/>
              <a:t>obv</a:t>
            </a:r>
            <a:r>
              <a:rPr lang="cs-CZ" dirty="0" smtClean="0"/>
              <a:t>. </a:t>
            </a:r>
            <a:r>
              <a:rPr lang="cs-CZ" dirty="0" smtClean="0">
                <a:solidFill>
                  <a:srgbClr val="C7181F"/>
                </a:solidFill>
              </a:rPr>
              <a:t>Kuka David</a:t>
            </a:r>
            <a:r>
              <a:rPr lang="cs-CZ" dirty="0" smtClean="0"/>
              <a:t>, nar. </a:t>
            </a:r>
            <a:r>
              <a:rPr lang="cs-CZ" dirty="0" smtClean="0">
                <a:solidFill>
                  <a:srgbClr val="C7181F"/>
                </a:solidFill>
              </a:rPr>
              <a:t>11.6.1976</a:t>
            </a:r>
            <a:r>
              <a:rPr lang="cs-CZ" dirty="0" smtClean="0"/>
              <a:t>. Předmětem vytěžení bylo získání </a:t>
            </a:r>
            <a:r>
              <a:rPr lang="cs-CZ" dirty="0" smtClean="0">
                <a:solidFill>
                  <a:srgbClr val="C7181F"/>
                </a:solidFill>
              </a:rPr>
              <a:t>Kuky</a:t>
            </a:r>
            <a:r>
              <a:rPr lang="cs-CZ" dirty="0" smtClean="0"/>
              <a:t> ke spolupráci a získání informací k mezinárodnímu obchodu s OPL. </a:t>
            </a:r>
            <a:r>
              <a:rPr lang="cs-CZ" dirty="0" smtClean="0">
                <a:solidFill>
                  <a:srgbClr val="C7181F"/>
                </a:solidFill>
              </a:rPr>
              <a:t>Kuka</a:t>
            </a:r>
            <a:r>
              <a:rPr lang="cs-CZ" dirty="0" smtClean="0"/>
              <a:t> se asi po hodinovém rozhovoru rozhodl spolupracovat s NPC jak na objasnění v jeho trestní věci, tak i na odhalení dalších skupin a osob, které dováží do </a:t>
            </a:r>
            <a:r>
              <a:rPr lang="cs-CZ" dirty="0" smtClean="0">
                <a:solidFill>
                  <a:srgbClr val="C7181F"/>
                </a:solidFill>
              </a:rPr>
              <a:t>Afriky</a:t>
            </a:r>
            <a:r>
              <a:rPr lang="cs-CZ" dirty="0" smtClean="0"/>
              <a:t> </a:t>
            </a:r>
            <a:r>
              <a:rPr lang="cs-CZ" dirty="0" smtClean="0">
                <a:solidFill>
                  <a:srgbClr val="C7181F"/>
                </a:solidFill>
              </a:rPr>
              <a:t>kokain</a:t>
            </a:r>
            <a:r>
              <a:rPr lang="cs-CZ" dirty="0" smtClean="0"/>
              <a:t>, </a:t>
            </a:r>
            <a:r>
              <a:rPr lang="cs-CZ" dirty="0" smtClean="0">
                <a:solidFill>
                  <a:srgbClr val="C7181F"/>
                </a:solidFill>
              </a:rPr>
              <a:t>hašiš</a:t>
            </a:r>
            <a:r>
              <a:rPr lang="cs-CZ" dirty="0" smtClean="0"/>
              <a:t>, </a:t>
            </a:r>
            <a:r>
              <a:rPr lang="cs-CZ" dirty="0" smtClean="0">
                <a:solidFill>
                  <a:srgbClr val="C7181F"/>
                </a:solidFill>
              </a:rPr>
              <a:t>marihuanu</a:t>
            </a:r>
            <a:r>
              <a:rPr lang="cs-CZ" dirty="0" smtClean="0"/>
              <a:t> a vyrábí a vyváží drogu </a:t>
            </a:r>
            <a:r>
              <a:rPr lang="cs-CZ" dirty="0" smtClean="0">
                <a:solidFill>
                  <a:srgbClr val="C7181F"/>
                </a:solidFill>
              </a:rPr>
              <a:t>extázi</a:t>
            </a:r>
            <a:r>
              <a:rPr lang="cs-CZ" dirty="0" smtClean="0"/>
              <a:t>. Jako důvod spolupráce uvedl snahu o snížení trestu, který určitě dostane, a také proto, že mu ve vězeňské nemocnici zjistili, že pravděpodobně trpí diabetem. Schůzka byla omezena časově, z toho důvodu není vytěžení úplné, avšak na dalších návštěvách sdělí další informace. K věci uvedl následující:</a:t>
            </a:r>
            <a:br>
              <a:rPr lang="cs-CZ" dirty="0" smtClean="0"/>
            </a:br>
            <a:r>
              <a:rPr lang="cs-CZ" dirty="0" smtClean="0"/>
              <a:t>· co se týká převozu </a:t>
            </a:r>
            <a:r>
              <a:rPr lang="cs-CZ" dirty="0" smtClean="0">
                <a:solidFill>
                  <a:srgbClr val="C7181F"/>
                </a:solidFill>
              </a:rPr>
              <a:t>376 kg hašiše </a:t>
            </a:r>
            <a:r>
              <a:rPr lang="cs-CZ" dirty="0" smtClean="0"/>
              <a:t>do </a:t>
            </a:r>
            <a:r>
              <a:rPr lang="cs-CZ" dirty="0" smtClean="0">
                <a:solidFill>
                  <a:srgbClr val="C7181F"/>
                </a:solidFill>
              </a:rPr>
              <a:t>Arménie</a:t>
            </a:r>
            <a:r>
              <a:rPr lang="cs-CZ" dirty="0" smtClean="0"/>
              <a:t> a dovoz </a:t>
            </a:r>
            <a:r>
              <a:rPr lang="cs-CZ" dirty="0" smtClean="0">
                <a:solidFill>
                  <a:srgbClr val="C7181F"/>
                </a:solidFill>
              </a:rPr>
              <a:t>21,4 t</a:t>
            </a:r>
            <a:r>
              <a:rPr lang="cs-CZ" dirty="0" smtClean="0"/>
              <a:t> </a:t>
            </a:r>
            <a:r>
              <a:rPr lang="cs-CZ" dirty="0" smtClean="0">
                <a:solidFill>
                  <a:srgbClr val="C7181F"/>
                </a:solidFill>
              </a:rPr>
              <a:t>marihuany</a:t>
            </a:r>
            <a:r>
              <a:rPr lang="cs-CZ" dirty="0" smtClean="0"/>
              <a:t> do </a:t>
            </a:r>
            <a:r>
              <a:rPr lang="cs-CZ" dirty="0" smtClean="0">
                <a:solidFill>
                  <a:srgbClr val="C7181F"/>
                </a:solidFill>
              </a:rPr>
              <a:t>Čečenska</a:t>
            </a:r>
            <a:r>
              <a:rPr lang="cs-CZ" dirty="0" smtClean="0"/>
              <a:t>, nebyl organizátorem, ale pouze prostředníkem. K těmto akcím se dostal tak, že ve </a:t>
            </a:r>
            <a:r>
              <a:rPr lang="cs-CZ" dirty="0" smtClean="0">
                <a:solidFill>
                  <a:srgbClr val="C7181F"/>
                </a:solidFill>
              </a:rPr>
              <a:t>Finsku</a:t>
            </a:r>
            <a:r>
              <a:rPr lang="cs-CZ" dirty="0" smtClean="0"/>
              <a:t> pracoval v jedné z kanceláří, která se starala o výkup a dovoz hašiše do </a:t>
            </a:r>
            <a:r>
              <a:rPr lang="cs-CZ" dirty="0" smtClean="0">
                <a:solidFill>
                  <a:srgbClr val="C7181F"/>
                </a:solidFill>
              </a:rPr>
              <a:t>Finska</a:t>
            </a:r>
            <a:r>
              <a:rPr lang="cs-CZ" dirty="0" smtClean="0"/>
              <a:t>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92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Co je to </a:t>
            </a:r>
            <a:r>
              <a:rPr lang="cs-CZ" dirty="0" err="1" smtClean="0">
                <a:solidFill>
                  <a:srgbClr val="C7181F"/>
                </a:solidFill>
              </a:rPr>
              <a:t>TextAn</a:t>
            </a:r>
            <a:r>
              <a:rPr lang="cs-CZ" dirty="0" smtClean="0">
                <a:solidFill>
                  <a:srgbClr val="C7181F"/>
                </a:solidFill>
              </a:rPr>
              <a:t>?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(Polo)automatický </a:t>
            </a:r>
            <a:r>
              <a:rPr lang="cs-CZ" dirty="0"/>
              <a:t>analyzátor </a:t>
            </a:r>
            <a:r>
              <a:rPr lang="cs-CZ" dirty="0" smtClean="0"/>
              <a:t>textů</a:t>
            </a:r>
          </a:p>
          <a:p>
            <a:r>
              <a:rPr lang="cs-CZ" dirty="0" smtClean="0"/>
              <a:t>Zpracování dokumentu</a:t>
            </a:r>
          </a:p>
          <a:p>
            <a:pPr lvl="1"/>
            <a:r>
              <a:rPr lang="cs-CZ" dirty="0" smtClean="0"/>
              <a:t>Entity</a:t>
            </a:r>
          </a:p>
          <a:p>
            <a:pPr lvl="1"/>
            <a:r>
              <a:rPr lang="cs-CZ" dirty="0" smtClean="0"/>
              <a:t>Objekty</a:t>
            </a:r>
          </a:p>
          <a:p>
            <a:pPr lvl="1"/>
            <a:r>
              <a:rPr lang="cs-CZ" dirty="0" smtClean="0"/>
              <a:t>Vztahy</a:t>
            </a:r>
          </a:p>
          <a:p>
            <a:r>
              <a:rPr lang="cs-CZ" dirty="0" smtClean="0"/>
              <a:t>Procházení dat</a:t>
            </a:r>
          </a:p>
          <a:p>
            <a:pPr lvl="1"/>
            <a:r>
              <a:rPr lang="cs-CZ" dirty="0" smtClean="0"/>
              <a:t>Grafy</a:t>
            </a:r>
            <a:endParaRPr lang="cs-CZ" i="1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72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7181F"/>
                </a:solidFill>
              </a:rPr>
              <a:t>P</a:t>
            </a:r>
            <a:r>
              <a:rPr lang="cs-CZ" dirty="0" err="1" smtClean="0">
                <a:solidFill>
                  <a:srgbClr val="C7181F"/>
                </a:solidFill>
              </a:rPr>
              <a:t>ožadavky</a:t>
            </a:r>
            <a:r>
              <a:rPr lang="cs-CZ" dirty="0" smtClean="0">
                <a:solidFill>
                  <a:srgbClr val="C7181F"/>
                </a:solidFill>
              </a:rPr>
              <a:t> na spuštění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Klient</a:t>
            </a:r>
          </a:p>
          <a:p>
            <a:pPr lvl="1"/>
            <a:r>
              <a:rPr lang="cs-CZ" dirty="0" err="1" smtClean="0"/>
              <a:t>Platformově</a:t>
            </a:r>
            <a:r>
              <a:rPr lang="cs-CZ" dirty="0" smtClean="0"/>
              <a:t> nezávislý</a:t>
            </a:r>
          </a:p>
          <a:p>
            <a:pPr lvl="1"/>
            <a:r>
              <a:rPr lang="cs-CZ" dirty="0" smtClean="0"/>
              <a:t>Java 8</a:t>
            </a:r>
          </a:p>
          <a:p>
            <a:r>
              <a:rPr lang="cs-CZ" dirty="0" smtClean="0"/>
              <a:t>Server</a:t>
            </a:r>
          </a:p>
          <a:p>
            <a:pPr lvl="1"/>
            <a:r>
              <a:rPr lang="cs-CZ" dirty="0" smtClean="0"/>
              <a:t>Java 8 &amp; C++11</a:t>
            </a:r>
          </a:p>
          <a:p>
            <a:pPr lvl="1"/>
            <a:r>
              <a:rPr lang="cs-CZ" dirty="0" smtClean="0"/>
              <a:t>Podporované platformy</a:t>
            </a:r>
            <a:endParaRPr lang="cs-CZ" dirty="0"/>
          </a:p>
          <a:p>
            <a:pPr lvl="2"/>
            <a:r>
              <a:rPr lang="cs-CZ" dirty="0" smtClean="0"/>
              <a:t> Windows (32 bit / 64 bit)</a:t>
            </a:r>
          </a:p>
          <a:p>
            <a:pPr lvl="2"/>
            <a:r>
              <a:rPr lang="cs-CZ" dirty="0" smtClean="0"/>
              <a:t>Linux (32 bit / 64 bit)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039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Ukázka</a:t>
            </a:r>
            <a:endParaRPr lang="cs-CZ" dirty="0">
              <a:solidFill>
                <a:srgbClr val="C7181F"/>
              </a:solidFill>
            </a:endParaRPr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176464" cy="4557296"/>
          </a:xfrm>
        </p:spPr>
      </p:pic>
    </p:spTree>
    <p:extLst>
      <p:ext uri="{BB962C8B-B14F-4D97-AF65-F5344CB8AC3E}">
        <p14:creationId xmlns:p14="http://schemas.microsoft.com/office/powerpoint/2010/main" val="3117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>
                <a:solidFill>
                  <a:srgbClr val="C7181F"/>
                </a:solidFill>
              </a:rPr>
              <a:t>Rozpoznávání pojmenovaných entit</a:t>
            </a:r>
            <a:endParaRPr lang="cs-CZ" dirty="0">
              <a:solidFill>
                <a:srgbClr val="C7181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Nametag</a:t>
            </a:r>
            <a:r>
              <a:rPr lang="cs-CZ" dirty="0" smtClean="0"/>
              <a:t> (a </a:t>
            </a:r>
            <a:r>
              <a:rPr lang="cs-CZ" dirty="0" err="1" smtClean="0"/>
              <a:t>morphodita</a:t>
            </a:r>
            <a:r>
              <a:rPr lang="cs-CZ" dirty="0" smtClean="0"/>
              <a:t>)</a:t>
            </a:r>
          </a:p>
          <a:p>
            <a:r>
              <a:rPr lang="cs-CZ" dirty="0" smtClean="0"/>
              <a:t>Přeučení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2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130</Words>
  <Application>Microsoft Office PowerPoint</Application>
  <PresentationFormat>Předvádění na obrazovce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Prezentace aplikace PowerPoint</vt:lpstr>
      <vt:lpstr>Řešitelé</vt:lpstr>
      <vt:lpstr>Motivace</vt:lpstr>
      <vt:lpstr>Vzorová zpráva</vt:lpstr>
      <vt:lpstr>Vzorová zpráva - informace</vt:lpstr>
      <vt:lpstr>Co je to TextAn?</vt:lpstr>
      <vt:lpstr>Požadavky na spuštění</vt:lpstr>
      <vt:lpstr>Ukázka</vt:lpstr>
      <vt:lpstr>Rozpoznávání pojmenovaných entit</vt:lpstr>
      <vt:lpstr>Přiřazení entit k objektům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student</cp:lastModifiedBy>
  <cp:revision>12</cp:revision>
  <dcterms:created xsi:type="dcterms:W3CDTF">2014-08-07T10:48:42Z</dcterms:created>
  <dcterms:modified xsi:type="dcterms:W3CDTF">2014-08-07T14:17:55Z</dcterms:modified>
</cp:coreProperties>
</file>