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3"/>
    <p:sldMasterId id="2147483702" r:id="rId4"/>
    <p:sldMasterId id="2147483698" r:id="rId5"/>
    <p:sldMasterId id="2147483704" r:id="rId6"/>
    <p:sldMasterId id="2147483680" r:id="rId7"/>
    <p:sldMasterId id="2147483708" r:id="rId8"/>
    <p:sldMasterId id="2147483713" r:id="rId9"/>
    <p:sldMasterId id="2147483716" r:id="rId10"/>
    <p:sldMasterId id="2147483718" r:id="rId11"/>
    <p:sldMasterId id="2147483720" r:id="rId12"/>
    <p:sldMasterId id="2147483723" r:id="rId13"/>
    <p:sldMasterId id="2147483727" r:id="rId14"/>
    <p:sldMasterId id="2147483729" r:id="rId15"/>
    <p:sldMasterId id="2147483731" r:id="rId16"/>
  </p:sldMasterIdLst>
  <p:notesMasterIdLst>
    <p:notesMasterId r:id="rId25"/>
  </p:notesMasterIdLst>
  <p:sldIdLst>
    <p:sldId id="362" r:id="rId17"/>
    <p:sldId id="2076138964" r:id="rId18"/>
    <p:sldId id="2076138980" r:id="rId19"/>
    <p:sldId id="2076139005" r:id="rId20"/>
    <p:sldId id="2076139011" r:id="rId21"/>
    <p:sldId id="2076139010" r:id="rId22"/>
    <p:sldId id="2076139009" r:id="rId23"/>
    <p:sldId id="20761390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ya, Masahiro (STT)" initials="OM(" lastIdx="1" clrIdx="0">
    <p:extLst>
      <p:ext uri="{19B8F6BF-5375-455C-9EA6-DF929625EA0E}">
        <p15:presenceInfo xmlns:p15="http://schemas.microsoft.com/office/powerpoint/2012/main" userId="S::Masahiro.Ohya@sony.com::76e6b603-7d5f-4046-9a65-263fa854f0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EE8"/>
    <a:srgbClr val="CDDBCE"/>
    <a:srgbClr val="0000FF"/>
    <a:srgbClr val="318C3A"/>
    <a:srgbClr val="ECF1EC"/>
    <a:srgbClr val="33CC33"/>
    <a:srgbClr val="F2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796" autoAdjust="0"/>
  </p:normalViewPr>
  <p:slideViewPr>
    <p:cSldViewPr snapToGrid="0" showGuides="1">
      <p:cViewPr varScale="1">
        <p:scale>
          <a:sx n="75" d="100"/>
          <a:sy n="75" d="100"/>
        </p:scale>
        <p:origin x="252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6.xml"/><Relationship Id="rId13" Type="http://schemas.openxmlformats.org/officeDocument/2006/relationships/slideMaster" Target="slideMasters/slideMaster11.xml"/><Relationship Id="rId18" Type="http://schemas.openxmlformats.org/officeDocument/2006/relationships/slide" Target="slides/slide2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5.xml"/><Relationship Id="rId12" Type="http://schemas.openxmlformats.org/officeDocument/2006/relationships/slideMaster" Target="slideMasters/slideMaster10.xml"/><Relationship Id="rId17" Type="http://schemas.openxmlformats.org/officeDocument/2006/relationships/slide" Target="slides/slide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4.xml"/><Relationship Id="rId20" Type="http://schemas.openxmlformats.org/officeDocument/2006/relationships/slide" Target="slides/slide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Master" Target="slideMasters/slideMaster9.xml"/><Relationship Id="rId24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15" Type="http://schemas.openxmlformats.org/officeDocument/2006/relationships/slideMaster" Target="slideMasters/slideMaster13.xml"/><Relationship Id="rId23" Type="http://schemas.openxmlformats.org/officeDocument/2006/relationships/slide" Target="slides/slide7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8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4" Type="http://schemas.openxmlformats.org/officeDocument/2006/relationships/slideMaster" Target="slideMasters/slideMaster12.xml"/><Relationship Id="rId22" Type="http://schemas.openxmlformats.org/officeDocument/2006/relationships/slide" Target="slides/slide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E9147-2471-42DF-987F-275F61F68ED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751B0-E68C-43F0-B02C-24F7858B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1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622334" y="1122363"/>
            <a:ext cx="6602136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Meiryo U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622334" y="3602038"/>
            <a:ext cx="6602136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>
                <a:solidFill>
                  <a:schemeClr val="tx1"/>
                </a:solidFill>
                <a:latin typeface="Meiryo UI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119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622334" y="1122363"/>
            <a:ext cx="6602136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Meiryo U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622334" y="3602038"/>
            <a:ext cx="6602136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>
                <a:solidFill>
                  <a:schemeClr val="tx1"/>
                </a:solidFill>
                <a:latin typeface="Meiryo UI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0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F426-F131-4C7B-BD68-5DD274E0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102A-D8E1-475E-A257-08841CB9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C5E7C-608E-45BA-8CDF-0128A624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0C92-7DA4-4B71-BF2B-F72D3E9CD1F7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9093-6015-49E4-94C9-FA60CD7B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54C82-4424-479D-BA4B-96D52B00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B977-01A3-4BD5-A367-B19FEDA4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8389" y="-875"/>
            <a:ext cx="12191999" cy="5619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eiryo U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9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350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12" y="302896"/>
            <a:ext cx="1436674" cy="361537"/>
          </a:xfrm>
          <a:prstGeom prst="rect">
            <a:avLst/>
          </a:prstGeom>
        </p:spPr>
      </p:pic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A66B8107-958F-4289-AB40-E4BB6DC1A1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75" y="5733472"/>
            <a:ext cx="10752050" cy="215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399">
                <a:solidFill>
                  <a:schemeClr val="tx1"/>
                </a:solidFill>
              </a:defRPr>
            </a:lvl1pPr>
          </a:lstStyle>
          <a:p>
            <a:r>
              <a:rPr lang="en-US" altLang="ja-JP" sz="1399">
                <a:latin typeface="SST" pitchFamily="34" charset="0"/>
              </a:rPr>
              <a:t>Your Organization</a:t>
            </a:r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380BB879-A33F-4158-B5E7-E05A76491B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75" y="6081992"/>
            <a:ext cx="10752050" cy="15385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altLang="ja-JP" sz="999">
                <a:latin typeface="SST" pitchFamily="34" charset="0"/>
              </a:rPr>
              <a:t>Sony Technology (Thailand) Co., Ltd</a:t>
            </a:r>
          </a:p>
        </p:txBody>
      </p: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CAFCC58B-1910-42E4-AF61-E4ED0FB8DA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1562" y="1989174"/>
            <a:ext cx="10750464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197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タイトルの書式設定</a:t>
            </a:r>
          </a:p>
        </p:txBody>
      </p:sp>
      <p:sp>
        <p:nvSpPr>
          <p:cNvPr id="18" name="テキスト プレースホルダー 4">
            <a:extLst>
              <a:ext uri="{FF2B5EF4-FFF2-40B4-BE49-F238E27FC236}">
                <a16:creationId xmlns:a16="http://schemas.microsoft.com/office/drawing/2014/main" id="{7923BC07-04A8-4C10-8CE2-3385B641C7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562" y="2915290"/>
            <a:ext cx="10750464" cy="3077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998">
                <a:solidFill>
                  <a:schemeClr val="tx1"/>
                </a:solidFill>
              </a:defRPr>
            </a:lvl1pPr>
            <a:lvl2pPr marL="544117" indent="0" algn="l">
              <a:buNone/>
              <a:defRPr/>
            </a:lvl2pPr>
          </a:lstStyle>
          <a:p>
            <a:pPr lvl="0"/>
            <a:r>
              <a:rPr kumimoji="1" lang="ja-JP" altLang="en-US"/>
              <a:t>サブタイトルの書式設定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DADDF1F-A24D-4FDB-8746-92D1CB5A8F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50" y="6424513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94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Middle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C5D3289D-AC4B-4D0F-9102-C20E68B10D49}"/>
              </a:ext>
            </a:extLst>
          </p:cNvPr>
          <p:cNvSpPr/>
          <p:nvPr userDrawn="1"/>
        </p:nvSpPr>
        <p:spPr>
          <a:xfrm>
            <a:off x="413288" y="623780"/>
            <a:ext cx="11365425" cy="53962"/>
          </a:xfrm>
          <a:custGeom>
            <a:avLst/>
            <a:gdLst>
              <a:gd name="connsiteX0" fmla="*/ 0 w 11017224"/>
              <a:gd name="connsiteY0" fmla="*/ 0 h 72008"/>
              <a:gd name="connsiteX1" fmla="*/ 11017224 w 11017224"/>
              <a:gd name="connsiteY1" fmla="*/ 0 h 72008"/>
              <a:gd name="connsiteX2" fmla="*/ 11017224 w 11017224"/>
              <a:gd name="connsiteY2" fmla="*/ 72008 h 72008"/>
              <a:gd name="connsiteX3" fmla="*/ 0 w 11017224"/>
              <a:gd name="connsiteY3" fmla="*/ 72008 h 72008"/>
              <a:gd name="connsiteX4" fmla="*/ 0 w 11017224"/>
              <a:gd name="connsiteY4" fmla="*/ 0 h 72008"/>
              <a:gd name="connsiteX0" fmla="*/ 0 w 11017224"/>
              <a:gd name="connsiteY0" fmla="*/ 0 h 72008"/>
              <a:gd name="connsiteX1" fmla="*/ 11017224 w 11017224"/>
              <a:gd name="connsiteY1" fmla="*/ 0 h 72008"/>
              <a:gd name="connsiteX2" fmla="*/ 11017224 w 11017224"/>
              <a:gd name="connsiteY2" fmla="*/ 72008 h 72008"/>
              <a:gd name="connsiteX3" fmla="*/ 167640 w 11017224"/>
              <a:gd name="connsiteY3" fmla="*/ 72008 h 72008"/>
              <a:gd name="connsiteX4" fmla="*/ 0 w 11017224"/>
              <a:gd name="connsiteY4" fmla="*/ 0 h 72008"/>
              <a:gd name="connsiteX0" fmla="*/ 0 w 11017224"/>
              <a:gd name="connsiteY0" fmla="*/ 0 h 72008"/>
              <a:gd name="connsiteX1" fmla="*/ 10874349 w 11017224"/>
              <a:gd name="connsiteY1" fmla="*/ 0 h 72008"/>
              <a:gd name="connsiteX2" fmla="*/ 11017224 w 11017224"/>
              <a:gd name="connsiteY2" fmla="*/ 72008 h 72008"/>
              <a:gd name="connsiteX3" fmla="*/ 167640 w 11017224"/>
              <a:gd name="connsiteY3" fmla="*/ 72008 h 72008"/>
              <a:gd name="connsiteX4" fmla="*/ 0 w 11017224"/>
              <a:gd name="connsiteY4" fmla="*/ 0 h 72008"/>
              <a:gd name="connsiteX0" fmla="*/ 0 w 11017224"/>
              <a:gd name="connsiteY0" fmla="*/ 0 h 81009"/>
              <a:gd name="connsiteX1" fmla="*/ 10874349 w 11017224"/>
              <a:gd name="connsiteY1" fmla="*/ 0 h 81009"/>
              <a:gd name="connsiteX2" fmla="*/ 11017224 w 11017224"/>
              <a:gd name="connsiteY2" fmla="*/ 72008 h 81009"/>
              <a:gd name="connsiteX3" fmla="*/ 1905 w 11017224"/>
              <a:gd name="connsiteY3" fmla="*/ 81009 h 81009"/>
              <a:gd name="connsiteX4" fmla="*/ 0 w 11017224"/>
              <a:gd name="connsiteY4" fmla="*/ 0 h 81009"/>
              <a:gd name="connsiteX0" fmla="*/ 0 w 11017224"/>
              <a:gd name="connsiteY0" fmla="*/ 4001 h 85010"/>
              <a:gd name="connsiteX1" fmla="*/ 11014049 w 11017224"/>
              <a:gd name="connsiteY1" fmla="*/ 0 h 85010"/>
              <a:gd name="connsiteX2" fmla="*/ 11017224 w 11017224"/>
              <a:gd name="connsiteY2" fmla="*/ 76009 h 85010"/>
              <a:gd name="connsiteX3" fmla="*/ 1905 w 11017224"/>
              <a:gd name="connsiteY3" fmla="*/ 85010 h 85010"/>
              <a:gd name="connsiteX4" fmla="*/ 0 w 11017224"/>
              <a:gd name="connsiteY4" fmla="*/ 4001 h 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17224" h="85010">
                <a:moveTo>
                  <a:pt x="0" y="4001"/>
                </a:moveTo>
                <a:lnTo>
                  <a:pt x="11014049" y="0"/>
                </a:lnTo>
                <a:lnTo>
                  <a:pt x="11017224" y="76009"/>
                </a:lnTo>
                <a:lnTo>
                  <a:pt x="1905" y="85010"/>
                </a:lnTo>
                <a:lnTo>
                  <a:pt x="0" y="4001"/>
                </a:lnTo>
                <a:close/>
              </a:path>
            </a:pathLst>
          </a:custGeom>
          <a:gradFill>
            <a:gsLst>
              <a:gs pos="80000">
                <a:schemeClr val="accent1">
                  <a:lumMod val="5000"/>
                  <a:lumOff val="95000"/>
                </a:schemeClr>
              </a:gs>
              <a:gs pos="37000">
                <a:srgbClr val="00336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798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FBF59CB-AD34-414A-B062-702B05CED3EF}"/>
              </a:ext>
            </a:extLst>
          </p:cNvPr>
          <p:cNvSpPr/>
          <p:nvPr userDrawn="1"/>
        </p:nvSpPr>
        <p:spPr>
          <a:xfrm>
            <a:off x="0" y="6426100"/>
            <a:ext cx="12191301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9">
              <a:solidFill>
                <a:srgbClr val="FFFFFF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5340080-C78D-49A5-83C6-545CEA125DA6}"/>
              </a:ext>
            </a:extLst>
          </p:cNvPr>
          <p:cNvCxnSpPr/>
          <p:nvPr userDrawn="1"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A74D5AE6-2546-4ACC-B2B0-7181AB29AF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1"/>
            <a:ext cx="1047423" cy="262068"/>
          </a:xfrm>
          <a:prstGeom prst="rect">
            <a:avLst/>
          </a:prstGeom>
        </p:spPr>
      </p:pic>
      <p:sp>
        <p:nvSpPr>
          <p:cNvPr id="28" name="スライド番号プレースホルダー 4">
            <a:extLst>
              <a:ext uri="{FF2B5EF4-FFF2-40B4-BE49-F238E27FC236}">
                <a16:creationId xmlns:a16="http://schemas.microsoft.com/office/drawing/2014/main" id="{BE5C0075-8A34-4B8B-85D9-CBDF070B57F5}"/>
              </a:ext>
            </a:extLst>
          </p:cNvPr>
          <p:cNvSpPr txBox="1">
            <a:spLocks/>
          </p:cNvSpPr>
          <p:nvPr userDrawn="1"/>
        </p:nvSpPr>
        <p:spPr>
          <a:xfrm>
            <a:off x="1420350" y="6543499"/>
            <a:ext cx="287733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+mj-lt"/>
                <a:ea typeface="Meiryo UI" panose="020B0604030504040204" pitchFamily="34" charset="-128"/>
              </a:rPr>
              <a:pPr/>
              <a:t>‹#›</a:t>
            </a:fld>
            <a:endParaRPr lang="ja-JP" altLang="en-US" sz="999" baseline="0">
              <a:latin typeface="+mj-lt"/>
              <a:ea typeface="Meiryo UI" panose="020B0604030504040204" pitchFamily="34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744FBF05-43D6-43D5-AB27-18CD60F440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50" y="6424513"/>
            <a:ext cx="1294055" cy="432717"/>
          </a:xfrm>
          <a:prstGeom prst="rect">
            <a:avLst/>
          </a:prstGeom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1E789FE5-3DD3-4386-AC0F-158AC22B83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31350" y="25060"/>
            <a:ext cx="11327713" cy="53962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pic>
        <p:nvPicPr>
          <p:cNvPr id="16" name="Picture 1" descr="A picture containing text, sign, mounted&#10;&#10;Description automatically generated">
            <a:extLst>
              <a:ext uri="{FF2B5EF4-FFF2-40B4-BE49-F238E27FC236}">
                <a16:creationId xmlns:a16="http://schemas.microsoft.com/office/drawing/2014/main" id="{11D08CB9-F41F-40CA-B2C6-8719665763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03" y="-762"/>
            <a:ext cx="1294055" cy="786786"/>
          </a:xfrm>
          <a:prstGeom prst="rect">
            <a:avLst/>
          </a:prstGeom>
        </p:spPr>
      </p:pic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4F383450-6410-4F59-AC34-0D8589D5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3105" y="6537650"/>
            <a:ext cx="817373" cy="215974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  <a:latin typeface="+mj-lt"/>
              </a:defRPr>
            </a:lvl1pPr>
          </a:lstStyle>
          <a:p>
            <a:fld id="{CB13E668-4307-491E-BFB3-8D196A2B5FBD}" type="datetime1">
              <a:rPr lang="ja-JP" altLang="en-US" smtClean="0"/>
              <a:pPr/>
              <a:t>2023/6/19</a:t>
            </a:fld>
            <a:endParaRPr lang="ja-JP" alt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A29C4512-E92E-4471-A2FA-6423AD2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8679" y="6534075"/>
            <a:ext cx="4110518" cy="219549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kumimoji="1" lang="en-US" altLang="ja-JP" sz="9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ST" panose="020B0504030504020204" pitchFamily="34" charset="0"/>
                <a:ea typeface="SST Japanese Pro Regular"/>
                <a:cs typeface="+mn-cs"/>
              </a:rPr>
              <a:t>Sony Technology (Thailand) Co., Ltd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1433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ght Gray/White Middle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5CE936-10E1-4ED9-81D3-9D214FA6A9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03" y="787671"/>
            <a:ext cx="9444391" cy="5929076"/>
          </a:xfrm>
          <a:prstGeom prst="rect">
            <a:avLst/>
          </a:prstGeom>
        </p:spPr>
      </p:pic>
      <p:sp>
        <p:nvSpPr>
          <p:cNvPr id="20" name="タイトル 5">
            <a:extLst>
              <a:ext uri="{FF2B5EF4-FFF2-40B4-BE49-F238E27FC236}">
                <a16:creationId xmlns:a16="http://schemas.microsoft.com/office/drawing/2014/main" id="{134E4B7B-F0A0-457A-AEF6-73DE43CB2B15}"/>
              </a:ext>
            </a:extLst>
          </p:cNvPr>
          <p:cNvSpPr txBox="1">
            <a:spLocks/>
          </p:cNvSpPr>
          <p:nvPr userDrawn="1"/>
        </p:nvSpPr>
        <p:spPr>
          <a:xfrm>
            <a:off x="2938098" y="3163676"/>
            <a:ext cx="6394198" cy="1156735"/>
          </a:xfrm>
          <a:prstGeom prst="rect">
            <a:avLst/>
          </a:prstGeo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593" b="1" u="sng" kern="0" dirty="0">
                <a:latin typeface="SST" pitchFamily="34" charset="0"/>
                <a:ea typeface="SST Japanese Pro Regular" pitchFamily="34" charset="-128"/>
              </a:rPr>
              <a:t>E.O.F.</a:t>
            </a:r>
            <a:endParaRPr lang="ja-JP" altLang="en-US" sz="6593" b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C20C7-7392-44F8-AEA5-AF9BCECD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14" y="365041"/>
            <a:ext cx="10514173" cy="13252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04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 userDrawn="1"/>
        </p:nvSpPr>
        <p:spPr bwMode="gray">
          <a:xfrm>
            <a:off x="719976" y="5938626"/>
            <a:ext cx="10752049" cy="6033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899" kern="1200">
                <a:solidFill>
                  <a:srgbClr val="717171"/>
                </a:solidFill>
                <a:latin typeface="+mj-lt"/>
                <a:ea typeface="Meiryo UI" panose="020B0604030504040204" pitchFamily="34" charset="-128"/>
                <a:cs typeface="メイリオ"/>
              </a:rPr>
              <a:t>SONY is a registered trademark of Sony</a:t>
            </a:r>
            <a:r>
              <a:rPr kumimoji="1" lang="ja-JP" altLang="en-US" sz="899" kern="1200">
                <a:solidFill>
                  <a:srgbClr val="717171"/>
                </a:solidFill>
                <a:latin typeface="+mj-lt"/>
                <a:ea typeface="Meiryo UI" panose="020B0604030504040204" pitchFamily="34" charset="-128"/>
                <a:cs typeface="メイリオ"/>
              </a:rPr>
              <a:t> </a:t>
            </a:r>
            <a:r>
              <a:rPr kumimoji="1" lang="en-US" altLang="ja-JP" sz="899" kern="1200">
                <a:solidFill>
                  <a:srgbClr val="717171"/>
                </a:solidFill>
                <a:latin typeface="+mj-lt"/>
                <a:ea typeface="Meiryo UI" panose="020B0604030504040204" pitchFamily="34" charset="-128"/>
                <a:cs typeface="メイリオ"/>
              </a:rPr>
              <a:t>Group Corporation.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899">
                <a:solidFill>
                  <a:srgbClr val="717171"/>
                </a:solidFill>
                <a:latin typeface="+mj-lt"/>
                <a:ea typeface="Meiryo UI" panose="020B0604030504040204" pitchFamily="34" charset="-128"/>
                <a:cs typeface="メイリオ"/>
              </a:rPr>
              <a:t>Names of Sony products and services are the registered trademarks and/or trademarks of Sony Group Corporation or its Group companies.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899">
                <a:solidFill>
                  <a:srgbClr val="717171"/>
                </a:solidFill>
                <a:latin typeface="+mj-lt"/>
                <a:ea typeface="Meiryo UI" panose="020B0604030504040204" pitchFamily="34" charset="-128"/>
                <a:cs typeface="メイリオ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73" y="2978310"/>
            <a:ext cx="3596254" cy="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7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858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ue/White Middle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426100"/>
            <a:ext cx="12191301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9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0" y="360280"/>
            <a:ext cx="11327713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5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Tx/>
              <a:buNone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7"/>
              </a:lnSpc>
              <a:spcBef>
                <a:spcPts val="0"/>
              </a:spcBef>
              <a:buFontTx/>
              <a:buNone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7"/>
              </a:lnSpc>
              <a:spcBef>
                <a:spcPts val="0"/>
              </a:spcBef>
              <a:buFontTx/>
              <a:buNone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7"/>
              </a:lnSpc>
              <a:spcBef>
                <a:spcPts val="0"/>
              </a:spcBef>
              <a:buFontTx/>
              <a:buNone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1"/>
            <a:ext cx="1047423" cy="262068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 userDrawn="1"/>
        </p:nvSpPr>
        <p:spPr>
          <a:xfrm>
            <a:off x="1420350" y="6543499"/>
            <a:ext cx="287733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 dirty="0">
              <a:latin typeface="SST" pitchFamily="34" charset="0"/>
            </a:endParaRPr>
          </a:p>
        </p:txBody>
      </p:sp>
      <p:pic>
        <p:nvPicPr>
          <p:cNvPr id="23" name="図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50" y="6424513"/>
            <a:ext cx="1294055" cy="432717"/>
          </a:xfrm>
          <a:prstGeom prst="rect">
            <a:avLst/>
          </a:prstGeom>
        </p:spPr>
      </p:pic>
      <p:sp>
        <p:nvSpPr>
          <p:cNvPr id="12" name="日付プレースホルダー 3">
            <a:extLst>
              <a:ext uri="{FF2B5EF4-FFF2-40B4-BE49-F238E27FC236}">
                <a16:creationId xmlns:a16="http://schemas.microsoft.com/office/drawing/2014/main" id="{E65D1CCB-31AA-40E3-AA9D-D0FD08DF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3105" y="6537650"/>
            <a:ext cx="817373" cy="215974"/>
          </a:xfrm>
          <a:prstGeom prst="rect">
            <a:avLst/>
          </a:prstGeom>
        </p:spPr>
        <p:txBody>
          <a:bodyPr anchor="ctr"/>
          <a:lstStyle>
            <a:lvl1pPr>
              <a:defRPr sz="999" b="0" i="0">
                <a:solidFill>
                  <a:schemeClr val="bg1"/>
                </a:solidFill>
                <a:latin typeface="SST" panose="020B0504030504020204" pitchFamily="34" charset="0"/>
              </a:defRPr>
            </a:lvl1pPr>
          </a:lstStyle>
          <a:p>
            <a:fld id="{CB13E668-4307-491E-BFB3-8D196A2B5FBD}" type="datetime1">
              <a:rPr lang="ja-JP" altLang="en-US" smtClean="0"/>
              <a:t>2023/6/19</a:t>
            </a:fld>
            <a:endParaRPr lang="ja-JP" altLang="en-US" dirty="0"/>
          </a:p>
        </p:txBody>
      </p:sp>
      <p:sp>
        <p:nvSpPr>
          <p:cNvPr id="15" name="フッター プレースホルダー 4">
            <a:extLst>
              <a:ext uri="{FF2B5EF4-FFF2-40B4-BE49-F238E27FC236}">
                <a16:creationId xmlns:a16="http://schemas.microsoft.com/office/drawing/2014/main" id="{9CFFD79B-FE9E-428A-8FAB-A1B5B421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8679" y="6534075"/>
            <a:ext cx="4110518" cy="219549"/>
          </a:xfrm>
          <a:prstGeom prst="rect">
            <a:avLst/>
          </a:prstGeom>
        </p:spPr>
        <p:txBody>
          <a:bodyPr anchor="ctr"/>
          <a:lstStyle>
            <a:lvl1pPr>
              <a:defRPr sz="999" b="0" i="0">
                <a:solidFill>
                  <a:schemeClr val="bg1"/>
                </a:solidFill>
                <a:latin typeface="SST" panose="020B0504030504020204" pitchFamily="34" charset="0"/>
              </a:defRPr>
            </a:lvl1pPr>
          </a:lstStyle>
          <a:p>
            <a:r>
              <a:rPr lang="en-US" altLang="ja-JP"/>
              <a:t>Department      Copyright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70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57645" y="2200274"/>
            <a:ext cx="4397829" cy="2695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>
                <a:solidFill>
                  <a:schemeClr val="tx1"/>
                </a:solidFill>
                <a:latin typeface="Meiryo UI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1930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8389" y="-875"/>
            <a:ext cx="12191999" cy="5619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eiryo U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861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75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63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8389" y="-875"/>
            <a:ext cx="12191999" cy="5619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eiryo U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038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622334" y="1122363"/>
            <a:ext cx="6602136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>
                    <a:lumMod val="95000"/>
                    <a:lumOff val="5000"/>
                  </a:schemeClr>
                </a:solidFill>
                <a:latin typeface="Meriyo U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622334" y="3602038"/>
            <a:ext cx="6602136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>
                <a:solidFill>
                  <a:schemeClr val="bg1">
                    <a:lumMod val="95000"/>
                    <a:lumOff val="5000"/>
                  </a:schemeClr>
                </a:solidFill>
                <a:latin typeface="Meriyo UI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340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622334" y="1122363"/>
            <a:ext cx="6602136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>
                    <a:lumMod val="95000"/>
                    <a:lumOff val="5000"/>
                  </a:schemeClr>
                </a:solidFill>
                <a:latin typeface="Meriyo U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622334" y="3602038"/>
            <a:ext cx="6602136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>
                <a:solidFill>
                  <a:schemeClr val="bg1">
                    <a:lumMod val="95000"/>
                    <a:lumOff val="5000"/>
                  </a:schemeClr>
                </a:solidFill>
                <a:latin typeface="Meriyo UI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8" name="Picture 17" descr="Screen Clippi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10743998" y="6413167"/>
            <a:ext cx="1448002" cy="4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8388" y="-874"/>
            <a:ext cx="12191999" cy="5619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eriyo U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45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tmp"/><Relationship Id="rId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tmp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tmp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mp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mp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tmp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tmp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mp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1337">
              <a:srgbClr val="6C6C6C"/>
            </a:gs>
            <a:gs pos="68155">
              <a:srgbClr val="4B4B4B"/>
            </a:gs>
            <a:gs pos="84050">
              <a:srgbClr val="2C2C2C"/>
            </a:gs>
            <a:gs pos="100000">
              <a:schemeClr val="bg1">
                <a:lumMod val="95000"/>
                <a:lumOff val="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/>
          <p:cNvGrpSpPr/>
          <p:nvPr userDrawn="1"/>
        </p:nvGrpSpPr>
        <p:grpSpPr>
          <a:xfrm>
            <a:off x="1333500" y="2369344"/>
            <a:ext cx="10546556" cy="4488656"/>
            <a:chOff x="1333500" y="2369344"/>
            <a:chExt cx="10546556" cy="4488656"/>
          </a:xfrm>
        </p:grpSpPr>
        <p:sp>
          <p:nvSpPr>
            <p:cNvPr id="234" name="Freeform 233"/>
            <p:cNvSpPr/>
            <p:nvPr/>
          </p:nvSpPr>
          <p:spPr>
            <a:xfrm>
              <a:off x="1333500" y="5781675"/>
              <a:ext cx="1543050" cy="1076325"/>
            </a:xfrm>
            <a:custGeom>
              <a:avLst/>
              <a:gdLst>
                <a:gd name="connsiteX0" fmla="*/ 0 w 1543050"/>
                <a:gd name="connsiteY0" fmla="*/ 1066800 h 1076325"/>
                <a:gd name="connsiteX1" fmla="*/ 314325 w 1543050"/>
                <a:gd name="connsiteY1" fmla="*/ 457200 h 1076325"/>
                <a:gd name="connsiteX2" fmla="*/ 1543050 w 1543050"/>
                <a:gd name="connsiteY2" fmla="*/ 0 h 1076325"/>
                <a:gd name="connsiteX3" fmla="*/ 819150 w 1543050"/>
                <a:gd name="connsiteY3" fmla="*/ 1076325 h 1076325"/>
                <a:gd name="connsiteX4" fmla="*/ 0 w 1543050"/>
                <a:gd name="connsiteY4" fmla="*/ 106680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50" h="1076325">
                  <a:moveTo>
                    <a:pt x="0" y="1066800"/>
                  </a:moveTo>
                  <a:lnTo>
                    <a:pt x="314325" y="457200"/>
                  </a:lnTo>
                  <a:lnTo>
                    <a:pt x="1543050" y="0"/>
                  </a:lnTo>
                  <a:lnTo>
                    <a:pt x="819150" y="1076325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2343150" y="5562600"/>
              <a:ext cx="1057275" cy="1295400"/>
            </a:xfrm>
            <a:custGeom>
              <a:avLst/>
              <a:gdLst>
                <a:gd name="connsiteX0" fmla="*/ 0 w 1057275"/>
                <a:gd name="connsiteY0" fmla="*/ 1285875 h 1295400"/>
                <a:gd name="connsiteX1" fmla="*/ 771525 w 1057275"/>
                <a:gd name="connsiteY1" fmla="*/ 123825 h 1295400"/>
                <a:gd name="connsiteX2" fmla="*/ 1057275 w 1057275"/>
                <a:gd name="connsiteY2" fmla="*/ 0 h 1295400"/>
                <a:gd name="connsiteX3" fmla="*/ 190500 w 1057275"/>
                <a:gd name="connsiteY3" fmla="*/ 1295400 h 1295400"/>
                <a:gd name="connsiteX4" fmla="*/ 0 w 1057275"/>
                <a:gd name="connsiteY4" fmla="*/ 1285875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295400">
                  <a:moveTo>
                    <a:pt x="0" y="1285875"/>
                  </a:moveTo>
                  <a:lnTo>
                    <a:pt x="771525" y="123825"/>
                  </a:lnTo>
                  <a:lnTo>
                    <a:pt x="1057275" y="0"/>
                  </a:lnTo>
                  <a:lnTo>
                    <a:pt x="190500" y="1295400"/>
                  </a:lnTo>
                  <a:lnTo>
                    <a:pt x="0" y="1285875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 235"/>
            <p:cNvSpPr/>
            <p:nvPr/>
          </p:nvSpPr>
          <p:spPr>
            <a:xfrm>
              <a:off x="2638425" y="5505450"/>
              <a:ext cx="952500" cy="1352550"/>
            </a:xfrm>
            <a:custGeom>
              <a:avLst/>
              <a:gdLst>
                <a:gd name="connsiteX0" fmla="*/ 0 w 952500"/>
                <a:gd name="connsiteY0" fmla="*/ 1352550 h 1352550"/>
                <a:gd name="connsiteX1" fmla="*/ 876300 w 952500"/>
                <a:gd name="connsiteY1" fmla="*/ 19050 h 1352550"/>
                <a:gd name="connsiteX2" fmla="*/ 952500 w 952500"/>
                <a:gd name="connsiteY2" fmla="*/ 0 h 1352550"/>
                <a:gd name="connsiteX3" fmla="*/ 76200 w 952500"/>
                <a:gd name="connsiteY3" fmla="*/ 1343025 h 1352550"/>
                <a:gd name="connsiteX4" fmla="*/ 0 w 952500"/>
                <a:gd name="connsiteY4" fmla="*/ 135255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1352550">
                  <a:moveTo>
                    <a:pt x="0" y="1352550"/>
                  </a:moveTo>
                  <a:lnTo>
                    <a:pt x="876300" y="19050"/>
                  </a:lnTo>
                  <a:lnTo>
                    <a:pt x="952500" y="0"/>
                  </a:lnTo>
                  <a:lnTo>
                    <a:pt x="76200" y="1343025"/>
                  </a:lnTo>
                  <a:lnTo>
                    <a:pt x="0" y="1352550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3400425" y="5248275"/>
              <a:ext cx="828675" cy="1266825"/>
            </a:xfrm>
            <a:custGeom>
              <a:avLst/>
              <a:gdLst>
                <a:gd name="connsiteX0" fmla="*/ 0 w 828675"/>
                <a:gd name="connsiteY0" fmla="*/ 1266825 h 1266825"/>
                <a:gd name="connsiteX1" fmla="*/ 676275 w 828675"/>
                <a:gd name="connsiteY1" fmla="*/ 57150 h 1266825"/>
                <a:gd name="connsiteX2" fmla="*/ 828675 w 828675"/>
                <a:gd name="connsiteY2" fmla="*/ 0 h 1266825"/>
                <a:gd name="connsiteX3" fmla="*/ 247650 w 828675"/>
                <a:gd name="connsiteY3" fmla="*/ 1171575 h 1266825"/>
                <a:gd name="connsiteX4" fmla="*/ 0 w 828675"/>
                <a:gd name="connsiteY4" fmla="*/ 1266825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675" h="1266825">
                  <a:moveTo>
                    <a:pt x="0" y="1266825"/>
                  </a:moveTo>
                  <a:lnTo>
                    <a:pt x="676275" y="57150"/>
                  </a:lnTo>
                  <a:lnTo>
                    <a:pt x="828675" y="0"/>
                  </a:lnTo>
                  <a:lnTo>
                    <a:pt x="247650" y="1171575"/>
                  </a:lnTo>
                  <a:lnTo>
                    <a:pt x="0" y="1266825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 237"/>
            <p:cNvSpPr/>
            <p:nvPr/>
          </p:nvSpPr>
          <p:spPr>
            <a:xfrm>
              <a:off x="4486275" y="4924425"/>
              <a:ext cx="619125" cy="1047750"/>
            </a:xfrm>
            <a:custGeom>
              <a:avLst/>
              <a:gdLst>
                <a:gd name="connsiteX0" fmla="*/ 0 w 619125"/>
                <a:gd name="connsiteY0" fmla="*/ 1047750 h 1047750"/>
                <a:gd name="connsiteX1" fmla="*/ 276225 w 619125"/>
                <a:gd name="connsiteY1" fmla="*/ 133350 h 1047750"/>
                <a:gd name="connsiteX2" fmla="*/ 619125 w 619125"/>
                <a:gd name="connsiteY2" fmla="*/ 0 h 1047750"/>
                <a:gd name="connsiteX3" fmla="*/ 323850 w 619125"/>
                <a:gd name="connsiteY3" fmla="*/ 895350 h 1047750"/>
                <a:gd name="connsiteX4" fmla="*/ 0 w 619125"/>
                <a:gd name="connsiteY4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5" h="1047750">
                  <a:moveTo>
                    <a:pt x="0" y="1047750"/>
                  </a:moveTo>
                  <a:lnTo>
                    <a:pt x="276225" y="133350"/>
                  </a:lnTo>
                  <a:lnTo>
                    <a:pt x="619125" y="0"/>
                  </a:lnTo>
                  <a:lnTo>
                    <a:pt x="323850" y="895350"/>
                  </a:lnTo>
                  <a:lnTo>
                    <a:pt x="0" y="104775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  <a:alpha val="1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5200650" y="4600575"/>
              <a:ext cx="752475" cy="1038225"/>
            </a:xfrm>
            <a:custGeom>
              <a:avLst/>
              <a:gdLst>
                <a:gd name="connsiteX0" fmla="*/ 0 w 752475"/>
                <a:gd name="connsiteY0" fmla="*/ 1038225 h 1038225"/>
                <a:gd name="connsiteX1" fmla="*/ 257175 w 752475"/>
                <a:gd name="connsiteY1" fmla="*/ 200025 h 1038225"/>
                <a:gd name="connsiteX2" fmla="*/ 752475 w 752475"/>
                <a:gd name="connsiteY2" fmla="*/ 0 h 1038225"/>
                <a:gd name="connsiteX3" fmla="*/ 619125 w 752475"/>
                <a:gd name="connsiteY3" fmla="*/ 762000 h 1038225"/>
                <a:gd name="connsiteX4" fmla="*/ 0 w 752475"/>
                <a:gd name="connsiteY4" fmla="*/ 1038225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75" h="1038225">
                  <a:moveTo>
                    <a:pt x="0" y="1038225"/>
                  </a:moveTo>
                  <a:lnTo>
                    <a:pt x="257175" y="200025"/>
                  </a:lnTo>
                  <a:lnTo>
                    <a:pt x="752475" y="0"/>
                  </a:lnTo>
                  <a:lnTo>
                    <a:pt x="619125" y="762000"/>
                  </a:lnTo>
                  <a:lnTo>
                    <a:pt x="0" y="1038225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 239"/>
            <p:cNvSpPr/>
            <p:nvPr/>
          </p:nvSpPr>
          <p:spPr>
            <a:xfrm>
              <a:off x="6124575" y="4371975"/>
              <a:ext cx="466725" cy="800100"/>
            </a:xfrm>
            <a:custGeom>
              <a:avLst/>
              <a:gdLst>
                <a:gd name="connsiteX0" fmla="*/ 0 w 466725"/>
                <a:gd name="connsiteY0" fmla="*/ 800100 h 800100"/>
                <a:gd name="connsiteX1" fmla="*/ 104775 w 466725"/>
                <a:gd name="connsiteY1" fmla="*/ 133350 h 800100"/>
                <a:gd name="connsiteX2" fmla="*/ 466725 w 466725"/>
                <a:gd name="connsiteY2" fmla="*/ 0 h 800100"/>
                <a:gd name="connsiteX3" fmla="*/ 333375 w 466725"/>
                <a:gd name="connsiteY3" fmla="*/ 666750 h 800100"/>
                <a:gd name="connsiteX4" fmla="*/ 0 w 466725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800100">
                  <a:moveTo>
                    <a:pt x="0" y="800100"/>
                  </a:moveTo>
                  <a:lnTo>
                    <a:pt x="104775" y="133350"/>
                  </a:lnTo>
                  <a:lnTo>
                    <a:pt x="466725" y="0"/>
                  </a:lnTo>
                  <a:lnTo>
                    <a:pt x="333375" y="666750"/>
                  </a:lnTo>
                  <a:lnTo>
                    <a:pt x="0" y="8001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6819900" y="4200525"/>
              <a:ext cx="209550" cy="647700"/>
            </a:xfrm>
            <a:custGeom>
              <a:avLst/>
              <a:gdLst>
                <a:gd name="connsiteX0" fmla="*/ 0 w 209550"/>
                <a:gd name="connsiteY0" fmla="*/ 647700 h 647700"/>
                <a:gd name="connsiteX1" fmla="*/ 85725 w 209550"/>
                <a:gd name="connsiteY1" fmla="*/ 38100 h 647700"/>
                <a:gd name="connsiteX2" fmla="*/ 209550 w 209550"/>
                <a:gd name="connsiteY2" fmla="*/ 0 h 647700"/>
                <a:gd name="connsiteX3" fmla="*/ 123825 w 209550"/>
                <a:gd name="connsiteY3" fmla="*/ 590550 h 647700"/>
                <a:gd name="connsiteX4" fmla="*/ 0 w 209550"/>
                <a:gd name="connsiteY4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47700">
                  <a:moveTo>
                    <a:pt x="0" y="647700"/>
                  </a:moveTo>
                  <a:lnTo>
                    <a:pt x="85725" y="38100"/>
                  </a:lnTo>
                  <a:lnTo>
                    <a:pt x="209550" y="0"/>
                  </a:lnTo>
                  <a:lnTo>
                    <a:pt x="123825" y="59055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7772400" y="3876675"/>
              <a:ext cx="123825" cy="495300"/>
            </a:xfrm>
            <a:custGeom>
              <a:avLst/>
              <a:gdLst>
                <a:gd name="connsiteX0" fmla="*/ 9525 w 123825"/>
                <a:gd name="connsiteY0" fmla="*/ 495300 h 495300"/>
                <a:gd name="connsiteX1" fmla="*/ 0 w 123825"/>
                <a:gd name="connsiteY1" fmla="*/ 47625 h 495300"/>
                <a:gd name="connsiteX2" fmla="*/ 123825 w 123825"/>
                <a:gd name="connsiteY2" fmla="*/ 0 h 495300"/>
                <a:gd name="connsiteX3" fmla="*/ 114300 w 123825"/>
                <a:gd name="connsiteY3" fmla="*/ 447675 h 495300"/>
                <a:gd name="connsiteX4" fmla="*/ 9525 w 123825"/>
                <a:gd name="connsiteY4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495300">
                  <a:moveTo>
                    <a:pt x="9525" y="495300"/>
                  </a:moveTo>
                  <a:lnTo>
                    <a:pt x="0" y="47625"/>
                  </a:lnTo>
                  <a:lnTo>
                    <a:pt x="123825" y="0"/>
                  </a:lnTo>
                  <a:lnTo>
                    <a:pt x="114300" y="447675"/>
                  </a:lnTo>
                  <a:lnTo>
                    <a:pt x="9525" y="4953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 242"/>
            <p:cNvSpPr/>
            <p:nvPr/>
          </p:nvSpPr>
          <p:spPr>
            <a:xfrm>
              <a:off x="8315325" y="3571875"/>
              <a:ext cx="371475" cy="552450"/>
            </a:xfrm>
            <a:custGeom>
              <a:avLst/>
              <a:gdLst>
                <a:gd name="connsiteX0" fmla="*/ 28575 w 371475"/>
                <a:gd name="connsiteY0" fmla="*/ 552450 h 552450"/>
                <a:gd name="connsiteX1" fmla="*/ 0 w 371475"/>
                <a:gd name="connsiteY1" fmla="*/ 142875 h 552450"/>
                <a:gd name="connsiteX2" fmla="*/ 352425 w 371475"/>
                <a:gd name="connsiteY2" fmla="*/ 0 h 552450"/>
                <a:gd name="connsiteX3" fmla="*/ 371475 w 371475"/>
                <a:gd name="connsiteY3" fmla="*/ 361950 h 552450"/>
                <a:gd name="connsiteX4" fmla="*/ 28575 w 371475"/>
                <a:gd name="connsiteY4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552450">
                  <a:moveTo>
                    <a:pt x="28575" y="552450"/>
                  </a:moveTo>
                  <a:lnTo>
                    <a:pt x="0" y="142875"/>
                  </a:lnTo>
                  <a:lnTo>
                    <a:pt x="352425" y="0"/>
                  </a:lnTo>
                  <a:lnTo>
                    <a:pt x="371475" y="361950"/>
                  </a:lnTo>
                  <a:lnTo>
                    <a:pt x="28575" y="55245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8801100" y="3486150"/>
              <a:ext cx="142875" cy="381000"/>
            </a:xfrm>
            <a:custGeom>
              <a:avLst/>
              <a:gdLst>
                <a:gd name="connsiteX0" fmla="*/ 28575 w 142875"/>
                <a:gd name="connsiteY0" fmla="*/ 381000 h 381000"/>
                <a:gd name="connsiteX1" fmla="*/ 0 w 142875"/>
                <a:gd name="connsiteY1" fmla="*/ 57150 h 381000"/>
                <a:gd name="connsiteX2" fmla="*/ 133350 w 142875"/>
                <a:gd name="connsiteY2" fmla="*/ 0 h 381000"/>
                <a:gd name="connsiteX3" fmla="*/ 142875 w 142875"/>
                <a:gd name="connsiteY3" fmla="*/ 342900 h 381000"/>
                <a:gd name="connsiteX4" fmla="*/ 28575 w 142875"/>
                <a:gd name="connsiteY4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381000">
                  <a:moveTo>
                    <a:pt x="28575" y="381000"/>
                  </a:moveTo>
                  <a:lnTo>
                    <a:pt x="0" y="57150"/>
                  </a:lnTo>
                  <a:lnTo>
                    <a:pt x="133350" y="0"/>
                  </a:lnTo>
                  <a:lnTo>
                    <a:pt x="142875" y="342900"/>
                  </a:lnTo>
                  <a:lnTo>
                    <a:pt x="28575" y="38100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9029700" y="3371850"/>
              <a:ext cx="190500" cy="381000"/>
            </a:xfrm>
            <a:custGeom>
              <a:avLst/>
              <a:gdLst>
                <a:gd name="connsiteX0" fmla="*/ 0 w 190500"/>
                <a:gd name="connsiteY0" fmla="*/ 381000 h 381000"/>
                <a:gd name="connsiteX1" fmla="*/ 0 w 190500"/>
                <a:gd name="connsiteY1" fmla="*/ 85725 h 381000"/>
                <a:gd name="connsiteX2" fmla="*/ 190500 w 190500"/>
                <a:gd name="connsiteY2" fmla="*/ 0 h 381000"/>
                <a:gd name="connsiteX3" fmla="*/ 190500 w 190500"/>
                <a:gd name="connsiteY3" fmla="*/ 295275 h 381000"/>
                <a:gd name="connsiteX4" fmla="*/ 0 w 190500"/>
                <a:gd name="connsiteY4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381000">
                  <a:moveTo>
                    <a:pt x="0" y="381000"/>
                  </a:moveTo>
                  <a:lnTo>
                    <a:pt x="0" y="85725"/>
                  </a:lnTo>
                  <a:lnTo>
                    <a:pt x="190500" y="0"/>
                  </a:lnTo>
                  <a:lnTo>
                    <a:pt x="190500" y="295275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 245"/>
            <p:cNvSpPr/>
            <p:nvPr/>
          </p:nvSpPr>
          <p:spPr>
            <a:xfrm>
              <a:off x="9334500" y="3311525"/>
              <a:ext cx="47625" cy="314325"/>
            </a:xfrm>
            <a:custGeom>
              <a:avLst/>
              <a:gdLst>
                <a:gd name="connsiteX0" fmla="*/ 0 w 47625"/>
                <a:gd name="connsiteY0" fmla="*/ 314325 h 314325"/>
                <a:gd name="connsiteX1" fmla="*/ 3175 w 47625"/>
                <a:gd name="connsiteY1" fmla="*/ 12700 h 314325"/>
                <a:gd name="connsiteX2" fmla="*/ 31750 w 47625"/>
                <a:gd name="connsiteY2" fmla="*/ 0 h 314325"/>
                <a:gd name="connsiteX3" fmla="*/ 47625 w 47625"/>
                <a:gd name="connsiteY3" fmla="*/ 298450 h 314325"/>
                <a:gd name="connsiteX4" fmla="*/ 0 w 47625"/>
                <a:gd name="connsiteY4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14325">
                  <a:moveTo>
                    <a:pt x="0" y="314325"/>
                  </a:moveTo>
                  <a:cubicBezTo>
                    <a:pt x="1058" y="213783"/>
                    <a:pt x="2117" y="113242"/>
                    <a:pt x="3175" y="12700"/>
                  </a:cubicBezTo>
                  <a:lnTo>
                    <a:pt x="31750" y="0"/>
                  </a:lnTo>
                  <a:lnTo>
                    <a:pt x="47625" y="298450"/>
                  </a:lnTo>
                  <a:lnTo>
                    <a:pt x="0" y="31432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9410700" y="3298031"/>
              <a:ext cx="57150" cy="295275"/>
            </a:xfrm>
            <a:custGeom>
              <a:avLst/>
              <a:gdLst>
                <a:gd name="connsiteX0" fmla="*/ 11906 w 57150"/>
                <a:gd name="connsiteY0" fmla="*/ 295275 h 295275"/>
                <a:gd name="connsiteX1" fmla="*/ 0 w 57150"/>
                <a:gd name="connsiteY1" fmla="*/ 7144 h 295275"/>
                <a:gd name="connsiteX2" fmla="*/ 21431 w 57150"/>
                <a:gd name="connsiteY2" fmla="*/ 0 h 295275"/>
                <a:gd name="connsiteX3" fmla="*/ 57150 w 57150"/>
                <a:gd name="connsiteY3" fmla="*/ 271463 h 295275"/>
                <a:gd name="connsiteX4" fmla="*/ 11906 w 57150"/>
                <a:gd name="connsiteY4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95275">
                  <a:moveTo>
                    <a:pt x="11906" y="295275"/>
                  </a:moveTo>
                  <a:lnTo>
                    <a:pt x="0" y="7144"/>
                  </a:lnTo>
                  <a:lnTo>
                    <a:pt x="21431" y="0"/>
                  </a:lnTo>
                  <a:lnTo>
                    <a:pt x="57150" y="271463"/>
                  </a:lnTo>
                  <a:lnTo>
                    <a:pt x="11906" y="29527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9470231" y="3255169"/>
              <a:ext cx="88107" cy="300037"/>
            </a:xfrm>
            <a:custGeom>
              <a:avLst/>
              <a:gdLst>
                <a:gd name="connsiteX0" fmla="*/ 23813 w 88107"/>
                <a:gd name="connsiteY0" fmla="*/ 300037 h 300037"/>
                <a:gd name="connsiteX1" fmla="*/ 0 w 88107"/>
                <a:gd name="connsiteY1" fmla="*/ 23812 h 300037"/>
                <a:gd name="connsiteX2" fmla="*/ 69057 w 88107"/>
                <a:gd name="connsiteY2" fmla="*/ 0 h 300037"/>
                <a:gd name="connsiteX3" fmla="*/ 88107 w 88107"/>
                <a:gd name="connsiteY3" fmla="*/ 269081 h 300037"/>
                <a:gd name="connsiteX4" fmla="*/ 23813 w 88107"/>
                <a:gd name="connsiteY4" fmla="*/ 300037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07" h="300037">
                  <a:moveTo>
                    <a:pt x="23813" y="300037"/>
                  </a:moveTo>
                  <a:lnTo>
                    <a:pt x="0" y="23812"/>
                  </a:lnTo>
                  <a:lnTo>
                    <a:pt x="69057" y="0"/>
                  </a:lnTo>
                  <a:lnTo>
                    <a:pt x="88107" y="269081"/>
                  </a:lnTo>
                  <a:lnTo>
                    <a:pt x="23813" y="300037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9667875" y="3190875"/>
              <a:ext cx="69056" cy="266700"/>
            </a:xfrm>
            <a:custGeom>
              <a:avLst/>
              <a:gdLst>
                <a:gd name="connsiteX0" fmla="*/ 0 w 69056"/>
                <a:gd name="connsiteY0" fmla="*/ 16669 h 266700"/>
                <a:gd name="connsiteX1" fmla="*/ 33338 w 69056"/>
                <a:gd name="connsiteY1" fmla="*/ 266700 h 266700"/>
                <a:gd name="connsiteX2" fmla="*/ 69056 w 69056"/>
                <a:gd name="connsiteY2" fmla="*/ 242888 h 266700"/>
                <a:gd name="connsiteX3" fmla="*/ 47625 w 69056"/>
                <a:gd name="connsiteY3" fmla="*/ 0 h 266700"/>
                <a:gd name="connsiteX4" fmla="*/ 0 w 69056"/>
                <a:gd name="connsiteY4" fmla="*/ 16669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266700">
                  <a:moveTo>
                    <a:pt x="0" y="16669"/>
                  </a:moveTo>
                  <a:lnTo>
                    <a:pt x="33338" y="266700"/>
                  </a:lnTo>
                  <a:lnTo>
                    <a:pt x="69056" y="242888"/>
                  </a:lnTo>
                  <a:lnTo>
                    <a:pt x="47625" y="0"/>
                  </a:lnTo>
                  <a:lnTo>
                    <a:pt x="0" y="16669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 249"/>
            <p:cNvSpPr/>
            <p:nvPr/>
          </p:nvSpPr>
          <p:spPr>
            <a:xfrm>
              <a:off x="9739313" y="3131344"/>
              <a:ext cx="152400" cy="292894"/>
            </a:xfrm>
            <a:custGeom>
              <a:avLst/>
              <a:gdLst>
                <a:gd name="connsiteX0" fmla="*/ 0 w 152400"/>
                <a:gd name="connsiteY0" fmla="*/ 50006 h 292894"/>
                <a:gd name="connsiteX1" fmla="*/ 30956 w 152400"/>
                <a:gd name="connsiteY1" fmla="*/ 292894 h 292894"/>
                <a:gd name="connsiteX2" fmla="*/ 152400 w 152400"/>
                <a:gd name="connsiteY2" fmla="*/ 223837 h 292894"/>
                <a:gd name="connsiteX3" fmla="*/ 126206 w 152400"/>
                <a:gd name="connsiteY3" fmla="*/ 0 h 292894"/>
                <a:gd name="connsiteX4" fmla="*/ 0 w 152400"/>
                <a:gd name="connsiteY4" fmla="*/ 50006 h 29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292894">
                  <a:moveTo>
                    <a:pt x="0" y="50006"/>
                  </a:moveTo>
                  <a:lnTo>
                    <a:pt x="30956" y="292894"/>
                  </a:lnTo>
                  <a:lnTo>
                    <a:pt x="152400" y="223837"/>
                  </a:lnTo>
                  <a:lnTo>
                    <a:pt x="126206" y="0"/>
                  </a:lnTo>
                  <a:lnTo>
                    <a:pt x="0" y="5000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 250"/>
            <p:cNvSpPr/>
            <p:nvPr/>
          </p:nvSpPr>
          <p:spPr>
            <a:xfrm>
              <a:off x="9894089" y="3119487"/>
              <a:ext cx="57150" cy="244029"/>
            </a:xfrm>
            <a:custGeom>
              <a:avLst/>
              <a:gdLst>
                <a:gd name="connsiteX0" fmla="*/ 11906 w 57150"/>
                <a:gd name="connsiteY0" fmla="*/ 295275 h 295275"/>
                <a:gd name="connsiteX1" fmla="*/ 0 w 57150"/>
                <a:gd name="connsiteY1" fmla="*/ 7144 h 295275"/>
                <a:gd name="connsiteX2" fmla="*/ 21431 w 57150"/>
                <a:gd name="connsiteY2" fmla="*/ 0 h 295275"/>
                <a:gd name="connsiteX3" fmla="*/ 57150 w 57150"/>
                <a:gd name="connsiteY3" fmla="*/ 271463 h 295275"/>
                <a:gd name="connsiteX4" fmla="*/ 11906 w 57150"/>
                <a:gd name="connsiteY4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95275">
                  <a:moveTo>
                    <a:pt x="11906" y="295275"/>
                  </a:moveTo>
                  <a:lnTo>
                    <a:pt x="0" y="7144"/>
                  </a:lnTo>
                  <a:lnTo>
                    <a:pt x="21431" y="0"/>
                  </a:lnTo>
                  <a:lnTo>
                    <a:pt x="57150" y="271463"/>
                  </a:lnTo>
                  <a:lnTo>
                    <a:pt x="11906" y="29527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 251"/>
            <p:cNvSpPr/>
            <p:nvPr/>
          </p:nvSpPr>
          <p:spPr>
            <a:xfrm>
              <a:off x="9946481" y="3074194"/>
              <a:ext cx="92869" cy="250031"/>
            </a:xfrm>
            <a:custGeom>
              <a:avLst/>
              <a:gdLst>
                <a:gd name="connsiteX0" fmla="*/ 0 w 92869"/>
                <a:gd name="connsiteY0" fmla="*/ 23812 h 250031"/>
                <a:gd name="connsiteX1" fmla="*/ 35719 w 92869"/>
                <a:gd name="connsiteY1" fmla="*/ 250031 h 250031"/>
                <a:gd name="connsiteX2" fmla="*/ 92869 w 92869"/>
                <a:gd name="connsiteY2" fmla="*/ 214312 h 250031"/>
                <a:gd name="connsiteX3" fmla="*/ 61913 w 92869"/>
                <a:gd name="connsiteY3" fmla="*/ 0 h 250031"/>
                <a:gd name="connsiteX4" fmla="*/ 0 w 92869"/>
                <a:gd name="connsiteY4" fmla="*/ 23812 h 25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69" h="250031">
                  <a:moveTo>
                    <a:pt x="0" y="23812"/>
                  </a:moveTo>
                  <a:lnTo>
                    <a:pt x="35719" y="250031"/>
                  </a:lnTo>
                  <a:lnTo>
                    <a:pt x="92869" y="214312"/>
                  </a:lnTo>
                  <a:lnTo>
                    <a:pt x="61913" y="0"/>
                  </a:lnTo>
                  <a:lnTo>
                    <a:pt x="0" y="23812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10101263" y="3021806"/>
              <a:ext cx="57150" cy="226219"/>
            </a:xfrm>
            <a:custGeom>
              <a:avLst/>
              <a:gdLst>
                <a:gd name="connsiteX0" fmla="*/ 0 w 57150"/>
                <a:gd name="connsiteY0" fmla="*/ 21432 h 226219"/>
                <a:gd name="connsiteX1" fmla="*/ 33337 w 57150"/>
                <a:gd name="connsiteY1" fmla="*/ 226219 h 226219"/>
                <a:gd name="connsiteX2" fmla="*/ 57150 w 57150"/>
                <a:gd name="connsiteY2" fmla="*/ 211932 h 226219"/>
                <a:gd name="connsiteX3" fmla="*/ 54768 w 57150"/>
                <a:gd name="connsiteY3" fmla="*/ 0 h 226219"/>
                <a:gd name="connsiteX4" fmla="*/ 0 w 57150"/>
                <a:gd name="connsiteY4" fmla="*/ 21432 h 22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26219">
                  <a:moveTo>
                    <a:pt x="0" y="21432"/>
                  </a:moveTo>
                  <a:lnTo>
                    <a:pt x="33337" y="226219"/>
                  </a:lnTo>
                  <a:lnTo>
                    <a:pt x="57150" y="211932"/>
                  </a:lnTo>
                  <a:lnTo>
                    <a:pt x="54768" y="0"/>
                  </a:lnTo>
                  <a:lnTo>
                    <a:pt x="0" y="21432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 253"/>
            <p:cNvSpPr/>
            <p:nvPr/>
          </p:nvSpPr>
          <p:spPr>
            <a:xfrm>
              <a:off x="10196513" y="2971800"/>
              <a:ext cx="102393" cy="247650"/>
            </a:xfrm>
            <a:custGeom>
              <a:avLst/>
              <a:gdLst>
                <a:gd name="connsiteX0" fmla="*/ 33337 w 102393"/>
                <a:gd name="connsiteY0" fmla="*/ 23813 h 247650"/>
                <a:gd name="connsiteX1" fmla="*/ 0 w 102393"/>
                <a:gd name="connsiteY1" fmla="*/ 247650 h 247650"/>
                <a:gd name="connsiteX2" fmla="*/ 76200 w 102393"/>
                <a:gd name="connsiteY2" fmla="*/ 207169 h 247650"/>
                <a:gd name="connsiteX3" fmla="*/ 76200 w 102393"/>
                <a:gd name="connsiteY3" fmla="*/ 185738 h 247650"/>
                <a:gd name="connsiteX4" fmla="*/ 102393 w 102393"/>
                <a:gd name="connsiteY4" fmla="*/ 0 h 247650"/>
                <a:gd name="connsiteX5" fmla="*/ 33337 w 102393"/>
                <a:gd name="connsiteY5" fmla="*/ 2381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393" h="247650">
                  <a:moveTo>
                    <a:pt x="33337" y="23813"/>
                  </a:moveTo>
                  <a:lnTo>
                    <a:pt x="0" y="247650"/>
                  </a:lnTo>
                  <a:lnTo>
                    <a:pt x="76200" y="207169"/>
                  </a:lnTo>
                  <a:lnTo>
                    <a:pt x="76200" y="185738"/>
                  </a:lnTo>
                  <a:lnTo>
                    <a:pt x="102393" y="0"/>
                  </a:lnTo>
                  <a:lnTo>
                    <a:pt x="33337" y="23813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254"/>
            <p:cNvSpPr/>
            <p:nvPr/>
          </p:nvSpPr>
          <p:spPr>
            <a:xfrm>
              <a:off x="10339388" y="2933700"/>
              <a:ext cx="45243" cy="214313"/>
            </a:xfrm>
            <a:custGeom>
              <a:avLst/>
              <a:gdLst>
                <a:gd name="connsiteX0" fmla="*/ 0 w 45243"/>
                <a:gd name="connsiteY0" fmla="*/ 21431 h 214313"/>
                <a:gd name="connsiteX1" fmla="*/ 0 w 45243"/>
                <a:gd name="connsiteY1" fmla="*/ 214313 h 214313"/>
                <a:gd name="connsiteX2" fmla="*/ 28575 w 45243"/>
                <a:gd name="connsiteY2" fmla="*/ 197644 h 214313"/>
                <a:gd name="connsiteX3" fmla="*/ 45243 w 45243"/>
                <a:gd name="connsiteY3" fmla="*/ 0 h 214313"/>
                <a:gd name="connsiteX4" fmla="*/ 0 w 45243"/>
                <a:gd name="connsiteY4" fmla="*/ 21431 h 2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3" h="214313">
                  <a:moveTo>
                    <a:pt x="0" y="21431"/>
                  </a:moveTo>
                  <a:lnTo>
                    <a:pt x="0" y="214313"/>
                  </a:lnTo>
                  <a:lnTo>
                    <a:pt x="28575" y="197644"/>
                  </a:lnTo>
                  <a:lnTo>
                    <a:pt x="45243" y="0"/>
                  </a:lnTo>
                  <a:lnTo>
                    <a:pt x="0" y="21431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255"/>
            <p:cNvSpPr/>
            <p:nvPr/>
          </p:nvSpPr>
          <p:spPr>
            <a:xfrm>
              <a:off x="10417969" y="2886075"/>
              <a:ext cx="104775" cy="216694"/>
            </a:xfrm>
            <a:custGeom>
              <a:avLst/>
              <a:gdLst>
                <a:gd name="connsiteX0" fmla="*/ 0 w 104775"/>
                <a:gd name="connsiteY0" fmla="*/ 40481 h 216694"/>
                <a:gd name="connsiteX1" fmla="*/ 11906 w 104775"/>
                <a:gd name="connsiteY1" fmla="*/ 216694 h 216694"/>
                <a:gd name="connsiteX2" fmla="*/ 104775 w 104775"/>
                <a:gd name="connsiteY2" fmla="*/ 161925 h 216694"/>
                <a:gd name="connsiteX3" fmla="*/ 95250 w 104775"/>
                <a:gd name="connsiteY3" fmla="*/ 0 h 216694"/>
                <a:gd name="connsiteX4" fmla="*/ 0 w 104775"/>
                <a:gd name="connsiteY4" fmla="*/ 40481 h 21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216694">
                  <a:moveTo>
                    <a:pt x="0" y="40481"/>
                  </a:moveTo>
                  <a:lnTo>
                    <a:pt x="11906" y="216694"/>
                  </a:lnTo>
                  <a:lnTo>
                    <a:pt x="104775" y="161925"/>
                  </a:lnTo>
                  <a:lnTo>
                    <a:pt x="95250" y="0"/>
                  </a:lnTo>
                  <a:lnTo>
                    <a:pt x="0" y="40481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256"/>
            <p:cNvSpPr/>
            <p:nvPr/>
          </p:nvSpPr>
          <p:spPr>
            <a:xfrm>
              <a:off x="10620375" y="2824163"/>
              <a:ext cx="57150" cy="176212"/>
            </a:xfrm>
            <a:custGeom>
              <a:avLst/>
              <a:gdLst>
                <a:gd name="connsiteX0" fmla="*/ 0 w 57150"/>
                <a:gd name="connsiteY0" fmla="*/ 26193 h 176212"/>
                <a:gd name="connsiteX1" fmla="*/ 14288 w 57150"/>
                <a:gd name="connsiteY1" fmla="*/ 176212 h 176212"/>
                <a:gd name="connsiteX2" fmla="*/ 47625 w 57150"/>
                <a:gd name="connsiteY2" fmla="*/ 154781 h 176212"/>
                <a:gd name="connsiteX3" fmla="*/ 57150 w 57150"/>
                <a:gd name="connsiteY3" fmla="*/ 0 h 176212"/>
                <a:gd name="connsiteX4" fmla="*/ 0 w 57150"/>
                <a:gd name="connsiteY4" fmla="*/ 26193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76212">
                  <a:moveTo>
                    <a:pt x="0" y="26193"/>
                  </a:moveTo>
                  <a:lnTo>
                    <a:pt x="14288" y="176212"/>
                  </a:lnTo>
                  <a:lnTo>
                    <a:pt x="47625" y="154781"/>
                  </a:lnTo>
                  <a:lnTo>
                    <a:pt x="57150" y="0"/>
                  </a:lnTo>
                  <a:lnTo>
                    <a:pt x="0" y="2619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257"/>
            <p:cNvSpPr/>
            <p:nvPr/>
          </p:nvSpPr>
          <p:spPr>
            <a:xfrm>
              <a:off x="10713244" y="2783681"/>
              <a:ext cx="47625" cy="180975"/>
            </a:xfrm>
            <a:custGeom>
              <a:avLst/>
              <a:gdLst>
                <a:gd name="connsiteX0" fmla="*/ 0 w 47625"/>
                <a:gd name="connsiteY0" fmla="*/ 26194 h 180975"/>
                <a:gd name="connsiteX1" fmla="*/ 7144 w 47625"/>
                <a:gd name="connsiteY1" fmla="*/ 180975 h 180975"/>
                <a:gd name="connsiteX2" fmla="*/ 45244 w 47625"/>
                <a:gd name="connsiteY2" fmla="*/ 157163 h 180975"/>
                <a:gd name="connsiteX3" fmla="*/ 47625 w 47625"/>
                <a:gd name="connsiteY3" fmla="*/ 0 h 180975"/>
                <a:gd name="connsiteX4" fmla="*/ 0 w 47625"/>
                <a:gd name="connsiteY4" fmla="*/ 261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80975">
                  <a:moveTo>
                    <a:pt x="0" y="26194"/>
                  </a:moveTo>
                  <a:lnTo>
                    <a:pt x="7144" y="180975"/>
                  </a:lnTo>
                  <a:lnTo>
                    <a:pt x="45244" y="157163"/>
                  </a:lnTo>
                  <a:cubicBezTo>
                    <a:pt x="46038" y="104775"/>
                    <a:pt x="46831" y="52388"/>
                    <a:pt x="47625" y="0"/>
                  </a:cubicBezTo>
                  <a:lnTo>
                    <a:pt x="0" y="26194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10794206" y="2757488"/>
              <a:ext cx="50007" cy="164306"/>
            </a:xfrm>
            <a:custGeom>
              <a:avLst/>
              <a:gdLst>
                <a:gd name="connsiteX0" fmla="*/ 0 w 50007"/>
                <a:gd name="connsiteY0" fmla="*/ 26193 h 164306"/>
                <a:gd name="connsiteX1" fmla="*/ 7144 w 50007"/>
                <a:gd name="connsiteY1" fmla="*/ 164306 h 164306"/>
                <a:gd name="connsiteX2" fmla="*/ 35719 w 50007"/>
                <a:gd name="connsiteY2" fmla="*/ 145256 h 164306"/>
                <a:gd name="connsiteX3" fmla="*/ 50007 w 50007"/>
                <a:gd name="connsiteY3" fmla="*/ 0 h 164306"/>
                <a:gd name="connsiteX4" fmla="*/ 0 w 50007"/>
                <a:gd name="connsiteY4" fmla="*/ 26193 h 16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7" h="164306">
                  <a:moveTo>
                    <a:pt x="0" y="26193"/>
                  </a:moveTo>
                  <a:lnTo>
                    <a:pt x="7144" y="164306"/>
                  </a:lnTo>
                  <a:lnTo>
                    <a:pt x="35719" y="145256"/>
                  </a:lnTo>
                  <a:lnTo>
                    <a:pt x="50007" y="0"/>
                  </a:lnTo>
                  <a:lnTo>
                    <a:pt x="0" y="2619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 259"/>
            <p:cNvSpPr/>
            <p:nvPr/>
          </p:nvSpPr>
          <p:spPr>
            <a:xfrm>
              <a:off x="10929938" y="2678906"/>
              <a:ext cx="121443" cy="178594"/>
            </a:xfrm>
            <a:custGeom>
              <a:avLst/>
              <a:gdLst>
                <a:gd name="connsiteX0" fmla="*/ 0 w 121443"/>
                <a:gd name="connsiteY0" fmla="*/ 45244 h 178594"/>
                <a:gd name="connsiteX1" fmla="*/ 2381 w 121443"/>
                <a:gd name="connsiteY1" fmla="*/ 178594 h 178594"/>
                <a:gd name="connsiteX2" fmla="*/ 119062 w 121443"/>
                <a:gd name="connsiteY2" fmla="*/ 114300 h 178594"/>
                <a:gd name="connsiteX3" fmla="*/ 121443 w 121443"/>
                <a:gd name="connsiteY3" fmla="*/ 0 h 178594"/>
                <a:gd name="connsiteX4" fmla="*/ 0 w 121443"/>
                <a:gd name="connsiteY4" fmla="*/ 4524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443" h="178594">
                  <a:moveTo>
                    <a:pt x="0" y="45244"/>
                  </a:moveTo>
                  <a:cubicBezTo>
                    <a:pt x="794" y="89694"/>
                    <a:pt x="1587" y="134144"/>
                    <a:pt x="2381" y="178594"/>
                  </a:cubicBezTo>
                  <a:lnTo>
                    <a:pt x="119062" y="114300"/>
                  </a:lnTo>
                  <a:cubicBezTo>
                    <a:pt x="119856" y="76200"/>
                    <a:pt x="120649" y="38100"/>
                    <a:pt x="121443" y="0"/>
                  </a:cubicBezTo>
                  <a:lnTo>
                    <a:pt x="0" y="45244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 260"/>
            <p:cNvSpPr/>
            <p:nvPr/>
          </p:nvSpPr>
          <p:spPr>
            <a:xfrm>
              <a:off x="11089481" y="2645569"/>
              <a:ext cx="57150" cy="138112"/>
            </a:xfrm>
            <a:custGeom>
              <a:avLst/>
              <a:gdLst>
                <a:gd name="connsiteX0" fmla="*/ 2382 w 57150"/>
                <a:gd name="connsiteY0" fmla="*/ 23812 h 138112"/>
                <a:gd name="connsiteX1" fmla="*/ 0 w 57150"/>
                <a:gd name="connsiteY1" fmla="*/ 138112 h 138112"/>
                <a:gd name="connsiteX2" fmla="*/ 21432 w 57150"/>
                <a:gd name="connsiteY2" fmla="*/ 119062 h 138112"/>
                <a:gd name="connsiteX3" fmla="*/ 57150 w 57150"/>
                <a:gd name="connsiteY3" fmla="*/ 0 h 138112"/>
                <a:gd name="connsiteX4" fmla="*/ 2382 w 57150"/>
                <a:gd name="connsiteY4" fmla="*/ 23812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38112">
                  <a:moveTo>
                    <a:pt x="2382" y="23812"/>
                  </a:moveTo>
                  <a:lnTo>
                    <a:pt x="0" y="138112"/>
                  </a:lnTo>
                  <a:lnTo>
                    <a:pt x="21432" y="119062"/>
                  </a:lnTo>
                  <a:lnTo>
                    <a:pt x="57150" y="0"/>
                  </a:lnTo>
                  <a:lnTo>
                    <a:pt x="2382" y="23812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 flipH="1">
              <a:off x="10877789" y="2741022"/>
              <a:ext cx="9048" cy="139486"/>
            </a:xfrm>
            <a:prstGeom prst="line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263" name="Straight Connector 262"/>
            <p:cNvCxnSpPr/>
            <p:nvPr/>
          </p:nvCxnSpPr>
          <p:spPr>
            <a:xfrm flipH="1">
              <a:off x="11167620" y="2636016"/>
              <a:ext cx="13029" cy="104998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64" name="Straight Connector 263"/>
            <p:cNvCxnSpPr/>
            <p:nvPr/>
          </p:nvCxnSpPr>
          <p:spPr>
            <a:xfrm flipH="1">
              <a:off x="11213306" y="2619172"/>
              <a:ext cx="13029" cy="95453"/>
            </a:xfrm>
            <a:prstGeom prst="line">
              <a:avLst/>
            </a:prstGeom>
            <a:noFill/>
            <a:ln w="317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65" name="Freeform 264"/>
            <p:cNvSpPr/>
            <p:nvPr/>
          </p:nvSpPr>
          <p:spPr>
            <a:xfrm>
              <a:off x="11272838" y="2555081"/>
              <a:ext cx="123825" cy="138113"/>
            </a:xfrm>
            <a:custGeom>
              <a:avLst/>
              <a:gdLst>
                <a:gd name="connsiteX0" fmla="*/ 4762 w 123825"/>
                <a:gd name="connsiteY0" fmla="*/ 47625 h 138113"/>
                <a:gd name="connsiteX1" fmla="*/ 0 w 123825"/>
                <a:gd name="connsiteY1" fmla="*/ 138113 h 138113"/>
                <a:gd name="connsiteX2" fmla="*/ 109537 w 123825"/>
                <a:gd name="connsiteY2" fmla="*/ 83344 h 138113"/>
                <a:gd name="connsiteX3" fmla="*/ 123825 w 123825"/>
                <a:gd name="connsiteY3" fmla="*/ 0 h 138113"/>
                <a:gd name="connsiteX4" fmla="*/ 4762 w 123825"/>
                <a:gd name="connsiteY4" fmla="*/ 47625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38113">
                  <a:moveTo>
                    <a:pt x="4762" y="47625"/>
                  </a:moveTo>
                  <a:lnTo>
                    <a:pt x="0" y="138113"/>
                  </a:lnTo>
                  <a:lnTo>
                    <a:pt x="109537" y="83344"/>
                  </a:lnTo>
                  <a:lnTo>
                    <a:pt x="123825" y="0"/>
                  </a:lnTo>
                  <a:lnTo>
                    <a:pt x="4762" y="47625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10560844" y="2874168"/>
              <a:ext cx="15466" cy="1519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67" name="Straight Connector 266"/>
            <p:cNvCxnSpPr/>
            <p:nvPr/>
          </p:nvCxnSpPr>
          <p:spPr>
            <a:xfrm flipH="1">
              <a:off x="11436023" y="2533852"/>
              <a:ext cx="11907" cy="8055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68" name="Freeform 267"/>
            <p:cNvSpPr/>
            <p:nvPr/>
          </p:nvSpPr>
          <p:spPr>
            <a:xfrm>
              <a:off x="11506200" y="2488406"/>
              <a:ext cx="50006" cy="92869"/>
            </a:xfrm>
            <a:custGeom>
              <a:avLst/>
              <a:gdLst>
                <a:gd name="connsiteX0" fmla="*/ 4763 w 50006"/>
                <a:gd name="connsiteY0" fmla="*/ 23813 h 92869"/>
                <a:gd name="connsiteX1" fmla="*/ 0 w 50006"/>
                <a:gd name="connsiteY1" fmla="*/ 92869 h 92869"/>
                <a:gd name="connsiteX2" fmla="*/ 47625 w 50006"/>
                <a:gd name="connsiteY2" fmla="*/ 64294 h 92869"/>
                <a:gd name="connsiteX3" fmla="*/ 50006 w 50006"/>
                <a:gd name="connsiteY3" fmla="*/ 0 h 92869"/>
                <a:gd name="connsiteX4" fmla="*/ 4763 w 50006"/>
                <a:gd name="connsiteY4" fmla="*/ 23813 h 9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6" h="92869">
                  <a:moveTo>
                    <a:pt x="4763" y="23813"/>
                  </a:moveTo>
                  <a:lnTo>
                    <a:pt x="0" y="92869"/>
                  </a:lnTo>
                  <a:lnTo>
                    <a:pt x="47625" y="64294"/>
                  </a:lnTo>
                  <a:cubicBezTo>
                    <a:pt x="48419" y="42863"/>
                    <a:pt x="49212" y="21431"/>
                    <a:pt x="50006" y="0"/>
                  </a:cubicBezTo>
                  <a:lnTo>
                    <a:pt x="4763" y="23813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 268"/>
            <p:cNvSpPr/>
            <p:nvPr/>
          </p:nvSpPr>
          <p:spPr>
            <a:xfrm>
              <a:off x="11603831" y="2436019"/>
              <a:ext cx="104775" cy="90487"/>
            </a:xfrm>
            <a:custGeom>
              <a:avLst/>
              <a:gdLst>
                <a:gd name="connsiteX0" fmla="*/ 0 w 104775"/>
                <a:gd name="connsiteY0" fmla="*/ 35719 h 90487"/>
                <a:gd name="connsiteX1" fmla="*/ 2382 w 104775"/>
                <a:gd name="connsiteY1" fmla="*/ 90487 h 90487"/>
                <a:gd name="connsiteX2" fmla="*/ 104775 w 104775"/>
                <a:gd name="connsiteY2" fmla="*/ 40481 h 90487"/>
                <a:gd name="connsiteX3" fmla="*/ 102394 w 104775"/>
                <a:gd name="connsiteY3" fmla="*/ 0 h 90487"/>
                <a:gd name="connsiteX4" fmla="*/ 0 w 104775"/>
                <a:gd name="connsiteY4" fmla="*/ 3571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90487">
                  <a:moveTo>
                    <a:pt x="0" y="35719"/>
                  </a:moveTo>
                  <a:lnTo>
                    <a:pt x="2382" y="90487"/>
                  </a:lnTo>
                  <a:lnTo>
                    <a:pt x="104775" y="40481"/>
                  </a:lnTo>
                  <a:lnTo>
                    <a:pt x="102394" y="0"/>
                  </a:lnTo>
                  <a:lnTo>
                    <a:pt x="0" y="35719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269"/>
            <p:cNvSpPr/>
            <p:nvPr/>
          </p:nvSpPr>
          <p:spPr>
            <a:xfrm>
              <a:off x="11753850" y="2369344"/>
              <a:ext cx="126206" cy="88106"/>
            </a:xfrm>
            <a:custGeom>
              <a:avLst/>
              <a:gdLst>
                <a:gd name="connsiteX0" fmla="*/ 0 w 126206"/>
                <a:gd name="connsiteY0" fmla="*/ 47625 h 88106"/>
                <a:gd name="connsiteX1" fmla="*/ 4763 w 126206"/>
                <a:gd name="connsiteY1" fmla="*/ 88106 h 88106"/>
                <a:gd name="connsiteX2" fmla="*/ 126206 w 126206"/>
                <a:gd name="connsiteY2" fmla="*/ 21431 h 88106"/>
                <a:gd name="connsiteX3" fmla="*/ 121444 w 126206"/>
                <a:gd name="connsiteY3" fmla="*/ 0 h 88106"/>
                <a:gd name="connsiteX4" fmla="*/ 0 w 126206"/>
                <a:gd name="connsiteY4" fmla="*/ 47625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06" h="88106">
                  <a:moveTo>
                    <a:pt x="0" y="47625"/>
                  </a:moveTo>
                  <a:lnTo>
                    <a:pt x="4763" y="88106"/>
                  </a:lnTo>
                  <a:lnTo>
                    <a:pt x="126206" y="21431"/>
                  </a:lnTo>
                  <a:lnTo>
                    <a:pt x="121444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1" name="Picture 32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1" y="3876674"/>
            <a:ext cx="2676882" cy="2981325"/>
          </a:xfrm>
          <a:prstGeom prst="rect">
            <a:avLst/>
          </a:prstGeom>
        </p:spPr>
      </p:pic>
      <p:sp>
        <p:nvSpPr>
          <p:cNvPr id="45" name="TextBox 44"/>
          <p:cNvSpPr txBox="1"/>
          <p:nvPr userDrawn="1"/>
        </p:nvSpPr>
        <p:spPr>
          <a:xfrm>
            <a:off x="6969688" y="6475755"/>
            <a:ext cx="3650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</a:rPr>
              <a:t>STT 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eriyo UI"/>
              </a:rPr>
              <a:t>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</a:rPr>
              <a:t>  Sony Technology (Thailand) </a:t>
            </a:r>
          </a:p>
        </p:txBody>
      </p:sp>
      <p:pic>
        <p:nvPicPr>
          <p:cNvPr id="43" name="Picture 42" descr="Screen Clipping">
            <a:extLst>
              <a:ext uri="{FF2B5EF4-FFF2-40B4-BE49-F238E27FC236}">
                <a16:creationId xmlns:a16="http://schemas.microsoft.com/office/drawing/2014/main" id="{56A0C2CA-140C-46D1-BB7C-65FD3F4EA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445" y="6413167"/>
            <a:ext cx="1448002" cy="4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15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1337">
              <a:srgbClr val="6C6C6C"/>
            </a:gs>
            <a:gs pos="68155">
              <a:srgbClr val="4B4B4B"/>
            </a:gs>
            <a:gs pos="84050">
              <a:srgbClr val="2C2C2C"/>
            </a:gs>
            <a:gs pos="100000">
              <a:schemeClr val="bg1">
                <a:lumMod val="95000"/>
                <a:lumOff val="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/>
          <p:cNvGrpSpPr/>
          <p:nvPr/>
        </p:nvGrpSpPr>
        <p:grpSpPr>
          <a:xfrm>
            <a:off x="1333500" y="2369344"/>
            <a:ext cx="10546556" cy="4488656"/>
            <a:chOff x="1333500" y="2369344"/>
            <a:chExt cx="10546556" cy="4488656"/>
          </a:xfrm>
        </p:grpSpPr>
        <p:sp>
          <p:nvSpPr>
            <p:cNvPr id="234" name="Freeform 233"/>
            <p:cNvSpPr/>
            <p:nvPr/>
          </p:nvSpPr>
          <p:spPr>
            <a:xfrm>
              <a:off x="1333500" y="5781675"/>
              <a:ext cx="1543050" cy="1076325"/>
            </a:xfrm>
            <a:custGeom>
              <a:avLst/>
              <a:gdLst>
                <a:gd name="connsiteX0" fmla="*/ 0 w 1543050"/>
                <a:gd name="connsiteY0" fmla="*/ 1066800 h 1076325"/>
                <a:gd name="connsiteX1" fmla="*/ 314325 w 1543050"/>
                <a:gd name="connsiteY1" fmla="*/ 457200 h 1076325"/>
                <a:gd name="connsiteX2" fmla="*/ 1543050 w 1543050"/>
                <a:gd name="connsiteY2" fmla="*/ 0 h 1076325"/>
                <a:gd name="connsiteX3" fmla="*/ 819150 w 1543050"/>
                <a:gd name="connsiteY3" fmla="*/ 1076325 h 1076325"/>
                <a:gd name="connsiteX4" fmla="*/ 0 w 1543050"/>
                <a:gd name="connsiteY4" fmla="*/ 106680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50" h="1076325">
                  <a:moveTo>
                    <a:pt x="0" y="1066800"/>
                  </a:moveTo>
                  <a:lnTo>
                    <a:pt x="314325" y="457200"/>
                  </a:lnTo>
                  <a:lnTo>
                    <a:pt x="1543050" y="0"/>
                  </a:lnTo>
                  <a:lnTo>
                    <a:pt x="819150" y="1076325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2343150" y="5562600"/>
              <a:ext cx="1057275" cy="1295400"/>
            </a:xfrm>
            <a:custGeom>
              <a:avLst/>
              <a:gdLst>
                <a:gd name="connsiteX0" fmla="*/ 0 w 1057275"/>
                <a:gd name="connsiteY0" fmla="*/ 1285875 h 1295400"/>
                <a:gd name="connsiteX1" fmla="*/ 771525 w 1057275"/>
                <a:gd name="connsiteY1" fmla="*/ 123825 h 1295400"/>
                <a:gd name="connsiteX2" fmla="*/ 1057275 w 1057275"/>
                <a:gd name="connsiteY2" fmla="*/ 0 h 1295400"/>
                <a:gd name="connsiteX3" fmla="*/ 190500 w 1057275"/>
                <a:gd name="connsiteY3" fmla="*/ 1295400 h 1295400"/>
                <a:gd name="connsiteX4" fmla="*/ 0 w 1057275"/>
                <a:gd name="connsiteY4" fmla="*/ 1285875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295400">
                  <a:moveTo>
                    <a:pt x="0" y="1285875"/>
                  </a:moveTo>
                  <a:lnTo>
                    <a:pt x="771525" y="123825"/>
                  </a:lnTo>
                  <a:lnTo>
                    <a:pt x="1057275" y="0"/>
                  </a:lnTo>
                  <a:lnTo>
                    <a:pt x="190500" y="1295400"/>
                  </a:lnTo>
                  <a:lnTo>
                    <a:pt x="0" y="1285875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 235"/>
            <p:cNvSpPr/>
            <p:nvPr/>
          </p:nvSpPr>
          <p:spPr>
            <a:xfrm>
              <a:off x="2638425" y="5505450"/>
              <a:ext cx="952500" cy="1352550"/>
            </a:xfrm>
            <a:custGeom>
              <a:avLst/>
              <a:gdLst>
                <a:gd name="connsiteX0" fmla="*/ 0 w 952500"/>
                <a:gd name="connsiteY0" fmla="*/ 1352550 h 1352550"/>
                <a:gd name="connsiteX1" fmla="*/ 876300 w 952500"/>
                <a:gd name="connsiteY1" fmla="*/ 19050 h 1352550"/>
                <a:gd name="connsiteX2" fmla="*/ 952500 w 952500"/>
                <a:gd name="connsiteY2" fmla="*/ 0 h 1352550"/>
                <a:gd name="connsiteX3" fmla="*/ 76200 w 952500"/>
                <a:gd name="connsiteY3" fmla="*/ 1343025 h 1352550"/>
                <a:gd name="connsiteX4" fmla="*/ 0 w 952500"/>
                <a:gd name="connsiteY4" fmla="*/ 135255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1352550">
                  <a:moveTo>
                    <a:pt x="0" y="1352550"/>
                  </a:moveTo>
                  <a:lnTo>
                    <a:pt x="876300" y="19050"/>
                  </a:lnTo>
                  <a:lnTo>
                    <a:pt x="952500" y="0"/>
                  </a:lnTo>
                  <a:lnTo>
                    <a:pt x="76200" y="1343025"/>
                  </a:lnTo>
                  <a:lnTo>
                    <a:pt x="0" y="1352550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3400425" y="5248275"/>
              <a:ext cx="828675" cy="1266825"/>
            </a:xfrm>
            <a:custGeom>
              <a:avLst/>
              <a:gdLst>
                <a:gd name="connsiteX0" fmla="*/ 0 w 828675"/>
                <a:gd name="connsiteY0" fmla="*/ 1266825 h 1266825"/>
                <a:gd name="connsiteX1" fmla="*/ 676275 w 828675"/>
                <a:gd name="connsiteY1" fmla="*/ 57150 h 1266825"/>
                <a:gd name="connsiteX2" fmla="*/ 828675 w 828675"/>
                <a:gd name="connsiteY2" fmla="*/ 0 h 1266825"/>
                <a:gd name="connsiteX3" fmla="*/ 247650 w 828675"/>
                <a:gd name="connsiteY3" fmla="*/ 1171575 h 1266825"/>
                <a:gd name="connsiteX4" fmla="*/ 0 w 828675"/>
                <a:gd name="connsiteY4" fmla="*/ 1266825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675" h="1266825">
                  <a:moveTo>
                    <a:pt x="0" y="1266825"/>
                  </a:moveTo>
                  <a:lnTo>
                    <a:pt x="676275" y="57150"/>
                  </a:lnTo>
                  <a:lnTo>
                    <a:pt x="828675" y="0"/>
                  </a:lnTo>
                  <a:lnTo>
                    <a:pt x="247650" y="1171575"/>
                  </a:lnTo>
                  <a:lnTo>
                    <a:pt x="0" y="1266825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 237"/>
            <p:cNvSpPr/>
            <p:nvPr/>
          </p:nvSpPr>
          <p:spPr>
            <a:xfrm>
              <a:off x="4486275" y="4924425"/>
              <a:ext cx="619125" cy="1047750"/>
            </a:xfrm>
            <a:custGeom>
              <a:avLst/>
              <a:gdLst>
                <a:gd name="connsiteX0" fmla="*/ 0 w 619125"/>
                <a:gd name="connsiteY0" fmla="*/ 1047750 h 1047750"/>
                <a:gd name="connsiteX1" fmla="*/ 276225 w 619125"/>
                <a:gd name="connsiteY1" fmla="*/ 133350 h 1047750"/>
                <a:gd name="connsiteX2" fmla="*/ 619125 w 619125"/>
                <a:gd name="connsiteY2" fmla="*/ 0 h 1047750"/>
                <a:gd name="connsiteX3" fmla="*/ 323850 w 619125"/>
                <a:gd name="connsiteY3" fmla="*/ 895350 h 1047750"/>
                <a:gd name="connsiteX4" fmla="*/ 0 w 619125"/>
                <a:gd name="connsiteY4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5" h="1047750">
                  <a:moveTo>
                    <a:pt x="0" y="1047750"/>
                  </a:moveTo>
                  <a:lnTo>
                    <a:pt x="276225" y="133350"/>
                  </a:lnTo>
                  <a:lnTo>
                    <a:pt x="619125" y="0"/>
                  </a:lnTo>
                  <a:lnTo>
                    <a:pt x="323850" y="895350"/>
                  </a:lnTo>
                  <a:lnTo>
                    <a:pt x="0" y="104775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  <a:alpha val="1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5200650" y="4600575"/>
              <a:ext cx="752475" cy="1038225"/>
            </a:xfrm>
            <a:custGeom>
              <a:avLst/>
              <a:gdLst>
                <a:gd name="connsiteX0" fmla="*/ 0 w 752475"/>
                <a:gd name="connsiteY0" fmla="*/ 1038225 h 1038225"/>
                <a:gd name="connsiteX1" fmla="*/ 257175 w 752475"/>
                <a:gd name="connsiteY1" fmla="*/ 200025 h 1038225"/>
                <a:gd name="connsiteX2" fmla="*/ 752475 w 752475"/>
                <a:gd name="connsiteY2" fmla="*/ 0 h 1038225"/>
                <a:gd name="connsiteX3" fmla="*/ 619125 w 752475"/>
                <a:gd name="connsiteY3" fmla="*/ 762000 h 1038225"/>
                <a:gd name="connsiteX4" fmla="*/ 0 w 752475"/>
                <a:gd name="connsiteY4" fmla="*/ 1038225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75" h="1038225">
                  <a:moveTo>
                    <a:pt x="0" y="1038225"/>
                  </a:moveTo>
                  <a:lnTo>
                    <a:pt x="257175" y="200025"/>
                  </a:lnTo>
                  <a:lnTo>
                    <a:pt x="752475" y="0"/>
                  </a:lnTo>
                  <a:lnTo>
                    <a:pt x="619125" y="762000"/>
                  </a:lnTo>
                  <a:lnTo>
                    <a:pt x="0" y="1038225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 239"/>
            <p:cNvSpPr/>
            <p:nvPr/>
          </p:nvSpPr>
          <p:spPr>
            <a:xfrm>
              <a:off x="6124575" y="4371975"/>
              <a:ext cx="466725" cy="800100"/>
            </a:xfrm>
            <a:custGeom>
              <a:avLst/>
              <a:gdLst>
                <a:gd name="connsiteX0" fmla="*/ 0 w 466725"/>
                <a:gd name="connsiteY0" fmla="*/ 800100 h 800100"/>
                <a:gd name="connsiteX1" fmla="*/ 104775 w 466725"/>
                <a:gd name="connsiteY1" fmla="*/ 133350 h 800100"/>
                <a:gd name="connsiteX2" fmla="*/ 466725 w 466725"/>
                <a:gd name="connsiteY2" fmla="*/ 0 h 800100"/>
                <a:gd name="connsiteX3" fmla="*/ 333375 w 466725"/>
                <a:gd name="connsiteY3" fmla="*/ 666750 h 800100"/>
                <a:gd name="connsiteX4" fmla="*/ 0 w 466725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800100">
                  <a:moveTo>
                    <a:pt x="0" y="800100"/>
                  </a:moveTo>
                  <a:lnTo>
                    <a:pt x="104775" y="133350"/>
                  </a:lnTo>
                  <a:lnTo>
                    <a:pt x="466725" y="0"/>
                  </a:lnTo>
                  <a:lnTo>
                    <a:pt x="333375" y="666750"/>
                  </a:lnTo>
                  <a:lnTo>
                    <a:pt x="0" y="8001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6819900" y="4200525"/>
              <a:ext cx="209550" cy="647700"/>
            </a:xfrm>
            <a:custGeom>
              <a:avLst/>
              <a:gdLst>
                <a:gd name="connsiteX0" fmla="*/ 0 w 209550"/>
                <a:gd name="connsiteY0" fmla="*/ 647700 h 647700"/>
                <a:gd name="connsiteX1" fmla="*/ 85725 w 209550"/>
                <a:gd name="connsiteY1" fmla="*/ 38100 h 647700"/>
                <a:gd name="connsiteX2" fmla="*/ 209550 w 209550"/>
                <a:gd name="connsiteY2" fmla="*/ 0 h 647700"/>
                <a:gd name="connsiteX3" fmla="*/ 123825 w 209550"/>
                <a:gd name="connsiteY3" fmla="*/ 590550 h 647700"/>
                <a:gd name="connsiteX4" fmla="*/ 0 w 209550"/>
                <a:gd name="connsiteY4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47700">
                  <a:moveTo>
                    <a:pt x="0" y="647700"/>
                  </a:moveTo>
                  <a:lnTo>
                    <a:pt x="85725" y="38100"/>
                  </a:lnTo>
                  <a:lnTo>
                    <a:pt x="209550" y="0"/>
                  </a:lnTo>
                  <a:lnTo>
                    <a:pt x="123825" y="59055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7772400" y="3876675"/>
              <a:ext cx="123825" cy="495300"/>
            </a:xfrm>
            <a:custGeom>
              <a:avLst/>
              <a:gdLst>
                <a:gd name="connsiteX0" fmla="*/ 9525 w 123825"/>
                <a:gd name="connsiteY0" fmla="*/ 495300 h 495300"/>
                <a:gd name="connsiteX1" fmla="*/ 0 w 123825"/>
                <a:gd name="connsiteY1" fmla="*/ 47625 h 495300"/>
                <a:gd name="connsiteX2" fmla="*/ 123825 w 123825"/>
                <a:gd name="connsiteY2" fmla="*/ 0 h 495300"/>
                <a:gd name="connsiteX3" fmla="*/ 114300 w 123825"/>
                <a:gd name="connsiteY3" fmla="*/ 447675 h 495300"/>
                <a:gd name="connsiteX4" fmla="*/ 9525 w 123825"/>
                <a:gd name="connsiteY4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495300">
                  <a:moveTo>
                    <a:pt x="9525" y="495300"/>
                  </a:moveTo>
                  <a:lnTo>
                    <a:pt x="0" y="47625"/>
                  </a:lnTo>
                  <a:lnTo>
                    <a:pt x="123825" y="0"/>
                  </a:lnTo>
                  <a:lnTo>
                    <a:pt x="114300" y="447675"/>
                  </a:lnTo>
                  <a:lnTo>
                    <a:pt x="9525" y="4953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 242"/>
            <p:cNvSpPr/>
            <p:nvPr/>
          </p:nvSpPr>
          <p:spPr>
            <a:xfrm>
              <a:off x="8315325" y="3571875"/>
              <a:ext cx="371475" cy="552450"/>
            </a:xfrm>
            <a:custGeom>
              <a:avLst/>
              <a:gdLst>
                <a:gd name="connsiteX0" fmla="*/ 28575 w 371475"/>
                <a:gd name="connsiteY0" fmla="*/ 552450 h 552450"/>
                <a:gd name="connsiteX1" fmla="*/ 0 w 371475"/>
                <a:gd name="connsiteY1" fmla="*/ 142875 h 552450"/>
                <a:gd name="connsiteX2" fmla="*/ 352425 w 371475"/>
                <a:gd name="connsiteY2" fmla="*/ 0 h 552450"/>
                <a:gd name="connsiteX3" fmla="*/ 371475 w 371475"/>
                <a:gd name="connsiteY3" fmla="*/ 361950 h 552450"/>
                <a:gd name="connsiteX4" fmla="*/ 28575 w 371475"/>
                <a:gd name="connsiteY4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552450">
                  <a:moveTo>
                    <a:pt x="28575" y="552450"/>
                  </a:moveTo>
                  <a:lnTo>
                    <a:pt x="0" y="142875"/>
                  </a:lnTo>
                  <a:lnTo>
                    <a:pt x="352425" y="0"/>
                  </a:lnTo>
                  <a:lnTo>
                    <a:pt x="371475" y="361950"/>
                  </a:lnTo>
                  <a:lnTo>
                    <a:pt x="28575" y="55245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8801100" y="3486150"/>
              <a:ext cx="142875" cy="381000"/>
            </a:xfrm>
            <a:custGeom>
              <a:avLst/>
              <a:gdLst>
                <a:gd name="connsiteX0" fmla="*/ 28575 w 142875"/>
                <a:gd name="connsiteY0" fmla="*/ 381000 h 381000"/>
                <a:gd name="connsiteX1" fmla="*/ 0 w 142875"/>
                <a:gd name="connsiteY1" fmla="*/ 57150 h 381000"/>
                <a:gd name="connsiteX2" fmla="*/ 133350 w 142875"/>
                <a:gd name="connsiteY2" fmla="*/ 0 h 381000"/>
                <a:gd name="connsiteX3" fmla="*/ 142875 w 142875"/>
                <a:gd name="connsiteY3" fmla="*/ 342900 h 381000"/>
                <a:gd name="connsiteX4" fmla="*/ 28575 w 142875"/>
                <a:gd name="connsiteY4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381000">
                  <a:moveTo>
                    <a:pt x="28575" y="381000"/>
                  </a:moveTo>
                  <a:lnTo>
                    <a:pt x="0" y="57150"/>
                  </a:lnTo>
                  <a:lnTo>
                    <a:pt x="133350" y="0"/>
                  </a:lnTo>
                  <a:lnTo>
                    <a:pt x="142875" y="342900"/>
                  </a:lnTo>
                  <a:lnTo>
                    <a:pt x="28575" y="38100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9029700" y="3371850"/>
              <a:ext cx="190500" cy="381000"/>
            </a:xfrm>
            <a:custGeom>
              <a:avLst/>
              <a:gdLst>
                <a:gd name="connsiteX0" fmla="*/ 0 w 190500"/>
                <a:gd name="connsiteY0" fmla="*/ 381000 h 381000"/>
                <a:gd name="connsiteX1" fmla="*/ 0 w 190500"/>
                <a:gd name="connsiteY1" fmla="*/ 85725 h 381000"/>
                <a:gd name="connsiteX2" fmla="*/ 190500 w 190500"/>
                <a:gd name="connsiteY2" fmla="*/ 0 h 381000"/>
                <a:gd name="connsiteX3" fmla="*/ 190500 w 190500"/>
                <a:gd name="connsiteY3" fmla="*/ 295275 h 381000"/>
                <a:gd name="connsiteX4" fmla="*/ 0 w 190500"/>
                <a:gd name="connsiteY4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381000">
                  <a:moveTo>
                    <a:pt x="0" y="381000"/>
                  </a:moveTo>
                  <a:lnTo>
                    <a:pt x="0" y="85725"/>
                  </a:lnTo>
                  <a:lnTo>
                    <a:pt x="190500" y="0"/>
                  </a:lnTo>
                  <a:lnTo>
                    <a:pt x="190500" y="295275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 245"/>
            <p:cNvSpPr/>
            <p:nvPr/>
          </p:nvSpPr>
          <p:spPr>
            <a:xfrm>
              <a:off x="9334500" y="3311525"/>
              <a:ext cx="47625" cy="314325"/>
            </a:xfrm>
            <a:custGeom>
              <a:avLst/>
              <a:gdLst>
                <a:gd name="connsiteX0" fmla="*/ 0 w 47625"/>
                <a:gd name="connsiteY0" fmla="*/ 314325 h 314325"/>
                <a:gd name="connsiteX1" fmla="*/ 3175 w 47625"/>
                <a:gd name="connsiteY1" fmla="*/ 12700 h 314325"/>
                <a:gd name="connsiteX2" fmla="*/ 31750 w 47625"/>
                <a:gd name="connsiteY2" fmla="*/ 0 h 314325"/>
                <a:gd name="connsiteX3" fmla="*/ 47625 w 47625"/>
                <a:gd name="connsiteY3" fmla="*/ 298450 h 314325"/>
                <a:gd name="connsiteX4" fmla="*/ 0 w 47625"/>
                <a:gd name="connsiteY4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14325">
                  <a:moveTo>
                    <a:pt x="0" y="314325"/>
                  </a:moveTo>
                  <a:cubicBezTo>
                    <a:pt x="1058" y="213783"/>
                    <a:pt x="2117" y="113242"/>
                    <a:pt x="3175" y="12700"/>
                  </a:cubicBezTo>
                  <a:lnTo>
                    <a:pt x="31750" y="0"/>
                  </a:lnTo>
                  <a:lnTo>
                    <a:pt x="47625" y="298450"/>
                  </a:lnTo>
                  <a:lnTo>
                    <a:pt x="0" y="31432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9410700" y="3298031"/>
              <a:ext cx="57150" cy="295275"/>
            </a:xfrm>
            <a:custGeom>
              <a:avLst/>
              <a:gdLst>
                <a:gd name="connsiteX0" fmla="*/ 11906 w 57150"/>
                <a:gd name="connsiteY0" fmla="*/ 295275 h 295275"/>
                <a:gd name="connsiteX1" fmla="*/ 0 w 57150"/>
                <a:gd name="connsiteY1" fmla="*/ 7144 h 295275"/>
                <a:gd name="connsiteX2" fmla="*/ 21431 w 57150"/>
                <a:gd name="connsiteY2" fmla="*/ 0 h 295275"/>
                <a:gd name="connsiteX3" fmla="*/ 57150 w 57150"/>
                <a:gd name="connsiteY3" fmla="*/ 271463 h 295275"/>
                <a:gd name="connsiteX4" fmla="*/ 11906 w 57150"/>
                <a:gd name="connsiteY4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95275">
                  <a:moveTo>
                    <a:pt x="11906" y="295275"/>
                  </a:moveTo>
                  <a:lnTo>
                    <a:pt x="0" y="7144"/>
                  </a:lnTo>
                  <a:lnTo>
                    <a:pt x="21431" y="0"/>
                  </a:lnTo>
                  <a:lnTo>
                    <a:pt x="57150" y="271463"/>
                  </a:lnTo>
                  <a:lnTo>
                    <a:pt x="11906" y="29527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9470231" y="3255169"/>
              <a:ext cx="88107" cy="300037"/>
            </a:xfrm>
            <a:custGeom>
              <a:avLst/>
              <a:gdLst>
                <a:gd name="connsiteX0" fmla="*/ 23813 w 88107"/>
                <a:gd name="connsiteY0" fmla="*/ 300037 h 300037"/>
                <a:gd name="connsiteX1" fmla="*/ 0 w 88107"/>
                <a:gd name="connsiteY1" fmla="*/ 23812 h 300037"/>
                <a:gd name="connsiteX2" fmla="*/ 69057 w 88107"/>
                <a:gd name="connsiteY2" fmla="*/ 0 h 300037"/>
                <a:gd name="connsiteX3" fmla="*/ 88107 w 88107"/>
                <a:gd name="connsiteY3" fmla="*/ 269081 h 300037"/>
                <a:gd name="connsiteX4" fmla="*/ 23813 w 88107"/>
                <a:gd name="connsiteY4" fmla="*/ 300037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07" h="300037">
                  <a:moveTo>
                    <a:pt x="23813" y="300037"/>
                  </a:moveTo>
                  <a:lnTo>
                    <a:pt x="0" y="23812"/>
                  </a:lnTo>
                  <a:lnTo>
                    <a:pt x="69057" y="0"/>
                  </a:lnTo>
                  <a:lnTo>
                    <a:pt x="88107" y="269081"/>
                  </a:lnTo>
                  <a:lnTo>
                    <a:pt x="23813" y="300037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9667875" y="3190875"/>
              <a:ext cx="69056" cy="266700"/>
            </a:xfrm>
            <a:custGeom>
              <a:avLst/>
              <a:gdLst>
                <a:gd name="connsiteX0" fmla="*/ 0 w 69056"/>
                <a:gd name="connsiteY0" fmla="*/ 16669 h 266700"/>
                <a:gd name="connsiteX1" fmla="*/ 33338 w 69056"/>
                <a:gd name="connsiteY1" fmla="*/ 266700 h 266700"/>
                <a:gd name="connsiteX2" fmla="*/ 69056 w 69056"/>
                <a:gd name="connsiteY2" fmla="*/ 242888 h 266700"/>
                <a:gd name="connsiteX3" fmla="*/ 47625 w 69056"/>
                <a:gd name="connsiteY3" fmla="*/ 0 h 266700"/>
                <a:gd name="connsiteX4" fmla="*/ 0 w 69056"/>
                <a:gd name="connsiteY4" fmla="*/ 16669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266700">
                  <a:moveTo>
                    <a:pt x="0" y="16669"/>
                  </a:moveTo>
                  <a:lnTo>
                    <a:pt x="33338" y="266700"/>
                  </a:lnTo>
                  <a:lnTo>
                    <a:pt x="69056" y="242888"/>
                  </a:lnTo>
                  <a:lnTo>
                    <a:pt x="47625" y="0"/>
                  </a:lnTo>
                  <a:lnTo>
                    <a:pt x="0" y="16669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 249"/>
            <p:cNvSpPr/>
            <p:nvPr/>
          </p:nvSpPr>
          <p:spPr>
            <a:xfrm>
              <a:off x="9739313" y="3131344"/>
              <a:ext cx="152400" cy="292894"/>
            </a:xfrm>
            <a:custGeom>
              <a:avLst/>
              <a:gdLst>
                <a:gd name="connsiteX0" fmla="*/ 0 w 152400"/>
                <a:gd name="connsiteY0" fmla="*/ 50006 h 292894"/>
                <a:gd name="connsiteX1" fmla="*/ 30956 w 152400"/>
                <a:gd name="connsiteY1" fmla="*/ 292894 h 292894"/>
                <a:gd name="connsiteX2" fmla="*/ 152400 w 152400"/>
                <a:gd name="connsiteY2" fmla="*/ 223837 h 292894"/>
                <a:gd name="connsiteX3" fmla="*/ 126206 w 152400"/>
                <a:gd name="connsiteY3" fmla="*/ 0 h 292894"/>
                <a:gd name="connsiteX4" fmla="*/ 0 w 152400"/>
                <a:gd name="connsiteY4" fmla="*/ 50006 h 29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292894">
                  <a:moveTo>
                    <a:pt x="0" y="50006"/>
                  </a:moveTo>
                  <a:lnTo>
                    <a:pt x="30956" y="292894"/>
                  </a:lnTo>
                  <a:lnTo>
                    <a:pt x="152400" y="223837"/>
                  </a:lnTo>
                  <a:lnTo>
                    <a:pt x="126206" y="0"/>
                  </a:lnTo>
                  <a:lnTo>
                    <a:pt x="0" y="5000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 250"/>
            <p:cNvSpPr/>
            <p:nvPr/>
          </p:nvSpPr>
          <p:spPr>
            <a:xfrm>
              <a:off x="9894089" y="3119487"/>
              <a:ext cx="57150" cy="244029"/>
            </a:xfrm>
            <a:custGeom>
              <a:avLst/>
              <a:gdLst>
                <a:gd name="connsiteX0" fmla="*/ 11906 w 57150"/>
                <a:gd name="connsiteY0" fmla="*/ 295275 h 295275"/>
                <a:gd name="connsiteX1" fmla="*/ 0 w 57150"/>
                <a:gd name="connsiteY1" fmla="*/ 7144 h 295275"/>
                <a:gd name="connsiteX2" fmla="*/ 21431 w 57150"/>
                <a:gd name="connsiteY2" fmla="*/ 0 h 295275"/>
                <a:gd name="connsiteX3" fmla="*/ 57150 w 57150"/>
                <a:gd name="connsiteY3" fmla="*/ 271463 h 295275"/>
                <a:gd name="connsiteX4" fmla="*/ 11906 w 57150"/>
                <a:gd name="connsiteY4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95275">
                  <a:moveTo>
                    <a:pt x="11906" y="295275"/>
                  </a:moveTo>
                  <a:lnTo>
                    <a:pt x="0" y="7144"/>
                  </a:lnTo>
                  <a:lnTo>
                    <a:pt x="21431" y="0"/>
                  </a:lnTo>
                  <a:lnTo>
                    <a:pt x="57150" y="271463"/>
                  </a:lnTo>
                  <a:lnTo>
                    <a:pt x="11906" y="29527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 251"/>
            <p:cNvSpPr/>
            <p:nvPr/>
          </p:nvSpPr>
          <p:spPr>
            <a:xfrm>
              <a:off x="9946481" y="3074194"/>
              <a:ext cx="92869" cy="250031"/>
            </a:xfrm>
            <a:custGeom>
              <a:avLst/>
              <a:gdLst>
                <a:gd name="connsiteX0" fmla="*/ 0 w 92869"/>
                <a:gd name="connsiteY0" fmla="*/ 23812 h 250031"/>
                <a:gd name="connsiteX1" fmla="*/ 35719 w 92869"/>
                <a:gd name="connsiteY1" fmla="*/ 250031 h 250031"/>
                <a:gd name="connsiteX2" fmla="*/ 92869 w 92869"/>
                <a:gd name="connsiteY2" fmla="*/ 214312 h 250031"/>
                <a:gd name="connsiteX3" fmla="*/ 61913 w 92869"/>
                <a:gd name="connsiteY3" fmla="*/ 0 h 250031"/>
                <a:gd name="connsiteX4" fmla="*/ 0 w 92869"/>
                <a:gd name="connsiteY4" fmla="*/ 23812 h 25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69" h="250031">
                  <a:moveTo>
                    <a:pt x="0" y="23812"/>
                  </a:moveTo>
                  <a:lnTo>
                    <a:pt x="35719" y="250031"/>
                  </a:lnTo>
                  <a:lnTo>
                    <a:pt x="92869" y="214312"/>
                  </a:lnTo>
                  <a:lnTo>
                    <a:pt x="61913" y="0"/>
                  </a:lnTo>
                  <a:lnTo>
                    <a:pt x="0" y="23812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10101263" y="3021806"/>
              <a:ext cx="57150" cy="226219"/>
            </a:xfrm>
            <a:custGeom>
              <a:avLst/>
              <a:gdLst>
                <a:gd name="connsiteX0" fmla="*/ 0 w 57150"/>
                <a:gd name="connsiteY0" fmla="*/ 21432 h 226219"/>
                <a:gd name="connsiteX1" fmla="*/ 33337 w 57150"/>
                <a:gd name="connsiteY1" fmla="*/ 226219 h 226219"/>
                <a:gd name="connsiteX2" fmla="*/ 57150 w 57150"/>
                <a:gd name="connsiteY2" fmla="*/ 211932 h 226219"/>
                <a:gd name="connsiteX3" fmla="*/ 54768 w 57150"/>
                <a:gd name="connsiteY3" fmla="*/ 0 h 226219"/>
                <a:gd name="connsiteX4" fmla="*/ 0 w 57150"/>
                <a:gd name="connsiteY4" fmla="*/ 21432 h 22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26219">
                  <a:moveTo>
                    <a:pt x="0" y="21432"/>
                  </a:moveTo>
                  <a:lnTo>
                    <a:pt x="33337" y="226219"/>
                  </a:lnTo>
                  <a:lnTo>
                    <a:pt x="57150" y="211932"/>
                  </a:lnTo>
                  <a:lnTo>
                    <a:pt x="54768" y="0"/>
                  </a:lnTo>
                  <a:lnTo>
                    <a:pt x="0" y="21432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 253"/>
            <p:cNvSpPr/>
            <p:nvPr/>
          </p:nvSpPr>
          <p:spPr>
            <a:xfrm>
              <a:off x="10196513" y="2971800"/>
              <a:ext cx="102393" cy="247650"/>
            </a:xfrm>
            <a:custGeom>
              <a:avLst/>
              <a:gdLst>
                <a:gd name="connsiteX0" fmla="*/ 33337 w 102393"/>
                <a:gd name="connsiteY0" fmla="*/ 23813 h 247650"/>
                <a:gd name="connsiteX1" fmla="*/ 0 w 102393"/>
                <a:gd name="connsiteY1" fmla="*/ 247650 h 247650"/>
                <a:gd name="connsiteX2" fmla="*/ 76200 w 102393"/>
                <a:gd name="connsiteY2" fmla="*/ 207169 h 247650"/>
                <a:gd name="connsiteX3" fmla="*/ 76200 w 102393"/>
                <a:gd name="connsiteY3" fmla="*/ 185738 h 247650"/>
                <a:gd name="connsiteX4" fmla="*/ 102393 w 102393"/>
                <a:gd name="connsiteY4" fmla="*/ 0 h 247650"/>
                <a:gd name="connsiteX5" fmla="*/ 33337 w 102393"/>
                <a:gd name="connsiteY5" fmla="*/ 2381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393" h="247650">
                  <a:moveTo>
                    <a:pt x="33337" y="23813"/>
                  </a:moveTo>
                  <a:lnTo>
                    <a:pt x="0" y="247650"/>
                  </a:lnTo>
                  <a:lnTo>
                    <a:pt x="76200" y="207169"/>
                  </a:lnTo>
                  <a:lnTo>
                    <a:pt x="76200" y="185738"/>
                  </a:lnTo>
                  <a:lnTo>
                    <a:pt x="102393" y="0"/>
                  </a:lnTo>
                  <a:lnTo>
                    <a:pt x="33337" y="23813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254"/>
            <p:cNvSpPr/>
            <p:nvPr/>
          </p:nvSpPr>
          <p:spPr>
            <a:xfrm>
              <a:off x="10339388" y="2933700"/>
              <a:ext cx="45243" cy="214313"/>
            </a:xfrm>
            <a:custGeom>
              <a:avLst/>
              <a:gdLst>
                <a:gd name="connsiteX0" fmla="*/ 0 w 45243"/>
                <a:gd name="connsiteY0" fmla="*/ 21431 h 214313"/>
                <a:gd name="connsiteX1" fmla="*/ 0 w 45243"/>
                <a:gd name="connsiteY1" fmla="*/ 214313 h 214313"/>
                <a:gd name="connsiteX2" fmla="*/ 28575 w 45243"/>
                <a:gd name="connsiteY2" fmla="*/ 197644 h 214313"/>
                <a:gd name="connsiteX3" fmla="*/ 45243 w 45243"/>
                <a:gd name="connsiteY3" fmla="*/ 0 h 214313"/>
                <a:gd name="connsiteX4" fmla="*/ 0 w 45243"/>
                <a:gd name="connsiteY4" fmla="*/ 21431 h 2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3" h="214313">
                  <a:moveTo>
                    <a:pt x="0" y="21431"/>
                  </a:moveTo>
                  <a:lnTo>
                    <a:pt x="0" y="214313"/>
                  </a:lnTo>
                  <a:lnTo>
                    <a:pt x="28575" y="197644"/>
                  </a:lnTo>
                  <a:lnTo>
                    <a:pt x="45243" y="0"/>
                  </a:lnTo>
                  <a:lnTo>
                    <a:pt x="0" y="21431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255"/>
            <p:cNvSpPr/>
            <p:nvPr/>
          </p:nvSpPr>
          <p:spPr>
            <a:xfrm>
              <a:off x="10417969" y="2886075"/>
              <a:ext cx="104775" cy="216694"/>
            </a:xfrm>
            <a:custGeom>
              <a:avLst/>
              <a:gdLst>
                <a:gd name="connsiteX0" fmla="*/ 0 w 104775"/>
                <a:gd name="connsiteY0" fmla="*/ 40481 h 216694"/>
                <a:gd name="connsiteX1" fmla="*/ 11906 w 104775"/>
                <a:gd name="connsiteY1" fmla="*/ 216694 h 216694"/>
                <a:gd name="connsiteX2" fmla="*/ 104775 w 104775"/>
                <a:gd name="connsiteY2" fmla="*/ 161925 h 216694"/>
                <a:gd name="connsiteX3" fmla="*/ 95250 w 104775"/>
                <a:gd name="connsiteY3" fmla="*/ 0 h 216694"/>
                <a:gd name="connsiteX4" fmla="*/ 0 w 104775"/>
                <a:gd name="connsiteY4" fmla="*/ 40481 h 21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216694">
                  <a:moveTo>
                    <a:pt x="0" y="40481"/>
                  </a:moveTo>
                  <a:lnTo>
                    <a:pt x="11906" y="216694"/>
                  </a:lnTo>
                  <a:lnTo>
                    <a:pt x="104775" y="161925"/>
                  </a:lnTo>
                  <a:lnTo>
                    <a:pt x="95250" y="0"/>
                  </a:lnTo>
                  <a:lnTo>
                    <a:pt x="0" y="40481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256"/>
            <p:cNvSpPr/>
            <p:nvPr/>
          </p:nvSpPr>
          <p:spPr>
            <a:xfrm>
              <a:off x="10620375" y="2824163"/>
              <a:ext cx="57150" cy="176212"/>
            </a:xfrm>
            <a:custGeom>
              <a:avLst/>
              <a:gdLst>
                <a:gd name="connsiteX0" fmla="*/ 0 w 57150"/>
                <a:gd name="connsiteY0" fmla="*/ 26193 h 176212"/>
                <a:gd name="connsiteX1" fmla="*/ 14288 w 57150"/>
                <a:gd name="connsiteY1" fmla="*/ 176212 h 176212"/>
                <a:gd name="connsiteX2" fmla="*/ 47625 w 57150"/>
                <a:gd name="connsiteY2" fmla="*/ 154781 h 176212"/>
                <a:gd name="connsiteX3" fmla="*/ 57150 w 57150"/>
                <a:gd name="connsiteY3" fmla="*/ 0 h 176212"/>
                <a:gd name="connsiteX4" fmla="*/ 0 w 57150"/>
                <a:gd name="connsiteY4" fmla="*/ 26193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76212">
                  <a:moveTo>
                    <a:pt x="0" y="26193"/>
                  </a:moveTo>
                  <a:lnTo>
                    <a:pt x="14288" y="176212"/>
                  </a:lnTo>
                  <a:lnTo>
                    <a:pt x="47625" y="154781"/>
                  </a:lnTo>
                  <a:lnTo>
                    <a:pt x="57150" y="0"/>
                  </a:lnTo>
                  <a:lnTo>
                    <a:pt x="0" y="2619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257"/>
            <p:cNvSpPr/>
            <p:nvPr/>
          </p:nvSpPr>
          <p:spPr>
            <a:xfrm>
              <a:off x="10713244" y="2783681"/>
              <a:ext cx="47625" cy="180975"/>
            </a:xfrm>
            <a:custGeom>
              <a:avLst/>
              <a:gdLst>
                <a:gd name="connsiteX0" fmla="*/ 0 w 47625"/>
                <a:gd name="connsiteY0" fmla="*/ 26194 h 180975"/>
                <a:gd name="connsiteX1" fmla="*/ 7144 w 47625"/>
                <a:gd name="connsiteY1" fmla="*/ 180975 h 180975"/>
                <a:gd name="connsiteX2" fmla="*/ 45244 w 47625"/>
                <a:gd name="connsiteY2" fmla="*/ 157163 h 180975"/>
                <a:gd name="connsiteX3" fmla="*/ 47625 w 47625"/>
                <a:gd name="connsiteY3" fmla="*/ 0 h 180975"/>
                <a:gd name="connsiteX4" fmla="*/ 0 w 47625"/>
                <a:gd name="connsiteY4" fmla="*/ 261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80975">
                  <a:moveTo>
                    <a:pt x="0" y="26194"/>
                  </a:moveTo>
                  <a:lnTo>
                    <a:pt x="7144" y="180975"/>
                  </a:lnTo>
                  <a:lnTo>
                    <a:pt x="45244" y="157163"/>
                  </a:lnTo>
                  <a:cubicBezTo>
                    <a:pt x="46038" y="104775"/>
                    <a:pt x="46831" y="52388"/>
                    <a:pt x="47625" y="0"/>
                  </a:cubicBezTo>
                  <a:lnTo>
                    <a:pt x="0" y="26194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10794206" y="2757488"/>
              <a:ext cx="50007" cy="164306"/>
            </a:xfrm>
            <a:custGeom>
              <a:avLst/>
              <a:gdLst>
                <a:gd name="connsiteX0" fmla="*/ 0 w 50007"/>
                <a:gd name="connsiteY0" fmla="*/ 26193 h 164306"/>
                <a:gd name="connsiteX1" fmla="*/ 7144 w 50007"/>
                <a:gd name="connsiteY1" fmla="*/ 164306 h 164306"/>
                <a:gd name="connsiteX2" fmla="*/ 35719 w 50007"/>
                <a:gd name="connsiteY2" fmla="*/ 145256 h 164306"/>
                <a:gd name="connsiteX3" fmla="*/ 50007 w 50007"/>
                <a:gd name="connsiteY3" fmla="*/ 0 h 164306"/>
                <a:gd name="connsiteX4" fmla="*/ 0 w 50007"/>
                <a:gd name="connsiteY4" fmla="*/ 26193 h 16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7" h="164306">
                  <a:moveTo>
                    <a:pt x="0" y="26193"/>
                  </a:moveTo>
                  <a:lnTo>
                    <a:pt x="7144" y="164306"/>
                  </a:lnTo>
                  <a:lnTo>
                    <a:pt x="35719" y="145256"/>
                  </a:lnTo>
                  <a:lnTo>
                    <a:pt x="50007" y="0"/>
                  </a:lnTo>
                  <a:lnTo>
                    <a:pt x="0" y="2619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 259"/>
            <p:cNvSpPr/>
            <p:nvPr/>
          </p:nvSpPr>
          <p:spPr>
            <a:xfrm>
              <a:off x="10929938" y="2678906"/>
              <a:ext cx="121443" cy="178594"/>
            </a:xfrm>
            <a:custGeom>
              <a:avLst/>
              <a:gdLst>
                <a:gd name="connsiteX0" fmla="*/ 0 w 121443"/>
                <a:gd name="connsiteY0" fmla="*/ 45244 h 178594"/>
                <a:gd name="connsiteX1" fmla="*/ 2381 w 121443"/>
                <a:gd name="connsiteY1" fmla="*/ 178594 h 178594"/>
                <a:gd name="connsiteX2" fmla="*/ 119062 w 121443"/>
                <a:gd name="connsiteY2" fmla="*/ 114300 h 178594"/>
                <a:gd name="connsiteX3" fmla="*/ 121443 w 121443"/>
                <a:gd name="connsiteY3" fmla="*/ 0 h 178594"/>
                <a:gd name="connsiteX4" fmla="*/ 0 w 121443"/>
                <a:gd name="connsiteY4" fmla="*/ 4524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443" h="178594">
                  <a:moveTo>
                    <a:pt x="0" y="45244"/>
                  </a:moveTo>
                  <a:cubicBezTo>
                    <a:pt x="794" y="89694"/>
                    <a:pt x="1587" y="134144"/>
                    <a:pt x="2381" y="178594"/>
                  </a:cubicBezTo>
                  <a:lnTo>
                    <a:pt x="119062" y="114300"/>
                  </a:lnTo>
                  <a:cubicBezTo>
                    <a:pt x="119856" y="76200"/>
                    <a:pt x="120649" y="38100"/>
                    <a:pt x="121443" y="0"/>
                  </a:cubicBezTo>
                  <a:lnTo>
                    <a:pt x="0" y="45244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 260"/>
            <p:cNvSpPr/>
            <p:nvPr/>
          </p:nvSpPr>
          <p:spPr>
            <a:xfrm>
              <a:off x="11089481" y="2645569"/>
              <a:ext cx="57150" cy="138112"/>
            </a:xfrm>
            <a:custGeom>
              <a:avLst/>
              <a:gdLst>
                <a:gd name="connsiteX0" fmla="*/ 2382 w 57150"/>
                <a:gd name="connsiteY0" fmla="*/ 23812 h 138112"/>
                <a:gd name="connsiteX1" fmla="*/ 0 w 57150"/>
                <a:gd name="connsiteY1" fmla="*/ 138112 h 138112"/>
                <a:gd name="connsiteX2" fmla="*/ 21432 w 57150"/>
                <a:gd name="connsiteY2" fmla="*/ 119062 h 138112"/>
                <a:gd name="connsiteX3" fmla="*/ 57150 w 57150"/>
                <a:gd name="connsiteY3" fmla="*/ 0 h 138112"/>
                <a:gd name="connsiteX4" fmla="*/ 2382 w 57150"/>
                <a:gd name="connsiteY4" fmla="*/ 23812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38112">
                  <a:moveTo>
                    <a:pt x="2382" y="23812"/>
                  </a:moveTo>
                  <a:lnTo>
                    <a:pt x="0" y="138112"/>
                  </a:lnTo>
                  <a:lnTo>
                    <a:pt x="21432" y="119062"/>
                  </a:lnTo>
                  <a:lnTo>
                    <a:pt x="57150" y="0"/>
                  </a:lnTo>
                  <a:lnTo>
                    <a:pt x="2382" y="23812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 flipH="1">
              <a:off x="10877789" y="2741022"/>
              <a:ext cx="9048" cy="139486"/>
            </a:xfrm>
            <a:prstGeom prst="line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263" name="Straight Connector 262"/>
            <p:cNvCxnSpPr/>
            <p:nvPr/>
          </p:nvCxnSpPr>
          <p:spPr>
            <a:xfrm flipH="1">
              <a:off x="11167620" y="2636016"/>
              <a:ext cx="13029" cy="104998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64" name="Straight Connector 263"/>
            <p:cNvCxnSpPr/>
            <p:nvPr/>
          </p:nvCxnSpPr>
          <p:spPr>
            <a:xfrm flipH="1">
              <a:off x="11213306" y="2619172"/>
              <a:ext cx="13029" cy="95453"/>
            </a:xfrm>
            <a:prstGeom prst="line">
              <a:avLst/>
            </a:prstGeom>
            <a:noFill/>
            <a:ln w="317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65" name="Freeform 264"/>
            <p:cNvSpPr/>
            <p:nvPr/>
          </p:nvSpPr>
          <p:spPr>
            <a:xfrm>
              <a:off x="11272838" y="2555081"/>
              <a:ext cx="123825" cy="138113"/>
            </a:xfrm>
            <a:custGeom>
              <a:avLst/>
              <a:gdLst>
                <a:gd name="connsiteX0" fmla="*/ 4762 w 123825"/>
                <a:gd name="connsiteY0" fmla="*/ 47625 h 138113"/>
                <a:gd name="connsiteX1" fmla="*/ 0 w 123825"/>
                <a:gd name="connsiteY1" fmla="*/ 138113 h 138113"/>
                <a:gd name="connsiteX2" fmla="*/ 109537 w 123825"/>
                <a:gd name="connsiteY2" fmla="*/ 83344 h 138113"/>
                <a:gd name="connsiteX3" fmla="*/ 123825 w 123825"/>
                <a:gd name="connsiteY3" fmla="*/ 0 h 138113"/>
                <a:gd name="connsiteX4" fmla="*/ 4762 w 123825"/>
                <a:gd name="connsiteY4" fmla="*/ 47625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38113">
                  <a:moveTo>
                    <a:pt x="4762" y="47625"/>
                  </a:moveTo>
                  <a:lnTo>
                    <a:pt x="0" y="138113"/>
                  </a:lnTo>
                  <a:lnTo>
                    <a:pt x="109537" y="83344"/>
                  </a:lnTo>
                  <a:lnTo>
                    <a:pt x="123825" y="0"/>
                  </a:lnTo>
                  <a:lnTo>
                    <a:pt x="4762" y="47625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10560844" y="2874168"/>
              <a:ext cx="15466" cy="1519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67" name="Straight Connector 266"/>
            <p:cNvCxnSpPr/>
            <p:nvPr/>
          </p:nvCxnSpPr>
          <p:spPr>
            <a:xfrm flipH="1">
              <a:off x="11436023" y="2533852"/>
              <a:ext cx="11907" cy="8055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68" name="Freeform 267"/>
            <p:cNvSpPr/>
            <p:nvPr/>
          </p:nvSpPr>
          <p:spPr>
            <a:xfrm>
              <a:off x="11506200" y="2488406"/>
              <a:ext cx="50006" cy="92869"/>
            </a:xfrm>
            <a:custGeom>
              <a:avLst/>
              <a:gdLst>
                <a:gd name="connsiteX0" fmla="*/ 4763 w 50006"/>
                <a:gd name="connsiteY0" fmla="*/ 23813 h 92869"/>
                <a:gd name="connsiteX1" fmla="*/ 0 w 50006"/>
                <a:gd name="connsiteY1" fmla="*/ 92869 h 92869"/>
                <a:gd name="connsiteX2" fmla="*/ 47625 w 50006"/>
                <a:gd name="connsiteY2" fmla="*/ 64294 h 92869"/>
                <a:gd name="connsiteX3" fmla="*/ 50006 w 50006"/>
                <a:gd name="connsiteY3" fmla="*/ 0 h 92869"/>
                <a:gd name="connsiteX4" fmla="*/ 4763 w 50006"/>
                <a:gd name="connsiteY4" fmla="*/ 23813 h 9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6" h="92869">
                  <a:moveTo>
                    <a:pt x="4763" y="23813"/>
                  </a:moveTo>
                  <a:lnTo>
                    <a:pt x="0" y="92869"/>
                  </a:lnTo>
                  <a:lnTo>
                    <a:pt x="47625" y="64294"/>
                  </a:lnTo>
                  <a:cubicBezTo>
                    <a:pt x="48419" y="42863"/>
                    <a:pt x="49212" y="21431"/>
                    <a:pt x="50006" y="0"/>
                  </a:cubicBezTo>
                  <a:lnTo>
                    <a:pt x="4763" y="23813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 268"/>
            <p:cNvSpPr/>
            <p:nvPr/>
          </p:nvSpPr>
          <p:spPr>
            <a:xfrm>
              <a:off x="11603831" y="2436019"/>
              <a:ext cx="104775" cy="90487"/>
            </a:xfrm>
            <a:custGeom>
              <a:avLst/>
              <a:gdLst>
                <a:gd name="connsiteX0" fmla="*/ 0 w 104775"/>
                <a:gd name="connsiteY0" fmla="*/ 35719 h 90487"/>
                <a:gd name="connsiteX1" fmla="*/ 2382 w 104775"/>
                <a:gd name="connsiteY1" fmla="*/ 90487 h 90487"/>
                <a:gd name="connsiteX2" fmla="*/ 104775 w 104775"/>
                <a:gd name="connsiteY2" fmla="*/ 40481 h 90487"/>
                <a:gd name="connsiteX3" fmla="*/ 102394 w 104775"/>
                <a:gd name="connsiteY3" fmla="*/ 0 h 90487"/>
                <a:gd name="connsiteX4" fmla="*/ 0 w 104775"/>
                <a:gd name="connsiteY4" fmla="*/ 3571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90487">
                  <a:moveTo>
                    <a:pt x="0" y="35719"/>
                  </a:moveTo>
                  <a:lnTo>
                    <a:pt x="2382" y="90487"/>
                  </a:lnTo>
                  <a:lnTo>
                    <a:pt x="104775" y="40481"/>
                  </a:lnTo>
                  <a:lnTo>
                    <a:pt x="102394" y="0"/>
                  </a:lnTo>
                  <a:lnTo>
                    <a:pt x="0" y="35719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269"/>
            <p:cNvSpPr/>
            <p:nvPr/>
          </p:nvSpPr>
          <p:spPr>
            <a:xfrm>
              <a:off x="11753850" y="2369344"/>
              <a:ext cx="126206" cy="88106"/>
            </a:xfrm>
            <a:custGeom>
              <a:avLst/>
              <a:gdLst>
                <a:gd name="connsiteX0" fmla="*/ 0 w 126206"/>
                <a:gd name="connsiteY0" fmla="*/ 47625 h 88106"/>
                <a:gd name="connsiteX1" fmla="*/ 4763 w 126206"/>
                <a:gd name="connsiteY1" fmla="*/ 88106 h 88106"/>
                <a:gd name="connsiteX2" fmla="*/ 126206 w 126206"/>
                <a:gd name="connsiteY2" fmla="*/ 21431 h 88106"/>
                <a:gd name="connsiteX3" fmla="*/ 121444 w 126206"/>
                <a:gd name="connsiteY3" fmla="*/ 0 h 88106"/>
                <a:gd name="connsiteX4" fmla="*/ 0 w 126206"/>
                <a:gd name="connsiteY4" fmla="*/ 47625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06" h="88106">
                  <a:moveTo>
                    <a:pt x="0" y="47625"/>
                  </a:moveTo>
                  <a:lnTo>
                    <a:pt x="4763" y="88106"/>
                  </a:lnTo>
                  <a:lnTo>
                    <a:pt x="126206" y="21431"/>
                  </a:lnTo>
                  <a:lnTo>
                    <a:pt x="121444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1" name="Picture 3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1" y="3876674"/>
            <a:ext cx="2676882" cy="29813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969688" y="6475755"/>
            <a:ext cx="3650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</a:rPr>
              <a:t>STT 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eriyo UI"/>
              </a:rPr>
              <a:t>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</a:rPr>
              <a:t>  Sony Technology (Thailand) </a:t>
            </a:r>
          </a:p>
        </p:txBody>
      </p:sp>
      <p:pic>
        <p:nvPicPr>
          <p:cNvPr id="43" name="Picture 42" descr="Screen Clipping">
            <a:extLst>
              <a:ext uri="{FF2B5EF4-FFF2-40B4-BE49-F238E27FC236}">
                <a16:creationId xmlns:a16="http://schemas.microsoft.com/office/drawing/2014/main" id="{56A0C2CA-140C-46D1-BB7C-65FD3F4EABD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45" y="6413167"/>
            <a:ext cx="1448002" cy="4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53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97056"/>
            <a:ext cx="12192000" cy="36576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3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0" y="6501468"/>
            <a:ext cx="3577017" cy="360727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969688" y="6510591"/>
            <a:ext cx="3650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</a:rPr>
              <a:t>STT 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eriyo UI"/>
              </a:rPr>
              <a:t>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</a:rPr>
              <a:t>  Sony Technology (Thailand) </a:t>
            </a:r>
          </a:p>
        </p:txBody>
      </p:sp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E7D5BD8D-7539-4469-91D1-D3481CA55B4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45" y="6497055"/>
            <a:ext cx="1448002" cy="36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1337">
              <a:srgbClr val="6C6C6C"/>
            </a:gs>
            <a:gs pos="68155">
              <a:srgbClr val="4B4B4B"/>
            </a:gs>
            <a:gs pos="84050">
              <a:srgbClr val="2C2C2C"/>
            </a:gs>
            <a:gs pos="100000">
              <a:schemeClr val="bg1">
                <a:lumMod val="95000"/>
                <a:lumOff val="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/>
          <p:cNvGrpSpPr/>
          <p:nvPr/>
        </p:nvGrpSpPr>
        <p:grpSpPr>
          <a:xfrm>
            <a:off x="1333500" y="2369344"/>
            <a:ext cx="10546556" cy="4488656"/>
            <a:chOff x="1333500" y="2369344"/>
            <a:chExt cx="10546556" cy="4488656"/>
          </a:xfrm>
        </p:grpSpPr>
        <p:sp>
          <p:nvSpPr>
            <p:cNvPr id="234" name="Freeform 233"/>
            <p:cNvSpPr/>
            <p:nvPr/>
          </p:nvSpPr>
          <p:spPr>
            <a:xfrm>
              <a:off x="1333500" y="5781675"/>
              <a:ext cx="1543050" cy="1076325"/>
            </a:xfrm>
            <a:custGeom>
              <a:avLst/>
              <a:gdLst>
                <a:gd name="connsiteX0" fmla="*/ 0 w 1543050"/>
                <a:gd name="connsiteY0" fmla="*/ 1066800 h 1076325"/>
                <a:gd name="connsiteX1" fmla="*/ 314325 w 1543050"/>
                <a:gd name="connsiteY1" fmla="*/ 457200 h 1076325"/>
                <a:gd name="connsiteX2" fmla="*/ 1543050 w 1543050"/>
                <a:gd name="connsiteY2" fmla="*/ 0 h 1076325"/>
                <a:gd name="connsiteX3" fmla="*/ 819150 w 1543050"/>
                <a:gd name="connsiteY3" fmla="*/ 1076325 h 1076325"/>
                <a:gd name="connsiteX4" fmla="*/ 0 w 1543050"/>
                <a:gd name="connsiteY4" fmla="*/ 106680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50" h="1076325">
                  <a:moveTo>
                    <a:pt x="0" y="1066800"/>
                  </a:moveTo>
                  <a:lnTo>
                    <a:pt x="314325" y="457200"/>
                  </a:lnTo>
                  <a:lnTo>
                    <a:pt x="1543050" y="0"/>
                  </a:lnTo>
                  <a:lnTo>
                    <a:pt x="819150" y="1076325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2343150" y="5562600"/>
              <a:ext cx="1057275" cy="1295400"/>
            </a:xfrm>
            <a:custGeom>
              <a:avLst/>
              <a:gdLst>
                <a:gd name="connsiteX0" fmla="*/ 0 w 1057275"/>
                <a:gd name="connsiteY0" fmla="*/ 1285875 h 1295400"/>
                <a:gd name="connsiteX1" fmla="*/ 771525 w 1057275"/>
                <a:gd name="connsiteY1" fmla="*/ 123825 h 1295400"/>
                <a:gd name="connsiteX2" fmla="*/ 1057275 w 1057275"/>
                <a:gd name="connsiteY2" fmla="*/ 0 h 1295400"/>
                <a:gd name="connsiteX3" fmla="*/ 190500 w 1057275"/>
                <a:gd name="connsiteY3" fmla="*/ 1295400 h 1295400"/>
                <a:gd name="connsiteX4" fmla="*/ 0 w 1057275"/>
                <a:gd name="connsiteY4" fmla="*/ 1285875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295400">
                  <a:moveTo>
                    <a:pt x="0" y="1285875"/>
                  </a:moveTo>
                  <a:lnTo>
                    <a:pt x="771525" y="123825"/>
                  </a:lnTo>
                  <a:lnTo>
                    <a:pt x="1057275" y="0"/>
                  </a:lnTo>
                  <a:lnTo>
                    <a:pt x="190500" y="1295400"/>
                  </a:lnTo>
                  <a:lnTo>
                    <a:pt x="0" y="1285875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 235"/>
            <p:cNvSpPr/>
            <p:nvPr/>
          </p:nvSpPr>
          <p:spPr>
            <a:xfrm>
              <a:off x="2638425" y="5505450"/>
              <a:ext cx="952500" cy="1352550"/>
            </a:xfrm>
            <a:custGeom>
              <a:avLst/>
              <a:gdLst>
                <a:gd name="connsiteX0" fmla="*/ 0 w 952500"/>
                <a:gd name="connsiteY0" fmla="*/ 1352550 h 1352550"/>
                <a:gd name="connsiteX1" fmla="*/ 876300 w 952500"/>
                <a:gd name="connsiteY1" fmla="*/ 19050 h 1352550"/>
                <a:gd name="connsiteX2" fmla="*/ 952500 w 952500"/>
                <a:gd name="connsiteY2" fmla="*/ 0 h 1352550"/>
                <a:gd name="connsiteX3" fmla="*/ 76200 w 952500"/>
                <a:gd name="connsiteY3" fmla="*/ 1343025 h 1352550"/>
                <a:gd name="connsiteX4" fmla="*/ 0 w 952500"/>
                <a:gd name="connsiteY4" fmla="*/ 135255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1352550">
                  <a:moveTo>
                    <a:pt x="0" y="1352550"/>
                  </a:moveTo>
                  <a:lnTo>
                    <a:pt x="876300" y="19050"/>
                  </a:lnTo>
                  <a:lnTo>
                    <a:pt x="952500" y="0"/>
                  </a:lnTo>
                  <a:lnTo>
                    <a:pt x="76200" y="1343025"/>
                  </a:lnTo>
                  <a:lnTo>
                    <a:pt x="0" y="1352550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3400425" y="5248275"/>
              <a:ext cx="828675" cy="1266825"/>
            </a:xfrm>
            <a:custGeom>
              <a:avLst/>
              <a:gdLst>
                <a:gd name="connsiteX0" fmla="*/ 0 w 828675"/>
                <a:gd name="connsiteY0" fmla="*/ 1266825 h 1266825"/>
                <a:gd name="connsiteX1" fmla="*/ 676275 w 828675"/>
                <a:gd name="connsiteY1" fmla="*/ 57150 h 1266825"/>
                <a:gd name="connsiteX2" fmla="*/ 828675 w 828675"/>
                <a:gd name="connsiteY2" fmla="*/ 0 h 1266825"/>
                <a:gd name="connsiteX3" fmla="*/ 247650 w 828675"/>
                <a:gd name="connsiteY3" fmla="*/ 1171575 h 1266825"/>
                <a:gd name="connsiteX4" fmla="*/ 0 w 828675"/>
                <a:gd name="connsiteY4" fmla="*/ 1266825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675" h="1266825">
                  <a:moveTo>
                    <a:pt x="0" y="1266825"/>
                  </a:moveTo>
                  <a:lnTo>
                    <a:pt x="676275" y="57150"/>
                  </a:lnTo>
                  <a:lnTo>
                    <a:pt x="828675" y="0"/>
                  </a:lnTo>
                  <a:lnTo>
                    <a:pt x="247650" y="1171575"/>
                  </a:lnTo>
                  <a:lnTo>
                    <a:pt x="0" y="1266825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 237"/>
            <p:cNvSpPr/>
            <p:nvPr/>
          </p:nvSpPr>
          <p:spPr>
            <a:xfrm>
              <a:off x="4486275" y="4924425"/>
              <a:ext cx="619125" cy="1047750"/>
            </a:xfrm>
            <a:custGeom>
              <a:avLst/>
              <a:gdLst>
                <a:gd name="connsiteX0" fmla="*/ 0 w 619125"/>
                <a:gd name="connsiteY0" fmla="*/ 1047750 h 1047750"/>
                <a:gd name="connsiteX1" fmla="*/ 276225 w 619125"/>
                <a:gd name="connsiteY1" fmla="*/ 133350 h 1047750"/>
                <a:gd name="connsiteX2" fmla="*/ 619125 w 619125"/>
                <a:gd name="connsiteY2" fmla="*/ 0 h 1047750"/>
                <a:gd name="connsiteX3" fmla="*/ 323850 w 619125"/>
                <a:gd name="connsiteY3" fmla="*/ 895350 h 1047750"/>
                <a:gd name="connsiteX4" fmla="*/ 0 w 619125"/>
                <a:gd name="connsiteY4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5" h="1047750">
                  <a:moveTo>
                    <a:pt x="0" y="1047750"/>
                  </a:moveTo>
                  <a:lnTo>
                    <a:pt x="276225" y="133350"/>
                  </a:lnTo>
                  <a:lnTo>
                    <a:pt x="619125" y="0"/>
                  </a:lnTo>
                  <a:lnTo>
                    <a:pt x="323850" y="895350"/>
                  </a:lnTo>
                  <a:lnTo>
                    <a:pt x="0" y="104775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  <a:alpha val="1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5200650" y="4600575"/>
              <a:ext cx="752475" cy="1038225"/>
            </a:xfrm>
            <a:custGeom>
              <a:avLst/>
              <a:gdLst>
                <a:gd name="connsiteX0" fmla="*/ 0 w 752475"/>
                <a:gd name="connsiteY0" fmla="*/ 1038225 h 1038225"/>
                <a:gd name="connsiteX1" fmla="*/ 257175 w 752475"/>
                <a:gd name="connsiteY1" fmla="*/ 200025 h 1038225"/>
                <a:gd name="connsiteX2" fmla="*/ 752475 w 752475"/>
                <a:gd name="connsiteY2" fmla="*/ 0 h 1038225"/>
                <a:gd name="connsiteX3" fmla="*/ 619125 w 752475"/>
                <a:gd name="connsiteY3" fmla="*/ 762000 h 1038225"/>
                <a:gd name="connsiteX4" fmla="*/ 0 w 752475"/>
                <a:gd name="connsiteY4" fmla="*/ 1038225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75" h="1038225">
                  <a:moveTo>
                    <a:pt x="0" y="1038225"/>
                  </a:moveTo>
                  <a:lnTo>
                    <a:pt x="257175" y="200025"/>
                  </a:lnTo>
                  <a:lnTo>
                    <a:pt x="752475" y="0"/>
                  </a:lnTo>
                  <a:lnTo>
                    <a:pt x="619125" y="762000"/>
                  </a:lnTo>
                  <a:lnTo>
                    <a:pt x="0" y="1038225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 239"/>
            <p:cNvSpPr/>
            <p:nvPr/>
          </p:nvSpPr>
          <p:spPr>
            <a:xfrm>
              <a:off x="6124575" y="4371975"/>
              <a:ext cx="466725" cy="800100"/>
            </a:xfrm>
            <a:custGeom>
              <a:avLst/>
              <a:gdLst>
                <a:gd name="connsiteX0" fmla="*/ 0 w 466725"/>
                <a:gd name="connsiteY0" fmla="*/ 800100 h 800100"/>
                <a:gd name="connsiteX1" fmla="*/ 104775 w 466725"/>
                <a:gd name="connsiteY1" fmla="*/ 133350 h 800100"/>
                <a:gd name="connsiteX2" fmla="*/ 466725 w 466725"/>
                <a:gd name="connsiteY2" fmla="*/ 0 h 800100"/>
                <a:gd name="connsiteX3" fmla="*/ 333375 w 466725"/>
                <a:gd name="connsiteY3" fmla="*/ 666750 h 800100"/>
                <a:gd name="connsiteX4" fmla="*/ 0 w 466725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800100">
                  <a:moveTo>
                    <a:pt x="0" y="800100"/>
                  </a:moveTo>
                  <a:lnTo>
                    <a:pt x="104775" y="133350"/>
                  </a:lnTo>
                  <a:lnTo>
                    <a:pt x="466725" y="0"/>
                  </a:lnTo>
                  <a:lnTo>
                    <a:pt x="333375" y="666750"/>
                  </a:lnTo>
                  <a:lnTo>
                    <a:pt x="0" y="8001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6819900" y="4200525"/>
              <a:ext cx="209550" cy="647700"/>
            </a:xfrm>
            <a:custGeom>
              <a:avLst/>
              <a:gdLst>
                <a:gd name="connsiteX0" fmla="*/ 0 w 209550"/>
                <a:gd name="connsiteY0" fmla="*/ 647700 h 647700"/>
                <a:gd name="connsiteX1" fmla="*/ 85725 w 209550"/>
                <a:gd name="connsiteY1" fmla="*/ 38100 h 647700"/>
                <a:gd name="connsiteX2" fmla="*/ 209550 w 209550"/>
                <a:gd name="connsiteY2" fmla="*/ 0 h 647700"/>
                <a:gd name="connsiteX3" fmla="*/ 123825 w 209550"/>
                <a:gd name="connsiteY3" fmla="*/ 590550 h 647700"/>
                <a:gd name="connsiteX4" fmla="*/ 0 w 209550"/>
                <a:gd name="connsiteY4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47700">
                  <a:moveTo>
                    <a:pt x="0" y="647700"/>
                  </a:moveTo>
                  <a:lnTo>
                    <a:pt x="85725" y="38100"/>
                  </a:lnTo>
                  <a:lnTo>
                    <a:pt x="209550" y="0"/>
                  </a:lnTo>
                  <a:lnTo>
                    <a:pt x="123825" y="59055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7772400" y="3876675"/>
              <a:ext cx="123825" cy="495300"/>
            </a:xfrm>
            <a:custGeom>
              <a:avLst/>
              <a:gdLst>
                <a:gd name="connsiteX0" fmla="*/ 9525 w 123825"/>
                <a:gd name="connsiteY0" fmla="*/ 495300 h 495300"/>
                <a:gd name="connsiteX1" fmla="*/ 0 w 123825"/>
                <a:gd name="connsiteY1" fmla="*/ 47625 h 495300"/>
                <a:gd name="connsiteX2" fmla="*/ 123825 w 123825"/>
                <a:gd name="connsiteY2" fmla="*/ 0 h 495300"/>
                <a:gd name="connsiteX3" fmla="*/ 114300 w 123825"/>
                <a:gd name="connsiteY3" fmla="*/ 447675 h 495300"/>
                <a:gd name="connsiteX4" fmla="*/ 9525 w 123825"/>
                <a:gd name="connsiteY4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495300">
                  <a:moveTo>
                    <a:pt x="9525" y="495300"/>
                  </a:moveTo>
                  <a:lnTo>
                    <a:pt x="0" y="47625"/>
                  </a:lnTo>
                  <a:lnTo>
                    <a:pt x="123825" y="0"/>
                  </a:lnTo>
                  <a:lnTo>
                    <a:pt x="114300" y="447675"/>
                  </a:lnTo>
                  <a:lnTo>
                    <a:pt x="9525" y="4953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 242"/>
            <p:cNvSpPr/>
            <p:nvPr/>
          </p:nvSpPr>
          <p:spPr>
            <a:xfrm>
              <a:off x="8315325" y="3571875"/>
              <a:ext cx="371475" cy="552450"/>
            </a:xfrm>
            <a:custGeom>
              <a:avLst/>
              <a:gdLst>
                <a:gd name="connsiteX0" fmla="*/ 28575 w 371475"/>
                <a:gd name="connsiteY0" fmla="*/ 552450 h 552450"/>
                <a:gd name="connsiteX1" fmla="*/ 0 w 371475"/>
                <a:gd name="connsiteY1" fmla="*/ 142875 h 552450"/>
                <a:gd name="connsiteX2" fmla="*/ 352425 w 371475"/>
                <a:gd name="connsiteY2" fmla="*/ 0 h 552450"/>
                <a:gd name="connsiteX3" fmla="*/ 371475 w 371475"/>
                <a:gd name="connsiteY3" fmla="*/ 361950 h 552450"/>
                <a:gd name="connsiteX4" fmla="*/ 28575 w 371475"/>
                <a:gd name="connsiteY4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552450">
                  <a:moveTo>
                    <a:pt x="28575" y="552450"/>
                  </a:moveTo>
                  <a:lnTo>
                    <a:pt x="0" y="142875"/>
                  </a:lnTo>
                  <a:lnTo>
                    <a:pt x="352425" y="0"/>
                  </a:lnTo>
                  <a:lnTo>
                    <a:pt x="371475" y="361950"/>
                  </a:lnTo>
                  <a:lnTo>
                    <a:pt x="28575" y="55245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8801100" y="3486150"/>
              <a:ext cx="142875" cy="381000"/>
            </a:xfrm>
            <a:custGeom>
              <a:avLst/>
              <a:gdLst>
                <a:gd name="connsiteX0" fmla="*/ 28575 w 142875"/>
                <a:gd name="connsiteY0" fmla="*/ 381000 h 381000"/>
                <a:gd name="connsiteX1" fmla="*/ 0 w 142875"/>
                <a:gd name="connsiteY1" fmla="*/ 57150 h 381000"/>
                <a:gd name="connsiteX2" fmla="*/ 133350 w 142875"/>
                <a:gd name="connsiteY2" fmla="*/ 0 h 381000"/>
                <a:gd name="connsiteX3" fmla="*/ 142875 w 142875"/>
                <a:gd name="connsiteY3" fmla="*/ 342900 h 381000"/>
                <a:gd name="connsiteX4" fmla="*/ 28575 w 142875"/>
                <a:gd name="connsiteY4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381000">
                  <a:moveTo>
                    <a:pt x="28575" y="381000"/>
                  </a:moveTo>
                  <a:lnTo>
                    <a:pt x="0" y="57150"/>
                  </a:lnTo>
                  <a:lnTo>
                    <a:pt x="133350" y="0"/>
                  </a:lnTo>
                  <a:lnTo>
                    <a:pt x="142875" y="342900"/>
                  </a:lnTo>
                  <a:lnTo>
                    <a:pt x="28575" y="38100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9029700" y="3371850"/>
              <a:ext cx="190500" cy="381000"/>
            </a:xfrm>
            <a:custGeom>
              <a:avLst/>
              <a:gdLst>
                <a:gd name="connsiteX0" fmla="*/ 0 w 190500"/>
                <a:gd name="connsiteY0" fmla="*/ 381000 h 381000"/>
                <a:gd name="connsiteX1" fmla="*/ 0 w 190500"/>
                <a:gd name="connsiteY1" fmla="*/ 85725 h 381000"/>
                <a:gd name="connsiteX2" fmla="*/ 190500 w 190500"/>
                <a:gd name="connsiteY2" fmla="*/ 0 h 381000"/>
                <a:gd name="connsiteX3" fmla="*/ 190500 w 190500"/>
                <a:gd name="connsiteY3" fmla="*/ 295275 h 381000"/>
                <a:gd name="connsiteX4" fmla="*/ 0 w 190500"/>
                <a:gd name="connsiteY4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381000">
                  <a:moveTo>
                    <a:pt x="0" y="381000"/>
                  </a:moveTo>
                  <a:lnTo>
                    <a:pt x="0" y="85725"/>
                  </a:lnTo>
                  <a:lnTo>
                    <a:pt x="190500" y="0"/>
                  </a:lnTo>
                  <a:lnTo>
                    <a:pt x="190500" y="295275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 245"/>
            <p:cNvSpPr/>
            <p:nvPr/>
          </p:nvSpPr>
          <p:spPr>
            <a:xfrm>
              <a:off x="9334500" y="3311525"/>
              <a:ext cx="47625" cy="314325"/>
            </a:xfrm>
            <a:custGeom>
              <a:avLst/>
              <a:gdLst>
                <a:gd name="connsiteX0" fmla="*/ 0 w 47625"/>
                <a:gd name="connsiteY0" fmla="*/ 314325 h 314325"/>
                <a:gd name="connsiteX1" fmla="*/ 3175 w 47625"/>
                <a:gd name="connsiteY1" fmla="*/ 12700 h 314325"/>
                <a:gd name="connsiteX2" fmla="*/ 31750 w 47625"/>
                <a:gd name="connsiteY2" fmla="*/ 0 h 314325"/>
                <a:gd name="connsiteX3" fmla="*/ 47625 w 47625"/>
                <a:gd name="connsiteY3" fmla="*/ 298450 h 314325"/>
                <a:gd name="connsiteX4" fmla="*/ 0 w 47625"/>
                <a:gd name="connsiteY4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14325">
                  <a:moveTo>
                    <a:pt x="0" y="314325"/>
                  </a:moveTo>
                  <a:cubicBezTo>
                    <a:pt x="1058" y="213783"/>
                    <a:pt x="2117" y="113242"/>
                    <a:pt x="3175" y="12700"/>
                  </a:cubicBezTo>
                  <a:lnTo>
                    <a:pt x="31750" y="0"/>
                  </a:lnTo>
                  <a:lnTo>
                    <a:pt x="47625" y="298450"/>
                  </a:lnTo>
                  <a:lnTo>
                    <a:pt x="0" y="31432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9410700" y="3298031"/>
              <a:ext cx="57150" cy="295275"/>
            </a:xfrm>
            <a:custGeom>
              <a:avLst/>
              <a:gdLst>
                <a:gd name="connsiteX0" fmla="*/ 11906 w 57150"/>
                <a:gd name="connsiteY0" fmla="*/ 295275 h 295275"/>
                <a:gd name="connsiteX1" fmla="*/ 0 w 57150"/>
                <a:gd name="connsiteY1" fmla="*/ 7144 h 295275"/>
                <a:gd name="connsiteX2" fmla="*/ 21431 w 57150"/>
                <a:gd name="connsiteY2" fmla="*/ 0 h 295275"/>
                <a:gd name="connsiteX3" fmla="*/ 57150 w 57150"/>
                <a:gd name="connsiteY3" fmla="*/ 271463 h 295275"/>
                <a:gd name="connsiteX4" fmla="*/ 11906 w 57150"/>
                <a:gd name="connsiteY4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95275">
                  <a:moveTo>
                    <a:pt x="11906" y="295275"/>
                  </a:moveTo>
                  <a:lnTo>
                    <a:pt x="0" y="7144"/>
                  </a:lnTo>
                  <a:lnTo>
                    <a:pt x="21431" y="0"/>
                  </a:lnTo>
                  <a:lnTo>
                    <a:pt x="57150" y="271463"/>
                  </a:lnTo>
                  <a:lnTo>
                    <a:pt x="11906" y="29527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9470231" y="3255169"/>
              <a:ext cx="88107" cy="300037"/>
            </a:xfrm>
            <a:custGeom>
              <a:avLst/>
              <a:gdLst>
                <a:gd name="connsiteX0" fmla="*/ 23813 w 88107"/>
                <a:gd name="connsiteY0" fmla="*/ 300037 h 300037"/>
                <a:gd name="connsiteX1" fmla="*/ 0 w 88107"/>
                <a:gd name="connsiteY1" fmla="*/ 23812 h 300037"/>
                <a:gd name="connsiteX2" fmla="*/ 69057 w 88107"/>
                <a:gd name="connsiteY2" fmla="*/ 0 h 300037"/>
                <a:gd name="connsiteX3" fmla="*/ 88107 w 88107"/>
                <a:gd name="connsiteY3" fmla="*/ 269081 h 300037"/>
                <a:gd name="connsiteX4" fmla="*/ 23813 w 88107"/>
                <a:gd name="connsiteY4" fmla="*/ 300037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07" h="300037">
                  <a:moveTo>
                    <a:pt x="23813" y="300037"/>
                  </a:moveTo>
                  <a:lnTo>
                    <a:pt x="0" y="23812"/>
                  </a:lnTo>
                  <a:lnTo>
                    <a:pt x="69057" y="0"/>
                  </a:lnTo>
                  <a:lnTo>
                    <a:pt x="88107" y="269081"/>
                  </a:lnTo>
                  <a:lnTo>
                    <a:pt x="23813" y="300037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9667875" y="3190875"/>
              <a:ext cx="69056" cy="266700"/>
            </a:xfrm>
            <a:custGeom>
              <a:avLst/>
              <a:gdLst>
                <a:gd name="connsiteX0" fmla="*/ 0 w 69056"/>
                <a:gd name="connsiteY0" fmla="*/ 16669 h 266700"/>
                <a:gd name="connsiteX1" fmla="*/ 33338 w 69056"/>
                <a:gd name="connsiteY1" fmla="*/ 266700 h 266700"/>
                <a:gd name="connsiteX2" fmla="*/ 69056 w 69056"/>
                <a:gd name="connsiteY2" fmla="*/ 242888 h 266700"/>
                <a:gd name="connsiteX3" fmla="*/ 47625 w 69056"/>
                <a:gd name="connsiteY3" fmla="*/ 0 h 266700"/>
                <a:gd name="connsiteX4" fmla="*/ 0 w 69056"/>
                <a:gd name="connsiteY4" fmla="*/ 16669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266700">
                  <a:moveTo>
                    <a:pt x="0" y="16669"/>
                  </a:moveTo>
                  <a:lnTo>
                    <a:pt x="33338" y="266700"/>
                  </a:lnTo>
                  <a:lnTo>
                    <a:pt x="69056" y="242888"/>
                  </a:lnTo>
                  <a:lnTo>
                    <a:pt x="47625" y="0"/>
                  </a:lnTo>
                  <a:lnTo>
                    <a:pt x="0" y="16669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 249"/>
            <p:cNvSpPr/>
            <p:nvPr/>
          </p:nvSpPr>
          <p:spPr>
            <a:xfrm>
              <a:off x="9739313" y="3131344"/>
              <a:ext cx="152400" cy="292894"/>
            </a:xfrm>
            <a:custGeom>
              <a:avLst/>
              <a:gdLst>
                <a:gd name="connsiteX0" fmla="*/ 0 w 152400"/>
                <a:gd name="connsiteY0" fmla="*/ 50006 h 292894"/>
                <a:gd name="connsiteX1" fmla="*/ 30956 w 152400"/>
                <a:gd name="connsiteY1" fmla="*/ 292894 h 292894"/>
                <a:gd name="connsiteX2" fmla="*/ 152400 w 152400"/>
                <a:gd name="connsiteY2" fmla="*/ 223837 h 292894"/>
                <a:gd name="connsiteX3" fmla="*/ 126206 w 152400"/>
                <a:gd name="connsiteY3" fmla="*/ 0 h 292894"/>
                <a:gd name="connsiteX4" fmla="*/ 0 w 152400"/>
                <a:gd name="connsiteY4" fmla="*/ 50006 h 29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292894">
                  <a:moveTo>
                    <a:pt x="0" y="50006"/>
                  </a:moveTo>
                  <a:lnTo>
                    <a:pt x="30956" y="292894"/>
                  </a:lnTo>
                  <a:lnTo>
                    <a:pt x="152400" y="223837"/>
                  </a:lnTo>
                  <a:lnTo>
                    <a:pt x="126206" y="0"/>
                  </a:lnTo>
                  <a:lnTo>
                    <a:pt x="0" y="5000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 250"/>
            <p:cNvSpPr/>
            <p:nvPr/>
          </p:nvSpPr>
          <p:spPr>
            <a:xfrm>
              <a:off x="9894089" y="3119487"/>
              <a:ext cx="57150" cy="244029"/>
            </a:xfrm>
            <a:custGeom>
              <a:avLst/>
              <a:gdLst>
                <a:gd name="connsiteX0" fmla="*/ 11906 w 57150"/>
                <a:gd name="connsiteY0" fmla="*/ 295275 h 295275"/>
                <a:gd name="connsiteX1" fmla="*/ 0 w 57150"/>
                <a:gd name="connsiteY1" fmla="*/ 7144 h 295275"/>
                <a:gd name="connsiteX2" fmla="*/ 21431 w 57150"/>
                <a:gd name="connsiteY2" fmla="*/ 0 h 295275"/>
                <a:gd name="connsiteX3" fmla="*/ 57150 w 57150"/>
                <a:gd name="connsiteY3" fmla="*/ 271463 h 295275"/>
                <a:gd name="connsiteX4" fmla="*/ 11906 w 57150"/>
                <a:gd name="connsiteY4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95275">
                  <a:moveTo>
                    <a:pt x="11906" y="295275"/>
                  </a:moveTo>
                  <a:lnTo>
                    <a:pt x="0" y="7144"/>
                  </a:lnTo>
                  <a:lnTo>
                    <a:pt x="21431" y="0"/>
                  </a:lnTo>
                  <a:lnTo>
                    <a:pt x="57150" y="271463"/>
                  </a:lnTo>
                  <a:lnTo>
                    <a:pt x="11906" y="29527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 251"/>
            <p:cNvSpPr/>
            <p:nvPr/>
          </p:nvSpPr>
          <p:spPr>
            <a:xfrm>
              <a:off x="9946481" y="3074194"/>
              <a:ext cx="92869" cy="250031"/>
            </a:xfrm>
            <a:custGeom>
              <a:avLst/>
              <a:gdLst>
                <a:gd name="connsiteX0" fmla="*/ 0 w 92869"/>
                <a:gd name="connsiteY0" fmla="*/ 23812 h 250031"/>
                <a:gd name="connsiteX1" fmla="*/ 35719 w 92869"/>
                <a:gd name="connsiteY1" fmla="*/ 250031 h 250031"/>
                <a:gd name="connsiteX2" fmla="*/ 92869 w 92869"/>
                <a:gd name="connsiteY2" fmla="*/ 214312 h 250031"/>
                <a:gd name="connsiteX3" fmla="*/ 61913 w 92869"/>
                <a:gd name="connsiteY3" fmla="*/ 0 h 250031"/>
                <a:gd name="connsiteX4" fmla="*/ 0 w 92869"/>
                <a:gd name="connsiteY4" fmla="*/ 23812 h 25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69" h="250031">
                  <a:moveTo>
                    <a:pt x="0" y="23812"/>
                  </a:moveTo>
                  <a:lnTo>
                    <a:pt x="35719" y="250031"/>
                  </a:lnTo>
                  <a:lnTo>
                    <a:pt x="92869" y="214312"/>
                  </a:lnTo>
                  <a:lnTo>
                    <a:pt x="61913" y="0"/>
                  </a:lnTo>
                  <a:lnTo>
                    <a:pt x="0" y="23812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10101263" y="3021806"/>
              <a:ext cx="57150" cy="226219"/>
            </a:xfrm>
            <a:custGeom>
              <a:avLst/>
              <a:gdLst>
                <a:gd name="connsiteX0" fmla="*/ 0 w 57150"/>
                <a:gd name="connsiteY0" fmla="*/ 21432 h 226219"/>
                <a:gd name="connsiteX1" fmla="*/ 33337 w 57150"/>
                <a:gd name="connsiteY1" fmla="*/ 226219 h 226219"/>
                <a:gd name="connsiteX2" fmla="*/ 57150 w 57150"/>
                <a:gd name="connsiteY2" fmla="*/ 211932 h 226219"/>
                <a:gd name="connsiteX3" fmla="*/ 54768 w 57150"/>
                <a:gd name="connsiteY3" fmla="*/ 0 h 226219"/>
                <a:gd name="connsiteX4" fmla="*/ 0 w 57150"/>
                <a:gd name="connsiteY4" fmla="*/ 21432 h 22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26219">
                  <a:moveTo>
                    <a:pt x="0" y="21432"/>
                  </a:moveTo>
                  <a:lnTo>
                    <a:pt x="33337" y="226219"/>
                  </a:lnTo>
                  <a:lnTo>
                    <a:pt x="57150" y="211932"/>
                  </a:lnTo>
                  <a:lnTo>
                    <a:pt x="54768" y="0"/>
                  </a:lnTo>
                  <a:lnTo>
                    <a:pt x="0" y="21432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 253"/>
            <p:cNvSpPr/>
            <p:nvPr/>
          </p:nvSpPr>
          <p:spPr>
            <a:xfrm>
              <a:off x="10196513" y="2971800"/>
              <a:ext cx="102393" cy="247650"/>
            </a:xfrm>
            <a:custGeom>
              <a:avLst/>
              <a:gdLst>
                <a:gd name="connsiteX0" fmla="*/ 33337 w 102393"/>
                <a:gd name="connsiteY0" fmla="*/ 23813 h 247650"/>
                <a:gd name="connsiteX1" fmla="*/ 0 w 102393"/>
                <a:gd name="connsiteY1" fmla="*/ 247650 h 247650"/>
                <a:gd name="connsiteX2" fmla="*/ 76200 w 102393"/>
                <a:gd name="connsiteY2" fmla="*/ 207169 h 247650"/>
                <a:gd name="connsiteX3" fmla="*/ 76200 w 102393"/>
                <a:gd name="connsiteY3" fmla="*/ 185738 h 247650"/>
                <a:gd name="connsiteX4" fmla="*/ 102393 w 102393"/>
                <a:gd name="connsiteY4" fmla="*/ 0 h 247650"/>
                <a:gd name="connsiteX5" fmla="*/ 33337 w 102393"/>
                <a:gd name="connsiteY5" fmla="*/ 2381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393" h="247650">
                  <a:moveTo>
                    <a:pt x="33337" y="23813"/>
                  </a:moveTo>
                  <a:lnTo>
                    <a:pt x="0" y="247650"/>
                  </a:lnTo>
                  <a:lnTo>
                    <a:pt x="76200" y="207169"/>
                  </a:lnTo>
                  <a:lnTo>
                    <a:pt x="76200" y="185738"/>
                  </a:lnTo>
                  <a:lnTo>
                    <a:pt x="102393" y="0"/>
                  </a:lnTo>
                  <a:lnTo>
                    <a:pt x="33337" y="23813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254"/>
            <p:cNvSpPr/>
            <p:nvPr/>
          </p:nvSpPr>
          <p:spPr>
            <a:xfrm>
              <a:off x="10339388" y="2933700"/>
              <a:ext cx="45243" cy="214313"/>
            </a:xfrm>
            <a:custGeom>
              <a:avLst/>
              <a:gdLst>
                <a:gd name="connsiteX0" fmla="*/ 0 w 45243"/>
                <a:gd name="connsiteY0" fmla="*/ 21431 h 214313"/>
                <a:gd name="connsiteX1" fmla="*/ 0 w 45243"/>
                <a:gd name="connsiteY1" fmla="*/ 214313 h 214313"/>
                <a:gd name="connsiteX2" fmla="*/ 28575 w 45243"/>
                <a:gd name="connsiteY2" fmla="*/ 197644 h 214313"/>
                <a:gd name="connsiteX3" fmla="*/ 45243 w 45243"/>
                <a:gd name="connsiteY3" fmla="*/ 0 h 214313"/>
                <a:gd name="connsiteX4" fmla="*/ 0 w 45243"/>
                <a:gd name="connsiteY4" fmla="*/ 21431 h 2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3" h="214313">
                  <a:moveTo>
                    <a:pt x="0" y="21431"/>
                  </a:moveTo>
                  <a:lnTo>
                    <a:pt x="0" y="214313"/>
                  </a:lnTo>
                  <a:lnTo>
                    <a:pt x="28575" y="197644"/>
                  </a:lnTo>
                  <a:lnTo>
                    <a:pt x="45243" y="0"/>
                  </a:lnTo>
                  <a:lnTo>
                    <a:pt x="0" y="21431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255"/>
            <p:cNvSpPr/>
            <p:nvPr/>
          </p:nvSpPr>
          <p:spPr>
            <a:xfrm>
              <a:off x="10417969" y="2886075"/>
              <a:ext cx="104775" cy="216694"/>
            </a:xfrm>
            <a:custGeom>
              <a:avLst/>
              <a:gdLst>
                <a:gd name="connsiteX0" fmla="*/ 0 w 104775"/>
                <a:gd name="connsiteY0" fmla="*/ 40481 h 216694"/>
                <a:gd name="connsiteX1" fmla="*/ 11906 w 104775"/>
                <a:gd name="connsiteY1" fmla="*/ 216694 h 216694"/>
                <a:gd name="connsiteX2" fmla="*/ 104775 w 104775"/>
                <a:gd name="connsiteY2" fmla="*/ 161925 h 216694"/>
                <a:gd name="connsiteX3" fmla="*/ 95250 w 104775"/>
                <a:gd name="connsiteY3" fmla="*/ 0 h 216694"/>
                <a:gd name="connsiteX4" fmla="*/ 0 w 104775"/>
                <a:gd name="connsiteY4" fmla="*/ 40481 h 21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216694">
                  <a:moveTo>
                    <a:pt x="0" y="40481"/>
                  </a:moveTo>
                  <a:lnTo>
                    <a:pt x="11906" y="216694"/>
                  </a:lnTo>
                  <a:lnTo>
                    <a:pt x="104775" y="161925"/>
                  </a:lnTo>
                  <a:lnTo>
                    <a:pt x="95250" y="0"/>
                  </a:lnTo>
                  <a:lnTo>
                    <a:pt x="0" y="40481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256"/>
            <p:cNvSpPr/>
            <p:nvPr/>
          </p:nvSpPr>
          <p:spPr>
            <a:xfrm>
              <a:off x="10620375" y="2824163"/>
              <a:ext cx="57150" cy="176212"/>
            </a:xfrm>
            <a:custGeom>
              <a:avLst/>
              <a:gdLst>
                <a:gd name="connsiteX0" fmla="*/ 0 w 57150"/>
                <a:gd name="connsiteY0" fmla="*/ 26193 h 176212"/>
                <a:gd name="connsiteX1" fmla="*/ 14288 w 57150"/>
                <a:gd name="connsiteY1" fmla="*/ 176212 h 176212"/>
                <a:gd name="connsiteX2" fmla="*/ 47625 w 57150"/>
                <a:gd name="connsiteY2" fmla="*/ 154781 h 176212"/>
                <a:gd name="connsiteX3" fmla="*/ 57150 w 57150"/>
                <a:gd name="connsiteY3" fmla="*/ 0 h 176212"/>
                <a:gd name="connsiteX4" fmla="*/ 0 w 57150"/>
                <a:gd name="connsiteY4" fmla="*/ 26193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76212">
                  <a:moveTo>
                    <a:pt x="0" y="26193"/>
                  </a:moveTo>
                  <a:lnTo>
                    <a:pt x="14288" y="176212"/>
                  </a:lnTo>
                  <a:lnTo>
                    <a:pt x="47625" y="154781"/>
                  </a:lnTo>
                  <a:lnTo>
                    <a:pt x="57150" y="0"/>
                  </a:lnTo>
                  <a:lnTo>
                    <a:pt x="0" y="2619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257"/>
            <p:cNvSpPr/>
            <p:nvPr/>
          </p:nvSpPr>
          <p:spPr>
            <a:xfrm>
              <a:off x="10713244" y="2783681"/>
              <a:ext cx="47625" cy="180975"/>
            </a:xfrm>
            <a:custGeom>
              <a:avLst/>
              <a:gdLst>
                <a:gd name="connsiteX0" fmla="*/ 0 w 47625"/>
                <a:gd name="connsiteY0" fmla="*/ 26194 h 180975"/>
                <a:gd name="connsiteX1" fmla="*/ 7144 w 47625"/>
                <a:gd name="connsiteY1" fmla="*/ 180975 h 180975"/>
                <a:gd name="connsiteX2" fmla="*/ 45244 w 47625"/>
                <a:gd name="connsiteY2" fmla="*/ 157163 h 180975"/>
                <a:gd name="connsiteX3" fmla="*/ 47625 w 47625"/>
                <a:gd name="connsiteY3" fmla="*/ 0 h 180975"/>
                <a:gd name="connsiteX4" fmla="*/ 0 w 47625"/>
                <a:gd name="connsiteY4" fmla="*/ 261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80975">
                  <a:moveTo>
                    <a:pt x="0" y="26194"/>
                  </a:moveTo>
                  <a:lnTo>
                    <a:pt x="7144" y="180975"/>
                  </a:lnTo>
                  <a:lnTo>
                    <a:pt x="45244" y="157163"/>
                  </a:lnTo>
                  <a:cubicBezTo>
                    <a:pt x="46038" y="104775"/>
                    <a:pt x="46831" y="52388"/>
                    <a:pt x="47625" y="0"/>
                  </a:cubicBezTo>
                  <a:lnTo>
                    <a:pt x="0" y="26194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10794206" y="2757488"/>
              <a:ext cx="50007" cy="164306"/>
            </a:xfrm>
            <a:custGeom>
              <a:avLst/>
              <a:gdLst>
                <a:gd name="connsiteX0" fmla="*/ 0 w 50007"/>
                <a:gd name="connsiteY0" fmla="*/ 26193 h 164306"/>
                <a:gd name="connsiteX1" fmla="*/ 7144 w 50007"/>
                <a:gd name="connsiteY1" fmla="*/ 164306 h 164306"/>
                <a:gd name="connsiteX2" fmla="*/ 35719 w 50007"/>
                <a:gd name="connsiteY2" fmla="*/ 145256 h 164306"/>
                <a:gd name="connsiteX3" fmla="*/ 50007 w 50007"/>
                <a:gd name="connsiteY3" fmla="*/ 0 h 164306"/>
                <a:gd name="connsiteX4" fmla="*/ 0 w 50007"/>
                <a:gd name="connsiteY4" fmla="*/ 26193 h 16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7" h="164306">
                  <a:moveTo>
                    <a:pt x="0" y="26193"/>
                  </a:moveTo>
                  <a:lnTo>
                    <a:pt x="7144" y="164306"/>
                  </a:lnTo>
                  <a:lnTo>
                    <a:pt x="35719" y="145256"/>
                  </a:lnTo>
                  <a:lnTo>
                    <a:pt x="50007" y="0"/>
                  </a:lnTo>
                  <a:lnTo>
                    <a:pt x="0" y="2619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 259"/>
            <p:cNvSpPr/>
            <p:nvPr/>
          </p:nvSpPr>
          <p:spPr>
            <a:xfrm>
              <a:off x="10929938" y="2678906"/>
              <a:ext cx="121443" cy="178594"/>
            </a:xfrm>
            <a:custGeom>
              <a:avLst/>
              <a:gdLst>
                <a:gd name="connsiteX0" fmla="*/ 0 w 121443"/>
                <a:gd name="connsiteY0" fmla="*/ 45244 h 178594"/>
                <a:gd name="connsiteX1" fmla="*/ 2381 w 121443"/>
                <a:gd name="connsiteY1" fmla="*/ 178594 h 178594"/>
                <a:gd name="connsiteX2" fmla="*/ 119062 w 121443"/>
                <a:gd name="connsiteY2" fmla="*/ 114300 h 178594"/>
                <a:gd name="connsiteX3" fmla="*/ 121443 w 121443"/>
                <a:gd name="connsiteY3" fmla="*/ 0 h 178594"/>
                <a:gd name="connsiteX4" fmla="*/ 0 w 121443"/>
                <a:gd name="connsiteY4" fmla="*/ 4524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443" h="178594">
                  <a:moveTo>
                    <a:pt x="0" y="45244"/>
                  </a:moveTo>
                  <a:cubicBezTo>
                    <a:pt x="794" y="89694"/>
                    <a:pt x="1587" y="134144"/>
                    <a:pt x="2381" y="178594"/>
                  </a:cubicBezTo>
                  <a:lnTo>
                    <a:pt x="119062" y="114300"/>
                  </a:lnTo>
                  <a:cubicBezTo>
                    <a:pt x="119856" y="76200"/>
                    <a:pt x="120649" y="38100"/>
                    <a:pt x="121443" y="0"/>
                  </a:cubicBezTo>
                  <a:lnTo>
                    <a:pt x="0" y="45244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 260"/>
            <p:cNvSpPr/>
            <p:nvPr/>
          </p:nvSpPr>
          <p:spPr>
            <a:xfrm>
              <a:off x="11089481" y="2645569"/>
              <a:ext cx="57150" cy="138112"/>
            </a:xfrm>
            <a:custGeom>
              <a:avLst/>
              <a:gdLst>
                <a:gd name="connsiteX0" fmla="*/ 2382 w 57150"/>
                <a:gd name="connsiteY0" fmla="*/ 23812 h 138112"/>
                <a:gd name="connsiteX1" fmla="*/ 0 w 57150"/>
                <a:gd name="connsiteY1" fmla="*/ 138112 h 138112"/>
                <a:gd name="connsiteX2" fmla="*/ 21432 w 57150"/>
                <a:gd name="connsiteY2" fmla="*/ 119062 h 138112"/>
                <a:gd name="connsiteX3" fmla="*/ 57150 w 57150"/>
                <a:gd name="connsiteY3" fmla="*/ 0 h 138112"/>
                <a:gd name="connsiteX4" fmla="*/ 2382 w 57150"/>
                <a:gd name="connsiteY4" fmla="*/ 23812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38112">
                  <a:moveTo>
                    <a:pt x="2382" y="23812"/>
                  </a:moveTo>
                  <a:lnTo>
                    <a:pt x="0" y="138112"/>
                  </a:lnTo>
                  <a:lnTo>
                    <a:pt x="21432" y="119062"/>
                  </a:lnTo>
                  <a:lnTo>
                    <a:pt x="57150" y="0"/>
                  </a:lnTo>
                  <a:lnTo>
                    <a:pt x="2382" y="23812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 flipH="1">
              <a:off x="10877789" y="2741022"/>
              <a:ext cx="9048" cy="139486"/>
            </a:xfrm>
            <a:prstGeom prst="line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263" name="Straight Connector 262"/>
            <p:cNvCxnSpPr/>
            <p:nvPr/>
          </p:nvCxnSpPr>
          <p:spPr>
            <a:xfrm flipH="1">
              <a:off x="11167620" y="2636016"/>
              <a:ext cx="13029" cy="104998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64" name="Straight Connector 263"/>
            <p:cNvCxnSpPr/>
            <p:nvPr/>
          </p:nvCxnSpPr>
          <p:spPr>
            <a:xfrm flipH="1">
              <a:off x="11213306" y="2619172"/>
              <a:ext cx="13029" cy="95453"/>
            </a:xfrm>
            <a:prstGeom prst="line">
              <a:avLst/>
            </a:prstGeom>
            <a:noFill/>
            <a:ln w="317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65" name="Freeform 264"/>
            <p:cNvSpPr/>
            <p:nvPr/>
          </p:nvSpPr>
          <p:spPr>
            <a:xfrm>
              <a:off x="11272838" y="2555081"/>
              <a:ext cx="123825" cy="138113"/>
            </a:xfrm>
            <a:custGeom>
              <a:avLst/>
              <a:gdLst>
                <a:gd name="connsiteX0" fmla="*/ 4762 w 123825"/>
                <a:gd name="connsiteY0" fmla="*/ 47625 h 138113"/>
                <a:gd name="connsiteX1" fmla="*/ 0 w 123825"/>
                <a:gd name="connsiteY1" fmla="*/ 138113 h 138113"/>
                <a:gd name="connsiteX2" fmla="*/ 109537 w 123825"/>
                <a:gd name="connsiteY2" fmla="*/ 83344 h 138113"/>
                <a:gd name="connsiteX3" fmla="*/ 123825 w 123825"/>
                <a:gd name="connsiteY3" fmla="*/ 0 h 138113"/>
                <a:gd name="connsiteX4" fmla="*/ 4762 w 123825"/>
                <a:gd name="connsiteY4" fmla="*/ 47625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38113">
                  <a:moveTo>
                    <a:pt x="4762" y="47625"/>
                  </a:moveTo>
                  <a:lnTo>
                    <a:pt x="0" y="138113"/>
                  </a:lnTo>
                  <a:lnTo>
                    <a:pt x="109537" y="83344"/>
                  </a:lnTo>
                  <a:lnTo>
                    <a:pt x="123825" y="0"/>
                  </a:lnTo>
                  <a:lnTo>
                    <a:pt x="4762" y="47625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10560844" y="2874168"/>
              <a:ext cx="15466" cy="1519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67" name="Straight Connector 266"/>
            <p:cNvCxnSpPr/>
            <p:nvPr/>
          </p:nvCxnSpPr>
          <p:spPr>
            <a:xfrm flipH="1">
              <a:off x="11436023" y="2533852"/>
              <a:ext cx="11907" cy="8055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68" name="Freeform 267"/>
            <p:cNvSpPr/>
            <p:nvPr/>
          </p:nvSpPr>
          <p:spPr>
            <a:xfrm>
              <a:off x="11506200" y="2488406"/>
              <a:ext cx="50006" cy="92869"/>
            </a:xfrm>
            <a:custGeom>
              <a:avLst/>
              <a:gdLst>
                <a:gd name="connsiteX0" fmla="*/ 4763 w 50006"/>
                <a:gd name="connsiteY0" fmla="*/ 23813 h 92869"/>
                <a:gd name="connsiteX1" fmla="*/ 0 w 50006"/>
                <a:gd name="connsiteY1" fmla="*/ 92869 h 92869"/>
                <a:gd name="connsiteX2" fmla="*/ 47625 w 50006"/>
                <a:gd name="connsiteY2" fmla="*/ 64294 h 92869"/>
                <a:gd name="connsiteX3" fmla="*/ 50006 w 50006"/>
                <a:gd name="connsiteY3" fmla="*/ 0 h 92869"/>
                <a:gd name="connsiteX4" fmla="*/ 4763 w 50006"/>
                <a:gd name="connsiteY4" fmla="*/ 23813 h 9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6" h="92869">
                  <a:moveTo>
                    <a:pt x="4763" y="23813"/>
                  </a:moveTo>
                  <a:lnTo>
                    <a:pt x="0" y="92869"/>
                  </a:lnTo>
                  <a:lnTo>
                    <a:pt x="47625" y="64294"/>
                  </a:lnTo>
                  <a:cubicBezTo>
                    <a:pt x="48419" y="42863"/>
                    <a:pt x="49212" y="21431"/>
                    <a:pt x="50006" y="0"/>
                  </a:cubicBezTo>
                  <a:lnTo>
                    <a:pt x="4763" y="23813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 268"/>
            <p:cNvSpPr/>
            <p:nvPr/>
          </p:nvSpPr>
          <p:spPr>
            <a:xfrm>
              <a:off x="11603831" y="2436019"/>
              <a:ext cx="104775" cy="90487"/>
            </a:xfrm>
            <a:custGeom>
              <a:avLst/>
              <a:gdLst>
                <a:gd name="connsiteX0" fmla="*/ 0 w 104775"/>
                <a:gd name="connsiteY0" fmla="*/ 35719 h 90487"/>
                <a:gd name="connsiteX1" fmla="*/ 2382 w 104775"/>
                <a:gd name="connsiteY1" fmla="*/ 90487 h 90487"/>
                <a:gd name="connsiteX2" fmla="*/ 104775 w 104775"/>
                <a:gd name="connsiteY2" fmla="*/ 40481 h 90487"/>
                <a:gd name="connsiteX3" fmla="*/ 102394 w 104775"/>
                <a:gd name="connsiteY3" fmla="*/ 0 h 90487"/>
                <a:gd name="connsiteX4" fmla="*/ 0 w 104775"/>
                <a:gd name="connsiteY4" fmla="*/ 3571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90487">
                  <a:moveTo>
                    <a:pt x="0" y="35719"/>
                  </a:moveTo>
                  <a:lnTo>
                    <a:pt x="2382" y="90487"/>
                  </a:lnTo>
                  <a:lnTo>
                    <a:pt x="104775" y="40481"/>
                  </a:lnTo>
                  <a:lnTo>
                    <a:pt x="102394" y="0"/>
                  </a:lnTo>
                  <a:lnTo>
                    <a:pt x="0" y="35719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269"/>
            <p:cNvSpPr/>
            <p:nvPr/>
          </p:nvSpPr>
          <p:spPr>
            <a:xfrm>
              <a:off x="11753850" y="2369344"/>
              <a:ext cx="126206" cy="88106"/>
            </a:xfrm>
            <a:custGeom>
              <a:avLst/>
              <a:gdLst>
                <a:gd name="connsiteX0" fmla="*/ 0 w 126206"/>
                <a:gd name="connsiteY0" fmla="*/ 47625 h 88106"/>
                <a:gd name="connsiteX1" fmla="*/ 4763 w 126206"/>
                <a:gd name="connsiteY1" fmla="*/ 88106 h 88106"/>
                <a:gd name="connsiteX2" fmla="*/ 126206 w 126206"/>
                <a:gd name="connsiteY2" fmla="*/ 21431 h 88106"/>
                <a:gd name="connsiteX3" fmla="*/ 121444 w 126206"/>
                <a:gd name="connsiteY3" fmla="*/ 0 h 88106"/>
                <a:gd name="connsiteX4" fmla="*/ 0 w 126206"/>
                <a:gd name="connsiteY4" fmla="*/ 47625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06" h="88106">
                  <a:moveTo>
                    <a:pt x="0" y="47625"/>
                  </a:moveTo>
                  <a:lnTo>
                    <a:pt x="4763" y="88106"/>
                  </a:lnTo>
                  <a:lnTo>
                    <a:pt x="126206" y="21431"/>
                  </a:lnTo>
                  <a:lnTo>
                    <a:pt x="121444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itle 1"/>
          <p:cNvSpPr txBox="1">
            <a:spLocks/>
          </p:cNvSpPr>
          <p:nvPr/>
        </p:nvSpPr>
        <p:spPr>
          <a:xfrm>
            <a:off x="9692114" y="5289773"/>
            <a:ext cx="2851883" cy="96365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>
                    <a:lumMod val="95000"/>
                    <a:lumOff val="5000"/>
                  </a:schemeClr>
                </a:solidFill>
                <a:latin typeface="Meriyo UI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/>
                </a:solidFill>
                <a:latin typeface="Meiryo UI"/>
              </a:rPr>
              <a:t>E.O.F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69688" y="6475755"/>
            <a:ext cx="3650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</a:rPr>
              <a:t>STT 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eiryo UI"/>
              </a:rPr>
              <a:t>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</a:rPr>
              <a:t>  Sony Technology (Thailand) </a:t>
            </a:r>
          </a:p>
        </p:txBody>
      </p:sp>
      <p:sp>
        <p:nvSpPr>
          <p:cNvPr id="49" name="テキスト ボックス 5">
            <a:extLst>
              <a:ext uri="{FF2B5EF4-FFF2-40B4-BE49-F238E27FC236}">
                <a16:creationId xmlns:a16="http://schemas.microsoft.com/office/drawing/2014/main" id="{90F4886B-B772-42AF-B219-C0DA494CDC5F}"/>
              </a:ext>
            </a:extLst>
          </p:cNvPr>
          <p:cNvSpPr txBox="1"/>
          <p:nvPr/>
        </p:nvSpPr>
        <p:spPr>
          <a:xfrm>
            <a:off x="3594931" y="3167744"/>
            <a:ext cx="500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/>
                <a:ea typeface="Meiryo UI" panose="020B0604030504040204"/>
                <a:cs typeface="+mn-cs"/>
              </a:rPr>
              <a:t>Become a mother factory</a:t>
            </a:r>
          </a:p>
        </p:txBody>
      </p:sp>
      <p:sp>
        <p:nvSpPr>
          <p:cNvPr id="50" name="テキスト ボックス 5">
            <a:extLst>
              <a:ext uri="{FF2B5EF4-FFF2-40B4-BE49-F238E27FC236}">
                <a16:creationId xmlns:a16="http://schemas.microsoft.com/office/drawing/2014/main" id="{8D7C3B89-9570-4DD1-8C18-E86C8A991758}"/>
              </a:ext>
            </a:extLst>
          </p:cNvPr>
          <p:cNvSpPr txBox="1"/>
          <p:nvPr/>
        </p:nvSpPr>
        <p:spPr>
          <a:xfrm>
            <a:off x="1330160" y="2031236"/>
            <a:ext cx="95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“</a:t>
            </a:r>
            <a:r>
              <a:rPr kumimoji="0" lang="th-TH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จะเป็นโรงงานหลักในการผลิต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”</a:t>
            </a:r>
          </a:p>
        </p:txBody>
      </p:sp>
      <p:pic>
        <p:nvPicPr>
          <p:cNvPr id="321" name="Picture 32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1" y="3876674"/>
            <a:ext cx="2676882" cy="2981325"/>
          </a:xfrm>
          <a:prstGeom prst="rect">
            <a:avLst/>
          </a:prstGeom>
        </p:spPr>
      </p:pic>
      <p:pic>
        <p:nvPicPr>
          <p:cNvPr id="46" name="Picture 45" descr="Screen Clipping">
            <a:extLst>
              <a:ext uri="{FF2B5EF4-FFF2-40B4-BE49-F238E27FC236}">
                <a16:creationId xmlns:a16="http://schemas.microsoft.com/office/drawing/2014/main" id="{F3E08A3D-B31F-43E7-A685-600B429675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45" y="6413167"/>
            <a:ext cx="1448002" cy="4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81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5" descr="A picture containing text, outdoor, building, colonnade&#10;&#10;Description automatically generated">
            <a:extLst>
              <a:ext uri="{FF2B5EF4-FFF2-40B4-BE49-F238E27FC236}">
                <a16:creationId xmlns:a16="http://schemas.microsoft.com/office/drawing/2014/main" id="{6AE58FFD-259C-4D1E-BB5D-6185B55870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" y="2959392"/>
            <a:ext cx="12185047" cy="3465543"/>
          </a:xfrm>
          <a:prstGeom prst="rect">
            <a:avLst/>
          </a:prstGeom>
        </p:spPr>
      </p:pic>
      <p:pic>
        <p:nvPicPr>
          <p:cNvPr id="4" name="Picture 1" descr="A picture containing text, sign, mounted&#10;&#10;Description automatically generated">
            <a:extLst>
              <a:ext uri="{FF2B5EF4-FFF2-40B4-BE49-F238E27FC236}">
                <a16:creationId xmlns:a16="http://schemas.microsoft.com/office/drawing/2014/main" id="{FB4799FA-1710-405B-9F76-F0EECC5DC02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03" y="-762"/>
            <a:ext cx="1294055" cy="7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7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hf hdr="0"/>
  <p:txStyles>
    <p:titleStyle>
      <a:lvl1pPr algn="l" defTabSz="1088236" rtl="0" eaLnBrk="1" latinLnBrk="0" hangingPunct="1">
        <a:spcBef>
          <a:spcPct val="0"/>
        </a:spcBef>
        <a:buNone/>
        <a:defRPr kumimoji="1" sz="5195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089" indent="-408089" algn="l" defTabSz="1088236" rtl="0" eaLnBrk="1" latinLnBrk="0" hangingPunct="1">
        <a:spcBef>
          <a:spcPct val="20000"/>
        </a:spcBef>
        <a:buFont typeface="Arial" pitchFamily="34" charset="0"/>
        <a:buChar char="•"/>
        <a:defRPr kumimoji="1" sz="3796" kern="1200">
          <a:solidFill>
            <a:schemeClr val="tx1"/>
          </a:solidFill>
          <a:latin typeface="+mj-ea"/>
          <a:ea typeface="+mj-ea"/>
          <a:cs typeface="+mn-cs"/>
        </a:defRPr>
      </a:lvl1pPr>
      <a:lvl2pPr marL="884191" indent="-340074" algn="l" defTabSz="1088236" rtl="0" eaLnBrk="1" latinLnBrk="0" hangingPunct="1">
        <a:spcBef>
          <a:spcPct val="20000"/>
        </a:spcBef>
        <a:buFont typeface="Arial" pitchFamily="34" charset="0"/>
        <a:buChar char="–"/>
        <a:defRPr kumimoji="1" sz="3297" kern="1200">
          <a:solidFill>
            <a:schemeClr val="tx1"/>
          </a:solidFill>
          <a:latin typeface="+mj-ea"/>
          <a:ea typeface="+mj-ea"/>
          <a:cs typeface="+mn-cs"/>
        </a:defRPr>
      </a:lvl2pPr>
      <a:lvl3pPr marL="1360294" indent="-272059" algn="l" defTabSz="1088236" rtl="0" eaLnBrk="1" latinLnBrk="0" hangingPunct="1">
        <a:spcBef>
          <a:spcPct val="20000"/>
        </a:spcBef>
        <a:buFont typeface="Arial" pitchFamily="34" charset="0"/>
        <a:buChar char="•"/>
        <a:defRPr kumimoji="1" sz="2897" kern="1200">
          <a:solidFill>
            <a:schemeClr val="tx1"/>
          </a:solidFill>
          <a:latin typeface="+mj-ea"/>
          <a:ea typeface="+mj-ea"/>
          <a:cs typeface="+mn-cs"/>
        </a:defRPr>
      </a:lvl3pPr>
      <a:lvl4pPr marL="1904412" indent="-272059" algn="l" defTabSz="1088236" rtl="0" eaLnBrk="1" latinLnBrk="0" hangingPunct="1">
        <a:spcBef>
          <a:spcPct val="20000"/>
        </a:spcBef>
        <a:buFont typeface="Arial" pitchFamily="34" charset="0"/>
        <a:buChar char="–"/>
        <a:defRPr kumimoji="1" sz="2398" kern="1200">
          <a:solidFill>
            <a:schemeClr val="tx1"/>
          </a:solidFill>
          <a:latin typeface="+mj-ea"/>
          <a:ea typeface="+mj-ea"/>
          <a:cs typeface="+mn-cs"/>
        </a:defRPr>
      </a:lvl4pPr>
      <a:lvl5pPr marL="2448530" indent="-272059" algn="l" defTabSz="1088236" rtl="0" eaLnBrk="1" latinLnBrk="0" hangingPunct="1">
        <a:spcBef>
          <a:spcPct val="20000"/>
        </a:spcBef>
        <a:buFont typeface="Arial" pitchFamily="34" charset="0"/>
        <a:buChar char="»"/>
        <a:defRPr kumimoji="1" sz="2398" kern="1200">
          <a:solidFill>
            <a:schemeClr val="tx1"/>
          </a:solidFill>
          <a:latin typeface="+mj-ea"/>
          <a:ea typeface="+mj-ea"/>
          <a:cs typeface="+mn-cs"/>
        </a:defRPr>
      </a:lvl5pPr>
      <a:lvl6pPr marL="2992647" indent="-272059" algn="l" defTabSz="1088236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536765" indent="-272059" algn="l" defTabSz="1088236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080883" indent="-272059" algn="l" defTabSz="1088236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625000" indent="-272059" algn="l" defTabSz="1088236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1pPr>
      <a:lvl2pPr marL="544117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2pPr>
      <a:lvl3pPr marL="1088236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3pPr>
      <a:lvl4pPr marL="1632353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4pPr>
      <a:lvl5pPr marL="2176470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5pPr>
      <a:lvl6pPr marL="2720589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6pPr>
      <a:lvl7pPr marL="3264706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7pPr>
      <a:lvl8pPr marL="3808824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8pPr>
      <a:lvl9pPr marL="4352942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22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</p:sldLayoutIdLst>
  <p:hf hdr="0"/>
  <p:txStyles>
    <p:titleStyle>
      <a:lvl1pPr algn="l" defTabSz="1088236" rtl="0" eaLnBrk="1" latinLnBrk="0" hangingPunct="1">
        <a:spcBef>
          <a:spcPct val="0"/>
        </a:spcBef>
        <a:buNone/>
        <a:defRPr kumimoji="1" sz="5195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089" indent="-408089" algn="l" defTabSz="1088236" rtl="0" eaLnBrk="1" latinLnBrk="0" hangingPunct="1">
        <a:spcBef>
          <a:spcPct val="20000"/>
        </a:spcBef>
        <a:buFont typeface="Arial" pitchFamily="34" charset="0"/>
        <a:buChar char="•"/>
        <a:defRPr kumimoji="1" sz="3796" kern="1200">
          <a:solidFill>
            <a:schemeClr val="tx1"/>
          </a:solidFill>
          <a:latin typeface="+mj-ea"/>
          <a:ea typeface="+mj-ea"/>
          <a:cs typeface="+mn-cs"/>
        </a:defRPr>
      </a:lvl1pPr>
      <a:lvl2pPr marL="884191" indent="-340074" algn="l" defTabSz="1088236" rtl="0" eaLnBrk="1" latinLnBrk="0" hangingPunct="1">
        <a:spcBef>
          <a:spcPct val="20000"/>
        </a:spcBef>
        <a:buFont typeface="Arial" pitchFamily="34" charset="0"/>
        <a:buChar char="–"/>
        <a:defRPr kumimoji="1" sz="3297" kern="1200">
          <a:solidFill>
            <a:schemeClr val="tx1"/>
          </a:solidFill>
          <a:latin typeface="+mj-ea"/>
          <a:ea typeface="+mj-ea"/>
          <a:cs typeface="+mn-cs"/>
        </a:defRPr>
      </a:lvl2pPr>
      <a:lvl3pPr marL="1360294" indent="-272059" algn="l" defTabSz="1088236" rtl="0" eaLnBrk="1" latinLnBrk="0" hangingPunct="1">
        <a:spcBef>
          <a:spcPct val="20000"/>
        </a:spcBef>
        <a:buFont typeface="Arial" pitchFamily="34" charset="0"/>
        <a:buChar char="•"/>
        <a:defRPr kumimoji="1" sz="2897" kern="1200">
          <a:solidFill>
            <a:schemeClr val="tx1"/>
          </a:solidFill>
          <a:latin typeface="+mj-ea"/>
          <a:ea typeface="+mj-ea"/>
          <a:cs typeface="+mn-cs"/>
        </a:defRPr>
      </a:lvl3pPr>
      <a:lvl4pPr marL="1904412" indent="-272059" algn="l" defTabSz="1088236" rtl="0" eaLnBrk="1" latinLnBrk="0" hangingPunct="1">
        <a:spcBef>
          <a:spcPct val="20000"/>
        </a:spcBef>
        <a:buFont typeface="Arial" pitchFamily="34" charset="0"/>
        <a:buChar char="–"/>
        <a:defRPr kumimoji="1" sz="2398" kern="1200">
          <a:solidFill>
            <a:schemeClr val="tx1"/>
          </a:solidFill>
          <a:latin typeface="+mj-ea"/>
          <a:ea typeface="+mj-ea"/>
          <a:cs typeface="+mn-cs"/>
        </a:defRPr>
      </a:lvl4pPr>
      <a:lvl5pPr marL="2448530" indent="-272059" algn="l" defTabSz="1088236" rtl="0" eaLnBrk="1" latinLnBrk="0" hangingPunct="1">
        <a:spcBef>
          <a:spcPct val="20000"/>
        </a:spcBef>
        <a:buFont typeface="Arial" pitchFamily="34" charset="0"/>
        <a:buChar char="»"/>
        <a:defRPr kumimoji="1" sz="2398" kern="1200">
          <a:solidFill>
            <a:schemeClr val="tx1"/>
          </a:solidFill>
          <a:latin typeface="+mj-ea"/>
          <a:ea typeface="+mj-ea"/>
          <a:cs typeface="+mn-cs"/>
        </a:defRPr>
      </a:lvl5pPr>
      <a:lvl6pPr marL="2992647" indent="-272059" algn="l" defTabSz="1088236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536765" indent="-272059" algn="l" defTabSz="1088236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080883" indent="-272059" algn="l" defTabSz="1088236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625000" indent="-272059" algn="l" defTabSz="1088236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1pPr>
      <a:lvl2pPr marL="544117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2pPr>
      <a:lvl3pPr marL="1088236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3pPr>
      <a:lvl4pPr marL="1632353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4pPr>
      <a:lvl5pPr marL="2176470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5pPr>
      <a:lvl6pPr marL="2720589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6pPr>
      <a:lvl7pPr marL="3264706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7pPr>
      <a:lvl8pPr marL="3808824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8pPr>
      <a:lvl9pPr marL="4352942" algn="l" defTabSz="1088236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/>
          <p:cNvSpPr/>
          <p:nvPr userDrawn="1"/>
        </p:nvSpPr>
        <p:spPr>
          <a:xfrm>
            <a:off x="1128990" y="851821"/>
            <a:ext cx="684068" cy="619585"/>
          </a:xfrm>
          <a:prstGeom prst="ellipse">
            <a:avLst/>
          </a:prstGeom>
          <a:gradFill>
            <a:gsLst>
              <a:gs pos="0">
                <a:srgbClr val="2C2C2C"/>
              </a:gs>
              <a:gs pos="100000">
                <a:schemeClr val="bg1">
                  <a:lumMod val="95000"/>
                  <a:lumOff val="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 rotWithShape="1">
          <a:blip r:embed="rId3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23" b="-250"/>
          <a:stretch/>
        </p:blipFill>
        <p:spPr>
          <a:xfrm>
            <a:off x="1702769" y="-1"/>
            <a:ext cx="7458476" cy="64176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343"/>
          <a:stretch/>
        </p:blipFill>
        <p:spPr>
          <a:xfrm>
            <a:off x="2400300" y="3766347"/>
            <a:ext cx="3627434" cy="3091653"/>
          </a:xfrm>
          <a:prstGeom prst="rect">
            <a:avLst/>
          </a:prstGeom>
        </p:spPr>
      </p:pic>
      <p:sp>
        <p:nvSpPr>
          <p:cNvPr id="74" name="Oval 73"/>
          <p:cNvSpPr/>
          <p:nvPr userDrawn="1"/>
        </p:nvSpPr>
        <p:spPr>
          <a:xfrm rot="21209591">
            <a:off x="1387819" y="5832766"/>
            <a:ext cx="493243" cy="4641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5302121" y="1913539"/>
            <a:ext cx="129886" cy="1212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>
            <a:off x="311468" y="966121"/>
            <a:ext cx="5301615" cy="50019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8911503" y="4067071"/>
            <a:ext cx="684068" cy="6195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 userDrawn="1"/>
        </p:nvSpPr>
        <p:spPr>
          <a:xfrm>
            <a:off x="10623277" y="2119922"/>
            <a:ext cx="467227" cy="46550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9782175" y="512995"/>
            <a:ext cx="2047875" cy="207243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/>
          <p:cNvPicPr>
            <a:picLocks noChangeAspect="1"/>
          </p:cNvPicPr>
          <p:nvPr userDrawn="1"/>
        </p:nvPicPr>
        <p:blipFill rotWithShape="1">
          <a:blip r:embed="rId5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23" b="-386"/>
          <a:stretch/>
        </p:blipFill>
        <p:spPr>
          <a:xfrm>
            <a:off x="2582274" y="-1"/>
            <a:ext cx="916244" cy="51299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 userDrawn="1"/>
        </p:nvPicPr>
        <p:blipFill rotWithShape="1">
          <a:blip r:embed="rId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23" b="-230"/>
          <a:stretch/>
        </p:blipFill>
        <p:spPr>
          <a:xfrm>
            <a:off x="9526079" y="605003"/>
            <a:ext cx="2160455" cy="20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5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7056"/>
            <a:ext cx="12192000" cy="36576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3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0" y="6501468"/>
            <a:ext cx="3577017" cy="360727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6969688" y="6510591"/>
            <a:ext cx="3650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</a:rPr>
              <a:t>STT 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eriyo UI"/>
              </a:rPr>
              <a:t>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</a:rPr>
              <a:t>  Sony Technology (Thailand) </a:t>
            </a:r>
          </a:p>
        </p:txBody>
      </p:sp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E7D5BD8D-7539-4469-91D1-D3481CA55B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445" y="6497055"/>
            <a:ext cx="1448002" cy="36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1337">
              <a:srgbClr val="6C6C6C"/>
            </a:gs>
            <a:gs pos="68155">
              <a:srgbClr val="4B4B4B"/>
            </a:gs>
            <a:gs pos="84050">
              <a:srgbClr val="2C2C2C"/>
            </a:gs>
            <a:gs pos="100000">
              <a:schemeClr val="bg1">
                <a:lumMod val="95000"/>
                <a:lumOff val="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/>
          <p:cNvGrpSpPr/>
          <p:nvPr userDrawn="1"/>
        </p:nvGrpSpPr>
        <p:grpSpPr>
          <a:xfrm>
            <a:off x="1333500" y="2369344"/>
            <a:ext cx="10546556" cy="4488656"/>
            <a:chOff x="1333500" y="2369344"/>
            <a:chExt cx="10546556" cy="4488656"/>
          </a:xfrm>
        </p:grpSpPr>
        <p:sp>
          <p:nvSpPr>
            <p:cNvPr id="234" name="Freeform 233"/>
            <p:cNvSpPr/>
            <p:nvPr/>
          </p:nvSpPr>
          <p:spPr>
            <a:xfrm>
              <a:off x="1333500" y="5781675"/>
              <a:ext cx="1543050" cy="1076325"/>
            </a:xfrm>
            <a:custGeom>
              <a:avLst/>
              <a:gdLst>
                <a:gd name="connsiteX0" fmla="*/ 0 w 1543050"/>
                <a:gd name="connsiteY0" fmla="*/ 1066800 h 1076325"/>
                <a:gd name="connsiteX1" fmla="*/ 314325 w 1543050"/>
                <a:gd name="connsiteY1" fmla="*/ 457200 h 1076325"/>
                <a:gd name="connsiteX2" fmla="*/ 1543050 w 1543050"/>
                <a:gd name="connsiteY2" fmla="*/ 0 h 1076325"/>
                <a:gd name="connsiteX3" fmla="*/ 819150 w 1543050"/>
                <a:gd name="connsiteY3" fmla="*/ 1076325 h 1076325"/>
                <a:gd name="connsiteX4" fmla="*/ 0 w 1543050"/>
                <a:gd name="connsiteY4" fmla="*/ 106680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50" h="1076325">
                  <a:moveTo>
                    <a:pt x="0" y="1066800"/>
                  </a:moveTo>
                  <a:lnTo>
                    <a:pt x="314325" y="457200"/>
                  </a:lnTo>
                  <a:lnTo>
                    <a:pt x="1543050" y="0"/>
                  </a:lnTo>
                  <a:lnTo>
                    <a:pt x="819150" y="1076325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2343150" y="5562600"/>
              <a:ext cx="1057275" cy="1295400"/>
            </a:xfrm>
            <a:custGeom>
              <a:avLst/>
              <a:gdLst>
                <a:gd name="connsiteX0" fmla="*/ 0 w 1057275"/>
                <a:gd name="connsiteY0" fmla="*/ 1285875 h 1295400"/>
                <a:gd name="connsiteX1" fmla="*/ 771525 w 1057275"/>
                <a:gd name="connsiteY1" fmla="*/ 123825 h 1295400"/>
                <a:gd name="connsiteX2" fmla="*/ 1057275 w 1057275"/>
                <a:gd name="connsiteY2" fmla="*/ 0 h 1295400"/>
                <a:gd name="connsiteX3" fmla="*/ 190500 w 1057275"/>
                <a:gd name="connsiteY3" fmla="*/ 1295400 h 1295400"/>
                <a:gd name="connsiteX4" fmla="*/ 0 w 1057275"/>
                <a:gd name="connsiteY4" fmla="*/ 1285875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295400">
                  <a:moveTo>
                    <a:pt x="0" y="1285875"/>
                  </a:moveTo>
                  <a:lnTo>
                    <a:pt x="771525" y="123825"/>
                  </a:lnTo>
                  <a:lnTo>
                    <a:pt x="1057275" y="0"/>
                  </a:lnTo>
                  <a:lnTo>
                    <a:pt x="190500" y="1295400"/>
                  </a:lnTo>
                  <a:lnTo>
                    <a:pt x="0" y="1285875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 235"/>
            <p:cNvSpPr/>
            <p:nvPr/>
          </p:nvSpPr>
          <p:spPr>
            <a:xfrm>
              <a:off x="2638425" y="5505450"/>
              <a:ext cx="952500" cy="1352550"/>
            </a:xfrm>
            <a:custGeom>
              <a:avLst/>
              <a:gdLst>
                <a:gd name="connsiteX0" fmla="*/ 0 w 952500"/>
                <a:gd name="connsiteY0" fmla="*/ 1352550 h 1352550"/>
                <a:gd name="connsiteX1" fmla="*/ 876300 w 952500"/>
                <a:gd name="connsiteY1" fmla="*/ 19050 h 1352550"/>
                <a:gd name="connsiteX2" fmla="*/ 952500 w 952500"/>
                <a:gd name="connsiteY2" fmla="*/ 0 h 1352550"/>
                <a:gd name="connsiteX3" fmla="*/ 76200 w 952500"/>
                <a:gd name="connsiteY3" fmla="*/ 1343025 h 1352550"/>
                <a:gd name="connsiteX4" fmla="*/ 0 w 952500"/>
                <a:gd name="connsiteY4" fmla="*/ 135255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1352550">
                  <a:moveTo>
                    <a:pt x="0" y="1352550"/>
                  </a:moveTo>
                  <a:lnTo>
                    <a:pt x="876300" y="19050"/>
                  </a:lnTo>
                  <a:lnTo>
                    <a:pt x="952500" y="0"/>
                  </a:lnTo>
                  <a:lnTo>
                    <a:pt x="76200" y="1343025"/>
                  </a:lnTo>
                  <a:lnTo>
                    <a:pt x="0" y="1352550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3400425" y="5248275"/>
              <a:ext cx="828675" cy="1266825"/>
            </a:xfrm>
            <a:custGeom>
              <a:avLst/>
              <a:gdLst>
                <a:gd name="connsiteX0" fmla="*/ 0 w 828675"/>
                <a:gd name="connsiteY0" fmla="*/ 1266825 h 1266825"/>
                <a:gd name="connsiteX1" fmla="*/ 676275 w 828675"/>
                <a:gd name="connsiteY1" fmla="*/ 57150 h 1266825"/>
                <a:gd name="connsiteX2" fmla="*/ 828675 w 828675"/>
                <a:gd name="connsiteY2" fmla="*/ 0 h 1266825"/>
                <a:gd name="connsiteX3" fmla="*/ 247650 w 828675"/>
                <a:gd name="connsiteY3" fmla="*/ 1171575 h 1266825"/>
                <a:gd name="connsiteX4" fmla="*/ 0 w 828675"/>
                <a:gd name="connsiteY4" fmla="*/ 1266825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675" h="1266825">
                  <a:moveTo>
                    <a:pt x="0" y="1266825"/>
                  </a:moveTo>
                  <a:lnTo>
                    <a:pt x="676275" y="57150"/>
                  </a:lnTo>
                  <a:lnTo>
                    <a:pt x="828675" y="0"/>
                  </a:lnTo>
                  <a:lnTo>
                    <a:pt x="247650" y="1171575"/>
                  </a:lnTo>
                  <a:lnTo>
                    <a:pt x="0" y="1266825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 237"/>
            <p:cNvSpPr/>
            <p:nvPr/>
          </p:nvSpPr>
          <p:spPr>
            <a:xfrm>
              <a:off x="4486275" y="4924425"/>
              <a:ext cx="619125" cy="1047750"/>
            </a:xfrm>
            <a:custGeom>
              <a:avLst/>
              <a:gdLst>
                <a:gd name="connsiteX0" fmla="*/ 0 w 619125"/>
                <a:gd name="connsiteY0" fmla="*/ 1047750 h 1047750"/>
                <a:gd name="connsiteX1" fmla="*/ 276225 w 619125"/>
                <a:gd name="connsiteY1" fmla="*/ 133350 h 1047750"/>
                <a:gd name="connsiteX2" fmla="*/ 619125 w 619125"/>
                <a:gd name="connsiteY2" fmla="*/ 0 h 1047750"/>
                <a:gd name="connsiteX3" fmla="*/ 323850 w 619125"/>
                <a:gd name="connsiteY3" fmla="*/ 895350 h 1047750"/>
                <a:gd name="connsiteX4" fmla="*/ 0 w 619125"/>
                <a:gd name="connsiteY4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5" h="1047750">
                  <a:moveTo>
                    <a:pt x="0" y="1047750"/>
                  </a:moveTo>
                  <a:lnTo>
                    <a:pt x="276225" y="133350"/>
                  </a:lnTo>
                  <a:lnTo>
                    <a:pt x="619125" y="0"/>
                  </a:lnTo>
                  <a:lnTo>
                    <a:pt x="323850" y="895350"/>
                  </a:lnTo>
                  <a:lnTo>
                    <a:pt x="0" y="104775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  <a:alpha val="1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5200650" y="4600575"/>
              <a:ext cx="752475" cy="1038225"/>
            </a:xfrm>
            <a:custGeom>
              <a:avLst/>
              <a:gdLst>
                <a:gd name="connsiteX0" fmla="*/ 0 w 752475"/>
                <a:gd name="connsiteY0" fmla="*/ 1038225 h 1038225"/>
                <a:gd name="connsiteX1" fmla="*/ 257175 w 752475"/>
                <a:gd name="connsiteY1" fmla="*/ 200025 h 1038225"/>
                <a:gd name="connsiteX2" fmla="*/ 752475 w 752475"/>
                <a:gd name="connsiteY2" fmla="*/ 0 h 1038225"/>
                <a:gd name="connsiteX3" fmla="*/ 619125 w 752475"/>
                <a:gd name="connsiteY3" fmla="*/ 762000 h 1038225"/>
                <a:gd name="connsiteX4" fmla="*/ 0 w 752475"/>
                <a:gd name="connsiteY4" fmla="*/ 1038225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75" h="1038225">
                  <a:moveTo>
                    <a:pt x="0" y="1038225"/>
                  </a:moveTo>
                  <a:lnTo>
                    <a:pt x="257175" y="200025"/>
                  </a:lnTo>
                  <a:lnTo>
                    <a:pt x="752475" y="0"/>
                  </a:lnTo>
                  <a:lnTo>
                    <a:pt x="619125" y="762000"/>
                  </a:lnTo>
                  <a:lnTo>
                    <a:pt x="0" y="1038225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 239"/>
            <p:cNvSpPr/>
            <p:nvPr/>
          </p:nvSpPr>
          <p:spPr>
            <a:xfrm>
              <a:off x="6124575" y="4371975"/>
              <a:ext cx="466725" cy="800100"/>
            </a:xfrm>
            <a:custGeom>
              <a:avLst/>
              <a:gdLst>
                <a:gd name="connsiteX0" fmla="*/ 0 w 466725"/>
                <a:gd name="connsiteY0" fmla="*/ 800100 h 800100"/>
                <a:gd name="connsiteX1" fmla="*/ 104775 w 466725"/>
                <a:gd name="connsiteY1" fmla="*/ 133350 h 800100"/>
                <a:gd name="connsiteX2" fmla="*/ 466725 w 466725"/>
                <a:gd name="connsiteY2" fmla="*/ 0 h 800100"/>
                <a:gd name="connsiteX3" fmla="*/ 333375 w 466725"/>
                <a:gd name="connsiteY3" fmla="*/ 666750 h 800100"/>
                <a:gd name="connsiteX4" fmla="*/ 0 w 466725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800100">
                  <a:moveTo>
                    <a:pt x="0" y="800100"/>
                  </a:moveTo>
                  <a:lnTo>
                    <a:pt x="104775" y="133350"/>
                  </a:lnTo>
                  <a:lnTo>
                    <a:pt x="466725" y="0"/>
                  </a:lnTo>
                  <a:lnTo>
                    <a:pt x="333375" y="666750"/>
                  </a:lnTo>
                  <a:lnTo>
                    <a:pt x="0" y="8001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6819900" y="4200525"/>
              <a:ext cx="209550" cy="647700"/>
            </a:xfrm>
            <a:custGeom>
              <a:avLst/>
              <a:gdLst>
                <a:gd name="connsiteX0" fmla="*/ 0 w 209550"/>
                <a:gd name="connsiteY0" fmla="*/ 647700 h 647700"/>
                <a:gd name="connsiteX1" fmla="*/ 85725 w 209550"/>
                <a:gd name="connsiteY1" fmla="*/ 38100 h 647700"/>
                <a:gd name="connsiteX2" fmla="*/ 209550 w 209550"/>
                <a:gd name="connsiteY2" fmla="*/ 0 h 647700"/>
                <a:gd name="connsiteX3" fmla="*/ 123825 w 209550"/>
                <a:gd name="connsiteY3" fmla="*/ 590550 h 647700"/>
                <a:gd name="connsiteX4" fmla="*/ 0 w 209550"/>
                <a:gd name="connsiteY4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47700">
                  <a:moveTo>
                    <a:pt x="0" y="647700"/>
                  </a:moveTo>
                  <a:lnTo>
                    <a:pt x="85725" y="38100"/>
                  </a:lnTo>
                  <a:lnTo>
                    <a:pt x="209550" y="0"/>
                  </a:lnTo>
                  <a:lnTo>
                    <a:pt x="123825" y="59055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7772400" y="3876675"/>
              <a:ext cx="123825" cy="495300"/>
            </a:xfrm>
            <a:custGeom>
              <a:avLst/>
              <a:gdLst>
                <a:gd name="connsiteX0" fmla="*/ 9525 w 123825"/>
                <a:gd name="connsiteY0" fmla="*/ 495300 h 495300"/>
                <a:gd name="connsiteX1" fmla="*/ 0 w 123825"/>
                <a:gd name="connsiteY1" fmla="*/ 47625 h 495300"/>
                <a:gd name="connsiteX2" fmla="*/ 123825 w 123825"/>
                <a:gd name="connsiteY2" fmla="*/ 0 h 495300"/>
                <a:gd name="connsiteX3" fmla="*/ 114300 w 123825"/>
                <a:gd name="connsiteY3" fmla="*/ 447675 h 495300"/>
                <a:gd name="connsiteX4" fmla="*/ 9525 w 123825"/>
                <a:gd name="connsiteY4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495300">
                  <a:moveTo>
                    <a:pt x="9525" y="495300"/>
                  </a:moveTo>
                  <a:lnTo>
                    <a:pt x="0" y="47625"/>
                  </a:lnTo>
                  <a:lnTo>
                    <a:pt x="123825" y="0"/>
                  </a:lnTo>
                  <a:lnTo>
                    <a:pt x="114300" y="447675"/>
                  </a:lnTo>
                  <a:lnTo>
                    <a:pt x="9525" y="4953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 242"/>
            <p:cNvSpPr/>
            <p:nvPr/>
          </p:nvSpPr>
          <p:spPr>
            <a:xfrm>
              <a:off x="8315325" y="3571875"/>
              <a:ext cx="371475" cy="552450"/>
            </a:xfrm>
            <a:custGeom>
              <a:avLst/>
              <a:gdLst>
                <a:gd name="connsiteX0" fmla="*/ 28575 w 371475"/>
                <a:gd name="connsiteY0" fmla="*/ 552450 h 552450"/>
                <a:gd name="connsiteX1" fmla="*/ 0 w 371475"/>
                <a:gd name="connsiteY1" fmla="*/ 142875 h 552450"/>
                <a:gd name="connsiteX2" fmla="*/ 352425 w 371475"/>
                <a:gd name="connsiteY2" fmla="*/ 0 h 552450"/>
                <a:gd name="connsiteX3" fmla="*/ 371475 w 371475"/>
                <a:gd name="connsiteY3" fmla="*/ 361950 h 552450"/>
                <a:gd name="connsiteX4" fmla="*/ 28575 w 371475"/>
                <a:gd name="connsiteY4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552450">
                  <a:moveTo>
                    <a:pt x="28575" y="552450"/>
                  </a:moveTo>
                  <a:lnTo>
                    <a:pt x="0" y="142875"/>
                  </a:lnTo>
                  <a:lnTo>
                    <a:pt x="352425" y="0"/>
                  </a:lnTo>
                  <a:lnTo>
                    <a:pt x="371475" y="361950"/>
                  </a:lnTo>
                  <a:lnTo>
                    <a:pt x="28575" y="55245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8801100" y="3486150"/>
              <a:ext cx="142875" cy="381000"/>
            </a:xfrm>
            <a:custGeom>
              <a:avLst/>
              <a:gdLst>
                <a:gd name="connsiteX0" fmla="*/ 28575 w 142875"/>
                <a:gd name="connsiteY0" fmla="*/ 381000 h 381000"/>
                <a:gd name="connsiteX1" fmla="*/ 0 w 142875"/>
                <a:gd name="connsiteY1" fmla="*/ 57150 h 381000"/>
                <a:gd name="connsiteX2" fmla="*/ 133350 w 142875"/>
                <a:gd name="connsiteY2" fmla="*/ 0 h 381000"/>
                <a:gd name="connsiteX3" fmla="*/ 142875 w 142875"/>
                <a:gd name="connsiteY3" fmla="*/ 342900 h 381000"/>
                <a:gd name="connsiteX4" fmla="*/ 28575 w 142875"/>
                <a:gd name="connsiteY4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381000">
                  <a:moveTo>
                    <a:pt x="28575" y="381000"/>
                  </a:moveTo>
                  <a:lnTo>
                    <a:pt x="0" y="57150"/>
                  </a:lnTo>
                  <a:lnTo>
                    <a:pt x="133350" y="0"/>
                  </a:lnTo>
                  <a:lnTo>
                    <a:pt x="142875" y="342900"/>
                  </a:lnTo>
                  <a:lnTo>
                    <a:pt x="28575" y="38100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9029700" y="3371850"/>
              <a:ext cx="190500" cy="381000"/>
            </a:xfrm>
            <a:custGeom>
              <a:avLst/>
              <a:gdLst>
                <a:gd name="connsiteX0" fmla="*/ 0 w 190500"/>
                <a:gd name="connsiteY0" fmla="*/ 381000 h 381000"/>
                <a:gd name="connsiteX1" fmla="*/ 0 w 190500"/>
                <a:gd name="connsiteY1" fmla="*/ 85725 h 381000"/>
                <a:gd name="connsiteX2" fmla="*/ 190500 w 190500"/>
                <a:gd name="connsiteY2" fmla="*/ 0 h 381000"/>
                <a:gd name="connsiteX3" fmla="*/ 190500 w 190500"/>
                <a:gd name="connsiteY3" fmla="*/ 295275 h 381000"/>
                <a:gd name="connsiteX4" fmla="*/ 0 w 190500"/>
                <a:gd name="connsiteY4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381000">
                  <a:moveTo>
                    <a:pt x="0" y="381000"/>
                  </a:moveTo>
                  <a:lnTo>
                    <a:pt x="0" y="85725"/>
                  </a:lnTo>
                  <a:lnTo>
                    <a:pt x="190500" y="0"/>
                  </a:lnTo>
                  <a:lnTo>
                    <a:pt x="190500" y="295275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 245"/>
            <p:cNvSpPr/>
            <p:nvPr/>
          </p:nvSpPr>
          <p:spPr>
            <a:xfrm>
              <a:off x="9334500" y="3311525"/>
              <a:ext cx="47625" cy="314325"/>
            </a:xfrm>
            <a:custGeom>
              <a:avLst/>
              <a:gdLst>
                <a:gd name="connsiteX0" fmla="*/ 0 w 47625"/>
                <a:gd name="connsiteY0" fmla="*/ 314325 h 314325"/>
                <a:gd name="connsiteX1" fmla="*/ 3175 w 47625"/>
                <a:gd name="connsiteY1" fmla="*/ 12700 h 314325"/>
                <a:gd name="connsiteX2" fmla="*/ 31750 w 47625"/>
                <a:gd name="connsiteY2" fmla="*/ 0 h 314325"/>
                <a:gd name="connsiteX3" fmla="*/ 47625 w 47625"/>
                <a:gd name="connsiteY3" fmla="*/ 298450 h 314325"/>
                <a:gd name="connsiteX4" fmla="*/ 0 w 47625"/>
                <a:gd name="connsiteY4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14325">
                  <a:moveTo>
                    <a:pt x="0" y="314325"/>
                  </a:moveTo>
                  <a:cubicBezTo>
                    <a:pt x="1058" y="213783"/>
                    <a:pt x="2117" y="113242"/>
                    <a:pt x="3175" y="12700"/>
                  </a:cubicBezTo>
                  <a:lnTo>
                    <a:pt x="31750" y="0"/>
                  </a:lnTo>
                  <a:lnTo>
                    <a:pt x="47625" y="298450"/>
                  </a:lnTo>
                  <a:lnTo>
                    <a:pt x="0" y="31432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9410700" y="3298031"/>
              <a:ext cx="57150" cy="295275"/>
            </a:xfrm>
            <a:custGeom>
              <a:avLst/>
              <a:gdLst>
                <a:gd name="connsiteX0" fmla="*/ 11906 w 57150"/>
                <a:gd name="connsiteY0" fmla="*/ 295275 h 295275"/>
                <a:gd name="connsiteX1" fmla="*/ 0 w 57150"/>
                <a:gd name="connsiteY1" fmla="*/ 7144 h 295275"/>
                <a:gd name="connsiteX2" fmla="*/ 21431 w 57150"/>
                <a:gd name="connsiteY2" fmla="*/ 0 h 295275"/>
                <a:gd name="connsiteX3" fmla="*/ 57150 w 57150"/>
                <a:gd name="connsiteY3" fmla="*/ 271463 h 295275"/>
                <a:gd name="connsiteX4" fmla="*/ 11906 w 57150"/>
                <a:gd name="connsiteY4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95275">
                  <a:moveTo>
                    <a:pt x="11906" y="295275"/>
                  </a:moveTo>
                  <a:lnTo>
                    <a:pt x="0" y="7144"/>
                  </a:lnTo>
                  <a:lnTo>
                    <a:pt x="21431" y="0"/>
                  </a:lnTo>
                  <a:lnTo>
                    <a:pt x="57150" y="271463"/>
                  </a:lnTo>
                  <a:lnTo>
                    <a:pt x="11906" y="29527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9470231" y="3255169"/>
              <a:ext cx="88107" cy="300037"/>
            </a:xfrm>
            <a:custGeom>
              <a:avLst/>
              <a:gdLst>
                <a:gd name="connsiteX0" fmla="*/ 23813 w 88107"/>
                <a:gd name="connsiteY0" fmla="*/ 300037 h 300037"/>
                <a:gd name="connsiteX1" fmla="*/ 0 w 88107"/>
                <a:gd name="connsiteY1" fmla="*/ 23812 h 300037"/>
                <a:gd name="connsiteX2" fmla="*/ 69057 w 88107"/>
                <a:gd name="connsiteY2" fmla="*/ 0 h 300037"/>
                <a:gd name="connsiteX3" fmla="*/ 88107 w 88107"/>
                <a:gd name="connsiteY3" fmla="*/ 269081 h 300037"/>
                <a:gd name="connsiteX4" fmla="*/ 23813 w 88107"/>
                <a:gd name="connsiteY4" fmla="*/ 300037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07" h="300037">
                  <a:moveTo>
                    <a:pt x="23813" y="300037"/>
                  </a:moveTo>
                  <a:lnTo>
                    <a:pt x="0" y="23812"/>
                  </a:lnTo>
                  <a:lnTo>
                    <a:pt x="69057" y="0"/>
                  </a:lnTo>
                  <a:lnTo>
                    <a:pt x="88107" y="269081"/>
                  </a:lnTo>
                  <a:lnTo>
                    <a:pt x="23813" y="300037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9667875" y="3190875"/>
              <a:ext cx="69056" cy="266700"/>
            </a:xfrm>
            <a:custGeom>
              <a:avLst/>
              <a:gdLst>
                <a:gd name="connsiteX0" fmla="*/ 0 w 69056"/>
                <a:gd name="connsiteY0" fmla="*/ 16669 h 266700"/>
                <a:gd name="connsiteX1" fmla="*/ 33338 w 69056"/>
                <a:gd name="connsiteY1" fmla="*/ 266700 h 266700"/>
                <a:gd name="connsiteX2" fmla="*/ 69056 w 69056"/>
                <a:gd name="connsiteY2" fmla="*/ 242888 h 266700"/>
                <a:gd name="connsiteX3" fmla="*/ 47625 w 69056"/>
                <a:gd name="connsiteY3" fmla="*/ 0 h 266700"/>
                <a:gd name="connsiteX4" fmla="*/ 0 w 69056"/>
                <a:gd name="connsiteY4" fmla="*/ 16669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266700">
                  <a:moveTo>
                    <a:pt x="0" y="16669"/>
                  </a:moveTo>
                  <a:lnTo>
                    <a:pt x="33338" y="266700"/>
                  </a:lnTo>
                  <a:lnTo>
                    <a:pt x="69056" y="242888"/>
                  </a:lnTo>
                  <a:lnTo>
                    <a:pt x="47625" y="0"/>
                  </a:lnTo>
                  <a:lnTo>
                    <a:pt x="0" y="16669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 249"/>
            <p:cNvSpPr/>
            <p:nvPr/>
          </p:nvSpPr>
          <p:spPr>
            <a:xfrm>
              <a:off x="9739313" y="3131344"/>
              <a:ext cx="152400" cy="292894"/>
            </a:xfrm>
            <a:custGeom>
              <a:avLst/>
              <a:gdLst>
                <a:gd name="connsiteX0" fmla="*/ 0 w 152400"/>
                <a:gd name="connsiteY0" fmla="*/ 50006 h 292894"/>
                <a:gd name="connsiteX1" fmla="*/ 30956 w 152400"/>
                <a:gd name="connsiteY1" fmla="*/ 292894 h 292894"/>
                <a:gd name="connsiteX2" fmla="*/ 152400 w 152400"/>
                <a:gd name="connsiteY2" fmla="*/ 223837 h 292894"/>
                <a:gd name="connsiteX3" fmla="*/ 126206 w 152400"/>
                <a:gd name="connsiteY3" fmla="*/ 0 h 292894"/>
                <a:gd name="connsiteX4" fmla="*/ 0 w 152400"/>
                <a:gd name="connsiteY4" fmla="*/ 50006 h 29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292894">
                  <a:moveTo>
                    <a:pt x="0" y="50006"/>
                  </a:moveTo>
                  <a:lnTo>
                    <a:pt x="30956" y="292894"/>
                  </a:lnTo>
                  <a:lnTo>
                    <a:pt x="152400" y="223837"/>
                  </a:lnTo>
                  <a:lnTo>
                    <a:pt x="126206" y="0"/>
                  </a:lnTo>
                  <a:lnTo>
                    <a:pt x="0" y="5000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 250"/>
            <p:cNvSpPr/>
            <p:nvPr/>
          </p:nvSpPr>
          <p:spPr>
            <a:xfrm>
              <a:off x="9894089" y="3119487"/>
              <a:ext cx="57150" cy="244029"/>
            </a:xfrm>
            <a:custGeom>
              <a:avLst/>
              <a:gdLst>
                <a:gd name="connsiteX0" fmla="*/ 11906 w 57150"/>
                <a:gd name="connsiteY0" fmla="*/ 295275 h 295275"/>
                <a:gd name="connsiteX1" fmla="*/ 0 w 57150"/>
                <a:gd name="connsiteY1" fmla="*/ 7144 h 295275"/>
                <a:gd name="connsiteX2" fmla="*/ 21431 w 57150"/>
                <a:gd name="connsiteY2" fmla="*/ 0 h 295275"/>
                <a:gd name="connsiteX3" fmla="*/ 57150 w 57150"/>
                <a:gd name="connsiteY3" fmla="*/ 271463 h 295275"/>
                <a:gd name="connsiteX4" fmla="*/ 11906 w 57150"/>
                <a:gd name="connsiteY4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95275">
                  <a:moveTo>
                    <a:pt x="11906" y="295275"/>
                  </a:moveTo>
                  <a:lnTo>
                    <a:pt x="0" y="7144"/>
                  </a:lnTo>
                  <a:lnTo>
                    <a:pt x="21431" y="0"/>
                  </a:lnTo>
                  <a:lnTo>
                    <a:pt x="57150" y="271463"/>
                  </a:lnTo>
                  <a:lnTo>
                    <a:pt x="11906" y="29527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 251"/>
            <p:cNvSpPr/>
            <p:nvPr/>
          </p:nvSpPr>
          <p:spPr>
            <a:xfrm>
              <a:off x="9946481" y="3074194"/>
              <a:ext cx="92869" cy="250031"/>
            </a:xfrm>
            <a:custGeom>
              <a:avLst/>
              <a:gdLst>
                <a:gd name="connsiteX0" fmla="*/ 0 w 92869"/>
                <a:gd name="connsiteY0" fmla="*/ 23812 h 250031"/>
                <a:gd name="connsiteX1" fmla="*/ 35719 w 92869"/>
                <a:gd name="connsiteY1" fmla="*/ 250031 h 250031"/>
                <a:gd name="connsiteX2" fmla="*/ 92869 w 92869"/>
                <a:gd name="connsiteY2" fmla="*/ 214312 h 250031"/>
                <a:gd name="connsiteX3" fmla="*/ 61913 w 92869"/>
                <a:gd name="connsiteY3" fmla="*/ 0 h 250031"/>
                <a:gd name="connsiteX4" fmla="*/ 0 w 92869"/>
                <a:gd name="connsiteY4" fmla="*/ 23812 h 25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69" h="250031">
                  <a:moveTo>
                    <a:pt x="0" y="23812"/>
                  </a:moveTo>
                  <a:lnTo>
                    <a:pt x="35719" y="250031"/>
                  </a:lnTo>
                  <a:lnTo>
                    <a:pt x="92869" y="214312"/>
                  </a:lnTo>
                  <a:lnTo>
                    <a:pt x="61913" y="0"/>
                  </a:lnTo>
                  <a:lnTo>
                    <a:pt x="0" y="23812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10101263" y="3021806"/>
              <a:ext cx="57150" cy="226219"/>
            </a:xfrm>
            <a:custGeom>
              <a:avLst/>
              <a:gdLst>
                <a:gd name="connsiteX0" fmla="*/ 0 w 57150"/>
                <a:gd name="connsiteY0" fmla="*/ 21432 h 226219"/>
                <a:gd name="connsiteX1" fmla="*/ 33337 w 57150"/>
                <a:gd name="connsiteY1" fmla="*/ 226219 h 226219"/>
                <a:gd name="connsiteX2" fmla="*/ 57150 w 57150"/>
                <a:gd name="connsiteY2" fmla="*/ 211932 h 226219"/>
                <a:gd name="connsiteX3" fmla="*/ 54768 w 57150"/>
                <a:gd name="connsiteY3" fmla="*/ 0 h 226219"/>
                <a:gd name="connsiteX4" fmla="*/ 0 w 57150"/>
                <a:gd name="connsiteY4" fmla="*/ 21432 h 22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26219">
                  <a:moveTo>
                    <a:pt x="0" y="21432"/>
                  </a:moveTo>
                  <a:lnTo>
                    <a:pt x="33337" y="226219"/>
                  </a:lnTo>
                  <a:lnTo>
                    <a:pt x="57150" y="211932"/>
                  </a:lnTo>
                  <a:lnTo>
                    <a:pt x="54768" y="0"/>
                  </a:lnTo>
                  <a:lnTo>
                    <a:pt x="0" y="21432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 253"/>
            <p:cNvSpPr/>
            <p:nvPr/>
          </p:nvSpPr>
          <p:spPr>
            <a:xfrm>
              <a:off x="10196513" y="2971800"/>
              <a:ext cx="102393" cy="247650"/>
            </a:xfrm>
            <a:custGeom>
              <a:avLst/>
              <a:gdLst>
                <a:gd name="connsiteX0" fmla="*/ 33337 w 102393"/>
                <a:gd name="connsiteY0" fmla="*/ 23813 h 247650"/>
                <a:gd name="connsiteX1" fmla="*/ 0 w 102393"/>
                <a:gd name="connsiteY1" fmla="*/ 247650 h 247650"/>
                <a:gd name="connsiteX2" fmla="*/ 76200 w 102393"/>
                <a:gd name="connsiteY2" fmla="*/ 207169 h 247650"/>
                <a:gd name="connsiteX3" fmla="*/ 76200 w 102393"/>
                <a:gd name="connsiteY3" fmla="*/ 185738 h 247650"/>
                <a:gd name="connsiteX4" fmla="*/ 102393 w 102393"/>
                <a:gd name="connsiteY4" fmla="*/ 0 h 247650"/>
                <a:gd name="connsiteX5" fmla="*/ 33337 w 102393"/>
                <a:gd name="connsiteY5" fmla="*/ 2381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393" h="247650">
                  <a:moveTo>
                    <a:pt x="33337" y="23813"/>
                  </a:moveTo>
                  <a:lnTo>
                    <a:pt x="0" y="247650"/>
                  </a:lnTo>
                  <a:lnTo>
                    <a:pt x="76200" y="207169"/>
                  </a:lnTo>
                  <a:lnTo>
                    <a:pt x="76200" y="185738"/>
                  </a:lnTo>
                  <a:lnTo>
                    <a:pt x="102393" y="0"/>
                  </a:lnTo>
                  <a:lnTo>
                    <a:pt x="33337" y="23813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254"/>
            <p:cNvSpPr/>
            <p:nvPr/>
          </p:nvSpPr>
          <p:spPr>
            <a:xfrm>
              <a:off x="10339388" y="2933700"/>
              <a:ext cx="45243" cy="214313"/>
            </a:xfrm>
            <a:custGeom>
              <a:avLst/>
              <a:gdLst>
                <a:gd name="connsiteX0" fmla="*/ 0 w 45243"/>
                <a:gd name="connsiteY0" fmla="*/ 21431 h 214313"/>
                <a:gd name="connsiteX1" fmla="*/ 0 w 45243"/>
                <a:gd name="connsiteY1" fmla="*/ 214313 h 214313"/>
                <a:gd name="connsiteX2" fmla="*/ 28575 w 45243"/>
                <a:gd name="connsiteY2" fmla="*/ 197644 h 214313"/>
                <a:gd name="connsiteX3" fmla="*/ 45243 w 45243"/>
                <a:gd name="connsiteY3" fmla="*/ 0 h 214313"/>
                <a:gd name="connsiteX4" fmla="*/ 0 w 45243"/>
                <a:gd name="connsiteY4" fmla="*/ 21431 h 2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3" h="214313">
                  <a:moveTo>
                    <a:pt x="0" y="21431"/>
                  </a:moveTo>
                  <a:lnTo>
                    <a:pt x="0" y="214313"/>
                  </a:lnTo>
                  <a:lnTo>
                    <a:pt x="28575" y="197644"/>
                  </a:lnTo>
                  <a:lnTo>
                    <a:pt x="45243" y="0"/>
                  </a:lnTo>
                  <a:lnTo>
                    <a:pt x="0" y="21431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255"/>
            <p:cNvSpPr/>
            <p:nvPr/>
          </p:nvSpPr>
          <p:spPr>
            <a:xfrm>
              <a:off x="10417969" y="2886075"/>
              <a:ext cx="104775" cy="216694"/>
            </a:xfrm>
            <a:custGeom>
              <a:avLst/>
              <a:gdLst>
                <a:gd name="connsiteX0" fmla="*/ 0 w 104775"/>
                <a:gd name="connsiteY0" fmla="*/ 40481 h 216694"/>
                <a:gd name="connsiteX1" fmla="*/ 11906 w 104775"/>
                <a:gd name="connsiteY1" fmla="*/ 216694 h 216694"/>
                <a:gd name="connsiteX2" fmla="*/ 104775 w 104775"/>
                <a:gd name="connsiteY2" fmla="*/ 161925 h 216694"/>
                <a:gd name="connsiteX3" fmla="*/ 95250 w 104775"/>
                <a:gd name="connsiteY3" fmla="*/ 0 h 216694"/>
                <a:gd name="connsiteX4" fmla="*/ 0 w 104775"/>
                <a:gd name="connsiteY4" fmla="*/ 40481 h 21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216694">
                  <a:moveTo>
                    <a:pt x="0" y="40481"/>
                  </a:moveTo>
                  <a:lnTo>
                    <a:pt x="11906" y="216694"/>
                  </a:lnTo>
                  <a:lnTo>
                    <a:pt x="104775" y="161925"/>
                  </a:lnTo>
                  <a:lnTo>
                    <a:pt x="95250" y="0"/>
                  </a:lnTo>
                  <a:lnTo>
                    <a:pt x="0" y="40481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256"/>
            <p:cNvSpPr/>
            <p:nvPr/>
          </p:nvSpPr>
          <p:spPr>
            <a:xfrm>
              <a:off x="10620375" y="2824163"/>
              <a:ext cx="57150" cy="176212"/>
            </a:xfrm>
            <a:custGeom>
              <a:avLst/>
              <a:gdLst>
                <a:gd name="connsiteX0" fmla="*/ 0 w 57150"/>
                <a:gd name="connsiteY0" fmla="*/ 26193 h 176212"/>
                <a:gd name="connsiteX1" fmla="*/ 14288 w 57150"/>
                <a:gd name="connsiteY1" fmla="*/ 176212 h 176212"/>
                <a:gd name="connsiteX2" fmla="*/ 47625 w 57150"/>
                <a:gd name="connsiteY2" fmla="*/ 154781 h 176212"/>
                <a:gd name="connsiteX3" fmla="*/ 57150 w 57150"/>
                <a:gd name="connsiteY3" fmla="*/ 0 h 176212"/>
                <a:gd name="connsiteX4" fmla="*/ 0 w 57150"/>
                <a:gd name="connsiteY4" fmla="*/ 26193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76212">
                  <a:moveTo>
                    <a:pt x="0" y="26193"/>
                  </a:moveTo>
                  <a:lnTo>
                    <a:pt x="14288" y="176212"/>
                  </a:lnTo>
                  <a:lnTo>
                    <a:pt x="47625" y="154781"/>
                  </a:lnTo>
                  <a:lnTo>
                    <a:pt x="57150" y="0"/>
                  </a:lnTo>
                  <a:lnTo>
                    <a:pt x="0" y="2619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257"/>
            <p:cNvSpPr/>
            <p:nvPr/>
          </p:nvSpPr>
          <p:spPr>
            <a:xfrm>
              <a:off x="10713244" y="2783681"/>
              <a:ext cx="47625" cy="180975"/>
            </a:xfrm>
            <a:custGeom>
              <a:avLst/>
              <a:gdLst>
                <a:gd name="connsiteX0" fmla="*/ 0 w 47625"/>
                <a:gd name="connsiteY0" fmla="*/ 26194 h 180975"/>
                <a:gd name="connsiteX1" fmla="*/ 7144 w 47625"/>
                <a:gd name="connsiteY1" fmla="*/ 180975 h 180975"/>
                <a:gd name="connsiteX2" fmla="*/ 45244 w 47625"/>
                <a:gd name="connsiteY2" fmla="*/ 157163 h 180975"/>
                <a:gd name="connsiteX3" fmla="*/ 47625 w 47625"/>
                <a:gd name="connsiteY3" fmla="*/ 0 h 180975"/>
                <a:gd name="connsiteX4" fmla="*/ 0 w 47625"/>
                <a:gd name="connsiteY4" fmla="*/ 261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80975">
                  <a:moveTo>
                    <a:pt x="0" y="26194"/>
                  </a:moveTo>
                  <a:lnTo>
                    <a:pt x="7144" y="180975"/>
                  </a:lnTo>
                  <a:lnTo>
                    <a:pt x="45244" y="157163"/>
                  </a:lnTo>
                  <a:cubicBezTo>
                    <a:pt x="46038" y="104775"/>
                    <a:pt x="46831" y="52388"/>
                    <a:pt x="47625" y="0"/>
                  </a:cubicBezTo>
                  <a:lnTo>
                    <a:pt x="0" y="26194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10794206" y="2757488"/>
              <a:ext cx="50007" cy="164306"/>
            </a:xfrm>
            <a:custGeom>
              <a:avLst/>
              <a:gdLst>
                <a:gd name="connsiteX0" fmla="*/ 0 w 50007"/>
                <a:gd name="connsiteY0" fmla="*/ 26193 h 164306"/>
                <a:gd name="connsiteX1" fmla="*/ 7144 w 50007"/>
                <a:gd name="connsiteY1" fmla="*/ 164306 h 164306"/>
                <a:gd name="connsiteX2" fmla="*/ 35719 w 50007"/>
                <a:gd name="connsiteY2" fmla="*/ 145256 h 164306"/>
                <a:gd name="connsiteX3" fmla="*/ 50007 w 50007"/>
                <a:gd name="connsiteY3" fmla="*/ 0 h 164306"/>
                <a:gd name="connsiteX4" fmla="*/ 0 w 50007"/>
                <a:gd name="connsiteY4" fmla="*/ 26193 h 16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7" h="164306">
                  <a:moveTo>
                    <a:pt x="0" y="26193"/>
                  </a:moveTo>
                  <a:lnTo>
                    <a:pt x="7144" y="164306"/>
                  </a:lnTo>
                  <a:lnTo>
                    <a:pt x="35719" y="145256"/>
                  </a:lnTo>
                  <a:lnTo>
                    <a:pt x="50007" y="0"/>
                  </a:lnTo>
                  <a:lnTo>
                    <a:pt x="0" y="2619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 259"/>
            <p:cNvSpPr/>
            <p:nvPr/>
          </p:nvSpPr>
          <p:spPr>
            <a:xfrm>
              <a:off x="10929938" y="2678906"/>
              <a:ext cx="121443" cy="178594"/>
            </a:xfrm>
            <a:custGeom>
              <a:avLst/>
              <a:gdLst>
                <a:gd name="connsiteX0" fmla="*/ 0 w 121443"/>
                <a:gd name="connsiteY0" fmla="*/ 45244 h 178594"/>
                <a:gd name="connsiteX1" fmla="*/ 2381 w 121443"/>
                <a:gd name="connsiteY1" fmla="*/ 178594 h 178594"/>
                <a:gd name="connsiteX2" fmla="*/ 119062 w 121443"/>
                <a:gd name="connsiteY2" fmla="*/ 114300 h 178594"/>
                <a:gd name="connsiteX3" fmla="*/ 121443 w 121443"/>
                <a:gd name="connsiteY3" fmla="*/ 0 h 178594"/>
                <a:gd name="connsiteX4" fmla="*/ 0 w 121443"/>
                <a:gd name="connsiteY4" fmla="*/ 4524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443" h="178594">
                  <a:moveTo>
                    <a:pt x="0" y="45244"/>
                  </a:moveTo>
                  <a:cubicBezTo>
                    <a:pt x="794" y="89694"/>
                    <a:pt x="1587" y="134144"/>
                    <a:pt x="2381" y="178594"/>
                  </a:cubicBezTo>
                  <a:lnTo>
                    <a:pt x="119062" y="114300"/>
                  </a:lnTo>
                  <a:cubicBezTo>
                    <a:pt x="119856" y="76200"/>
                    <a:pt x="120649" y="38100"/>
                    <a:pt x="121443" y="0"/>
                  </a:cubicBezTo>
                  <a:lnTo>
                    <a:pt x="0" y="45244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 260"/>
            <p:cNvSpPr/>
            <p:nvPr/>
          </p:nvSpPr>
          <p:spPr>
            <a:xfrm>
              <a:off x="11089481" y="2645569"/>
              <a:ext cx="57150" cy="138112"/>
            </a:xfrm>
            <a:custGeom>
              <a:avLst/>
              <a:gdLst>
                <a:gd name="connsiteX0" fmla="*/ 2382 w 57150"/>
                <a:gd name="connsiteY0" fmla="*/ 23812 h 138112"/>
                <a:gd name="connsiteX1" fmla="*/ 0 w 57150"/>
                <a:gd name="connsiteY1" fmla="*/ 138112 h 138112"/>
                <a:gd name="connsiteX2" fmla="*/ 21432 w 57150"/>
                <a:gd name="connsiteY2" fmla="*/ 119062 h 138112"/>
                <a:gd name="connsiteX3" fmla="*/ 57150 w 57150"/>
                <a:gd name="connsiteY3" fmla="*/ 0 h 138112"/>
                <a:gd name="connsiteX4" fmla="*/ 2382 w 57150"/>
                <a:gd name="connsiteY4" fmla="*/ 23812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38112">
                  <a:moveTo>
                    <a:pt x="2382" y="23812"/>
                  </a:moveTo>
                  <a:lnTo>
                    <a:pt x="0" y="138112"/>
                  </a:lnTo>
                  <a:lnTo>
                    <a:pt x="21432" y="119062"/>
                  </a:lnTo>
                  <a:lnTo>
                    <a:pt x="57150" y="0"/>
                  </a:lnTo>
                  <a:lnTo>
                    <a:pt x="2382" y="23812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 flipH="1">
              <a:off x="10877789" y="2741022"/>
              <a:ext cx="9048" cy="139486"/>
            </a:xfrm>
            <a:prstGeom prst="line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263" name="Straight Connector 262"/>
            <p:cNvCxnSpPr/>
            <p:nvPr/>
          </p:nvCxnSpPr>
          <p:spPr>
            <a:xfrm flipH="1">
              <a:off x="11167620" y="2636016"/>
              <a:ext cx="13029" cy="104998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64" name="Straight Connector 263"/>
            <p:cNvCxnSpPr/>
            <p:nvPr/>
          </p:nvCxnSpPr>
          <p:spPr>
            <a:xfrm flipH="1">
              <a:off x="11213306" y="2619172"/>
              <a:ext cx="13029" cy="95453"/>
            </a:xfrm>
            <a:prstGeom prst="line">
              <a:avLst/>
            </a:prstGeom>
            <a:noFill/>
            <a:ln w="317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65" name="Freeform 264"/>
            <p:cNvSpPr/>
            <p:nvPr/>
          </p:nvSpPr>
          <p:spPr>
            <a:xfrm>
              <a:off x="11272838" y="2555081"/>
              <a:ext cx="123825" cy="138113"/>
            </a:xfrm>
            <a:custGeom>
              <a:avLst/>
              <a:gdLst>
                <a:gd name="connsiteX0" fmla="*/ 4762 w 123825"/>
                <a:gd name="connsiteY0" fmla="*/ 47625 h 138113"/>
                <a:gd name="connsiteX1" fmla="*/ 0 w 123825"/>
                <a:gd name="connsiteY1" fmla="*/ 138113 h 138113"/>
                <a:gd name="connsiteX2" fmla="*/ 109537 w 123825"/>
                <a:gd name="connsiteY2" fmla="*/ 83344 h 138113"/>
                <a:gd name="connsiteX3" fmla="*/ 123825 w 123825"/>
                <a:gd name="connsiteY3" fmla="*/ 0 h 138113"/>
                <a:gd name="connsiteX4" fmla="*/ 4762 w 123825"/>
                <a:gd name="connsiteY4" fmla="*/ 47625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38113">
                  <a:moveTo>
                    <a:pt x="4762" y="47625"/>
                  </a:moveTo>
                  <a:lnTo>
                    <a:pt x="0" y="138113"/>
                  </a:lnTo>
                  <a:lnTo>
                    <a:pt x="109537" y="83344"/>
                  </a:lnTo>
                  <a:lnTo>
                    <a:pt x="123825" y="0"/>
                  </a:lnTo>
                  <a:lnTo>
                    <a:pt x="4762" y="47625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10560844" y="2874168"/>
              <a:ext cx="15466" cy="1519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67" name="Straight Connector 266"/>
            <p:cNvCxnSpPr/>
            <p:nvPr/>
          </p:nvCxnSpPr>
          <p:spPr>
            <a:xfrm flipH="1">
              <a:off x="11436023" y="2533852"/>
              <a:ext cx="11907" cy="8055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68" name="Freeform 267"/>
            <p:cNvSpPr/>
            <p:nvPr/>
          </p:nvSpPr>
          <p:spPr>
            <a:xfrm>
              <a:off x="11506200" y="2488406"/>
              <a:ext cx="50006" cy="92869"/>
            </a:xfrm>
            <a:custGeom>
              <a:avLst/>
              <a:gdLst>
                <a:gd name="connsiteX0" fmla="*/ 4763 w 50006"/>
                <a:gd name="connsiteY0" fmla="*/ 23813 h 92869"/>
                <a:gd name="connsiteX1" fmla="*/ 0 w 50006"/>
                <a:gd name="connsiteY1" fmla="*/ 92869 h 92869"/>
                <a:gd name="connsiteX2" fmla="*/ 47625 w 50006"/>
                <a:gd name="connsiteY2" fmla="*/ 64294 h 92869"/>
                <a:gd name="connsiteX3" fmla="*/ 50006 w 50006"/>
                <a:gd name="connsiteY3" fmla="*/ 0 h 92869"/>
                <a:gd name="connsiteX4" fmla="*/ 4763 w 50006"/>
                <a:gd name="connsiteY4" fmla="*/ 23813 h 9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6" h="92869">
                  <a:moveTo>
                    <a:pt x="4763" y="23813"/>
                  </a:moveTo>
                  <a:lnTo>
                    <a:pt x="0" y="92869"/>
                  </a:lnTo>
                  <a:lnTo>
                    <a:pt x="47625" y="64294"/>
                  </a:lnTo>
                  <a:cubicBezTo>
                    <a:pt x="48419" y="42863"/>
                    <a:pt x="49212" y="21431"/>
                    <a:pt x="50006" y="0"/>
                  </a:cubicBezTo>
                  <a:lnTo>
                    <a:pt x="4763" y="23813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 268"/>
            <p:cNvSpPr/>
            <p:nvPr/>
          </p:nvSpPr>
          <p:spPr>
            <a:xfrm>
              <a:off x="11603831" y="2436019"/>
              <a:ext cx="104775" cy="90487"/>
            </a:xfrm>
            <a:custGeom>
              <a:avLst/>
              <a:gdLst>
                <a:gd name="connsiteX0" fmla="*/ 0 w 104775"/>
                <a:gd name="connsiteY0" fmla="*/ 35719 h 90487"/>
                <a:gd name="connsiteX1" fmla="*/ 2382 w 104775"/>
                <a:gd name="connsiteY1" fmla="*/ 90487 h 90487"/>
                <a:gd name="connsiteX2" fmla="*/ 104775 w 104775"/>
                <a:gd name="connsiteY2" fmla="*/ 40481 h 90487"/>
                <a:gd name="connsiteX3" fmla="*/ 102394 w 104775"/>
                <a:gd name="connsiteY3" fmla="*/ 0 h 90487"/>
                <a:gd name="connsiteX4" fmla="*/ 0 w 104775"/>
                <a:gd name="connsiteY4" fmla="*/ 3571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90487">
                  <a:moveTo>
                    <a:pt x="0" y="35719"/>
                  </a:moveTo>
                  <a:lnTo>
                    <a:pt x="2382" y="90487"/>
                  </a:lnTo>
                  <a:lnTo>
                    <a:pt x="104775" y="40481"/>
                  </a:lnTo>
                  <a:lnTo>
                    <a:pt x="102394" y="0"/>
                  </a:lnTo>
                  <a:lnTo>
                    <a:pt x="0" y="35719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269"/>
            <p:cNvSpPr/>
            <p:nvPr/>
          </p:nvSpPr>
          <p:spPr>
            <a:xfrm>
              <a:off x="11753850" y="2369344"/>
              <a:ext cx="126206" cy="88106"/>
            </a:xfrm>
            <a:custGeom>
              <a:avLst/>
              <a:gdLst>
                <a:gd name="connsiteX0" fmla="*/ 0 w 126206"/>
                <a:gd name="connsiteY0" fmla="*/ 47625 h 88106"/>
                <a:gd name="connsiteX1" fmla="*/ 4763 w 126206"/>
                <a:gd name="connsiteY1" fmla="*/ 88106 h 88106"/>
                <a:gd name="connsiteX2" fmla="*/ 126206 w 126206"/>
                <a:gd name="connsiteY2" fmla="*/ 21431 h 88106"/>
                <a:gd name="connsiteX3" fmla="*/ 121444 w 126206"/>
                <a:gd name="connsiteY3" fmla="*/ 0 h 88106"/>
                <a:gd name="connsiteX4" fmla="*/ 0 w 126206"/>
                <a:gd name="connsiteY4" fmla="*/ 47625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06" h="88106">
                  <a:moveTo>
                    <a:pt x="0" y="47625"/>
                  </a:moveTo>
                  <a:lnTo>
                    <a:pt x="4763" y="88106"/>
                  </a:lnTo>
                  <a:lnTo>
                    <a:pt x="126206" y="21431"/>
                  </a:lnTo>
                  <a:lnTo>
                    <a:pt x="121444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itle 1"/>
          <p:cNvSpPr txBox="1">
            <a:spLocks/>
          </p:cNvSpPr>
          <p:nvPr userDrawn="1"/>
        </p:nvSpPr>
        <p:spPr>
          <a:xfrm>
            <a:off x="9692114" y="5289773"/>
            <a:ext cx="2851883" cy="96365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>
                    <a:lumMod val="95000"/>
                    <a:lumOff val="5000"/>
                  </a:schemeClr>
                </a:solidFill>
                <a:latin typeface="Meriyo UI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/>
                </a:solidFill>
                <a:latin typeface="Meiryo UI"/>
              </a:rPr>
              <a:t>E.O.F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69688" y="6475755"/>
            <a:ext cx="3650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</a:rPr>
              <a:t>STT 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eiryo UI"/>
              </a:rPr>
              <a:t>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</a:rPr>
              <a:t>  Sony Technology (Thailand) </a:t>
            </a:r>
          </a:p>
        </p:txBody>
      </p:sp>
      <p:sp>
        <p:nvSpPr>
          <p:cNvPr id="49" name="テキスト ボックス 5">
            <a:extLst>
              <a:ext uri="{FF2B5EF4-FFF2-40B4-BE49-F238E27FC236}">
                <a16:creationId xmlns:a16="http://schemas.microsoft.com/office/drawing/2014/main" id="{90F4886B-B772-42AF-B219-C0DA494CDC5F}"/>
              </a:ext>
            </a:extLst>
          </p:cNvPr>
          <p:cNvSpPr txBox="1"/>
          <p:nvPr userDrawn="1"/>
        </p:nvSpPr>
        <p:spPr>
          <a:xfrm>
            <a:off x="3594931" y="3167744"/>
            <a:ext cx="500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/>
                <a:ea typeface="Meiryo UI" panose="020B0604030504040204"/>
                <a:cs typeface="+mn-cs"/>
              </a:rPr>
              <a:t>Become a mother factory</a:t>
            </a:r>
          </a:p>
        </p:txBody>
      </p:sp>
      <p:sp>
        <p:nvSpPr>
          <p:cNvPr id="50" name="テキスト ボックス 5">
            <a:extLst>
              <a:ext uri="{FF2B5EF4-FFF2-40B4-BE49-F238E27FC236}">
                <a16:creationId xmlns:a16="http://schemas.microsoft.com/office/drawing/2014/main" id="{8D7C3B89-9570-4DD1-8C18-E86C8A991758}"/>
              </a:ext>
            </a:extLst>
          </p:cNvPr>
          <p:cNvSpPr txBox="1"/>
          <p:nvPr userDrawn="1"/>
        </p:nvSpPr>
        <p:spPr>
          <a:xfrm>
            <a:off x="1330160" y="2031236"/>
            <a:ext cx="95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“</a:t>
            </a:r>
            <a:r>
              <a:rPr kumimoji="0" lang="th-TH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จะเป็นโรงงานหลักในการผลิต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”</a:t>
            </a:r>
          </a:p>
        </p:txBody>
      </p:sp>
      <p:pic>
        <p:nvPicPr>
          <p:cNvPr id="321" name="Picture 32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1" y="3876674"/>
            <a:ext cx="2676882" cy="2981325"/>
          </a:xfrm>
          <a:prstGeom prst="rect">
            <a:avLst/>
          </a:prstGeom>
        </p:spPr>
      </p:pic>
      <p:pic>
        <p:nvPicPr>
          <p:cNvPr id="46" name="Picture 45" descr="Screen Clipping">
            <a:extLst>
              <a:ext uri="{FF2B5EF4-FFF2-40B4-BE49-F238E27FC236}">
                <a16:creationId xmlns:a16="http://schemas.microsoft.com/office/drawing/2014/main" id="{F3E08A3D-B31F-43E7-A685-600B429675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445" y="6413167"/>
            <a:ext cx="1448002" cy="4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91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1337">
              <a:srgbClr val="6C6C6C"/>
            </a:gs>
            <a:gs pos="68155">
              <a:srgbClr val="4B4B4B"/>
            </a:gs>
            <a:gs pos="84050">
              <a:srgbClr val="2C2C2C"/>
            </a:gs>
            <a:gs pos="100000">
              <a:schemeClr val="bg1">
                <a:lumMod val="95000"/>
                <a:lumOff val="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/>
          <p:cNvGrpSpPr/>
          <p:nvPr userDrawn="1"/>
        </p:nvGrpSpPr>
        <p:grpSpPr>
          <a:xfrm>
            <a:off x="1333500" y="2369344"/>
            <a:ext cx="10546556" cy="4488656"/>
            <a:chOff x="1333500" y="2369344"/>
            <a:chExt cx="10546556" cy="4488656"/>
          </a:xfrm>
        </p:grpSpPr>
        <p:sp>
          <p:nvSpPr>
            <p:cNvPr id="234" name="Freeform 233"/>
            <p:cNvSpPr/>
            <p:nvPr/>
          </p:nvSpPr>
          <p:spPr>
            <a:xfrm>
              <a:off x="1333500" y="5781675"/>
              <a:ext cx="1543050" cy="1076325"/>
            </a:xfrm>
            <a:custGeom>
              <a:avLst/>
              <a:gdLst>
                <a:gd name="connsiteX0" fmla="*/ 0 w 1543050"/>
                <a:gd name="connsiteY0" fmla="*/ 1066800 h 1076325"/>
                <a:gd name="connsiteX1" fmla="*/ 314325 w 1543050"/>
                <a:gd name="connsiteY1" fmla="*/ 457200 h 1076325"/>
                <a:gd name="connsiteX2" fmla="*/ 1543050 w 1543050"/>
                <a:gd name="connsiteY2" fmla="*/ 0 h 1076325"/>
                <a:gd name="connsiteX3" fmla="*/ 819150 w 1543050"/>
                <a:gd name="connsiteY3" fmla="*/ 1076325 h 1076325"/>
                <a:gd name="connsiteX4" fmla="*/ 0 w 1543050"/>
                <a:gd name="connsiteY4" fmla="*/ 106680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50" h="1076325">
                  <a:moveTo>
                    <a:pt x="0" y="1066800"/>
                  </a:moveTo>
                  <a:lnTo>
                    <a:pt x="314325" y="457200"/>
                  </a:lnTo>
                  <a:lnTo>
                    <a:pt x="1543050" y="0"/>
                  </a:lnTo>
                  <a:lnTo>
                    <a:pt x="819150" y="1076325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2343150" y="5562600"/>
              <a:ext cx="1057275" cy="1295400"/>
            </a:xfrm>
            <a:custGeom>
              <a:avLst/>
              <a:gdLst>
                <a:gd name="connsiteX0" fmla="*/ 0 w 1057275"/>
                <a:gd name="connsiteY0" fmla="*/ 1285875 h 1295400"/>
                <a:gd name="connsiteX1" fmla="*/ 771525 w 1057275"/>
                <a:gd name="connsiteY1" fmla="*/ 123825 h 1295400"/>
                <a:gd name="connsiteX2" fmla="*/ 1057275 w 1057275"/>
                <a:gd name="connsiteY2" fmla="*/ 0 h 1295400"/>
                <a:gd name="connsiteX3" fmla="*/ 190500 w 1057275"/>
                <a:gd name="connsiteY3" fmla="*/ 1295400 h 1295400"/>
                <a:gd name="connsiteX4" fmla="*/ 0 w 1057275"/>
                <a:gd name="connsiteY4" fmla="*/ 1285875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295400">
                  <a:moveTo>
                    <a:pt x="0" y="1285875"/>
                  </a:moveTo>
                  <a:lnTo>
                    <a:pt x="771525" y="123825"/>
                  </a:lnTo>
                  <a:lnTo>
                    <a:pt x="1057275" y="0"/>
                  </a:lnTo>
                  <a:lnTo>
                    <a:pt x="190500" y="1295400"/>
                  </a:lnTo>
                  <a:lnTo>
                    <a:pt x="0" y="1285875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 235"/>
            <p:cNvSpPr/>
            <p:nvPr/>
          </p:nvSpPr>
          <p:spPr>
            <a:xfrm>
              <a:off x="2638425" y="5505450"/>
              <a:ext cx="952500" cy="1352550"/>
            </a:xfrm>
            <a:custGeom>
              <a:avLst/>
              <a:gdLst>
                <a:gd name="connsiteX0" fmla="*/ 0 w 952500"/>
                <a:gd name="connsiteY0" fmla="*/ 1352550 h 1352550"/>
                <a:gd name="connsiteX1" fmla="*/ 876300 w 952500"/>
                <a:gd name="connsiteY1" fmla="*/ 19050 h 1352550"/>
                <a:gd name="connsiteX2" fmla="*/ 952500 w 952500"/>
                <a:gd name="connsiteY2" fmla="*/ 0 h 1352550"/>
                <a:gd name="connsiteX3" fmla="*/ 76200 w 952500"/>
                <a:gd name="connsiteY3" fmla="*/ 1343025 h 1352550"/>
                <a:gd name="connsiteX4" fmla="*/ 0 w 952500"/>
                <a:gd name="connsiteY4" fmla="*/ 135255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1352550">
                  <a:moveTo>
                    <a:pt x="0" y="1352550"/>
                  </a:moveTo>
                  <a:lnTo>
                    <a:pt x="876300" y="19050"/>
                  </a:lnTo>
                  <a:lnTo>
                    <a:pt x="952500" y="0"/>
                  </a:lnTo>
                  <a:lnTo>
                    <a:pt x="76200" y="1343025"/>
                  </a:lnTo>
                  <a:lnTo>
                    <a:pt x="0" y="1352550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3400425" y="5248275"/>
              <a:ext cx="828675" cy="1266825"/>
            </a:xfrm>
            <a:custGeom>
              <a:avLst/>
              <a:gdLst>
                <a:gd name="connsiteX0" fmla="*/ 0 w 828675"/>
                <a:gd name="connsiteY0" fmla="*/ 1266825 h 1266825"/>
                <a:gd name="connsiteX1" fmla="*/ 676275 w 828675"/>
                <a:gd name="connsiteY1" fmla="*/ 57150 h 1266825"/>
                <a:gd name="connsiteX2" fmla="*/ 828675 w 828675"/>
                <a:gd name="connsiteY2" fmla="*/ 0 h 1266825"/>
                <a:gd name="connsiteX3" fmla="*/ 247650 w 828675"/>
                <a:gd name="connsiteY3" fmla="*/ 1171575 h 1266825"/>
                <a:gd name="connsiteX4" fmla="*/ 0 w 828675"/>
                <a:gd name="connsiteY4" fmla="*/ 1266825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675" h="1266825">
                  <a:moveTo>
                    <a:pt x="0" y="1266825"/>
                  </a:moveTo>
                  <a:lnTo>
                    <a:pt x="676275" y="57150"/>
                  </a:lnTo>
                  <a:lnTo>
                    <a:pt x="828675" y="0"/>
                  </a:lnTo>
                  <a:lnTo>
                    <a:pt x="247650" y="1171575"/>
                  </a:lnTo>
                  <a:lnTo>
                    <a:pt x="0" y="1266825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 237"/>
            <p:cNvSpPr/>
            <p:nvPr/>
          </p:nvSpPr>
          <p:spPr>
            <a:xfrm>
              <a:off x="4486275" y="4924425"/>
              <a:ext cx="619125" cy="1047750"/>
            </a:xfrm>
            <a:custGeom>
              <a:avLst/>
              <a:gdLst>
                <a:gd name="connsiteX0" fmla="*/ 0 w 619125"/>
                <a:gd name="connsiteY0" fmla="*/ 1047750 h 1047750"/>
                <a:gd name="connsiteX1" fmla="*/ 276225 w 619125"/>
                <a:gd name="connsiteY1" fmla="*/ 133350 h 1047750"/>
                <a:gd name="connsiteX2" fmla="*/ 619125 w 619125"/>
                <a:gd name="connsiteY2" fmla="*/ 0 h 1047750"/>
                <a:gd name="connsiteX3" fmla="*/ 323850 w 619125"/>
                <a:gd name="connsiteY3" fmla="*/ 895350 h 1047750"/>
                <a:gd name="connsiteX4" fmla="*/ 0 w 619125"/>
                <a:gd name="connsiteY4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5" h="1047750">
                  <a:moveTo>
                    <a:pt x="0" y="1047750"/>
                  </a:moveTo>
                  <a:lnTo>
                    <a:pt x="276225" y="133350"/>
                  </a:lnTo>
                  <a:lnTo>
                    <a:pt x="619125" y="0"/>
                  </a:lnTo>
                  <a:lnTo>
                    <a:pt x="323850" y="895350"/>
                  </a:lnTo>
                  <a:lnTo>
                    <a:pt x="0" y="104775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  <a:alpha val="1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5200650" y="4600575"/>
              <a:ext cx="752475" cy="1038225"/>
            </a:xfrm>
            <a:custGeom>
              <a:avLst/>
              <a:gdLst>
                <a:gd name="connsiteX0" fmla="*/ 0 w 752475"/>
                <a:gd name="connsiteY0" fmla="*/ 1038225 h 1038225"/>
                <a:gd name="connsiteX1" fmla="*/ 257175 w 752475"/>
                <a:gd name="connsiteY1" fmla="*/ 200025 h 1038225"/>
                <a:gd name="connsiteX2" fmla="*/ 752475 w 752475"/>
                <a:gd name="connsiteY2" fmla="*/ 0 h 1038225"/>
                <a:gd name="connsiteX3" fmla="*/ 619125 w 752475"/>
                <a:gd name="connsiteY3" fmla="*/ 762000 h 1038225"/>
                <a:gd name="connsiteX4" fmla="*/ 0 w 752475"/>
                <a:gd name="connsiteY4" fmla="*/ 1038225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75" h="1038225">
                  <a:moveTo>
                    <a:pt x="0" y="1038225"/>
                  </a:moveTo>
                  <a:lnTo>
                    <a:pt x="257175" y="200025"/>
                  </a:lnTo>
                  <a:lnTo>
                    <a:pt x="752475" y="0"/>
                  </a:lnTo>
                  <a:lnTo>
                    <a:pt x="619125" y="762000"/>
                  </a:lnTo>
                  <a:lnTo>
                    <a:pt x="0" y="1038225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 239"/>
            <p:cNvSpPr/>
            <p:nvPr/>
          </p:nvSpPr>
          <p:spPr>
            <a:xfrm>
              <a:off x="6124575" y="4371975"/>
              <a:ext cx="466725" cy="800100"/>
            </a:xfrm>
            <a:custGeom>
              <a:avLst/>
              <a:gdLst>
                <a:gd name="connsiteX0" fmla="*/ 0 w 466725"/>
                <a:gd name="connsiteY0" fmla="*/ 800100 h 800100"/>
                <a:gd name="connsiteX1" fmla="*/ 104775 w 466725"/>
                <a:gd name="connsiteY1" fmla="*/ 133350 h 800100"/>
                <a:gd name="connsiteX2" fmla="*/ 466725 w 466725"/>
                <a:gd name="connsiteY2" fmla="*/ 0 h 800100"/>
                <a:gd name="connsiteX3" fmla="*/ 333375 w 466725"/>
                <a:gd name="connsiteY3" fmla="*/ 666750 h 800100"/>
                <a:gd name="connsiteX4" fmla="*/ 0 w 466725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800100">
                  <a:moveTo>
                    <a:pt x="0" y="800100"/>
                  </a:moveTo>
                  <a:lnTo>
                    <a:pt x="104775" y="133350"/>
                  </a:lnTo>
                  <a:lnTo>
                    <a:pt x="466725" y="0"/>
                  </a:lnTo>
                  <a:lnTo>
                    <a:pt x="333375" y="666750"/>
                  </a:lnTo>
                  <a:lnTo>
                    <a:pt x="0" y="8001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6819900" y="4200525"/>
              <a:ext cx="209550" cy="647700"/>
            </a:xfrm>
            <a:custGeom>
              <a:avLst/>
              <a:gdLst>
                <a:gd name="connsiteX0" fmla="*/ 0 w 209550"/>
                <a:gd name="connsiteY0" fmla="*/ 647700 h 647700"/>
                <a:gd name="connsiteX1" fmla="*/ 85725 w 209550"/>
                <a:gd name="connsiteY1" fmla="*/ 38100 h 647700"/>
                <a:gd name="connsiteX2" fmla="*/ 209550 w 209550"/>
                <a:gd name="connsiteY2" fmla="*/ 0 h 647700"/>
                <a:gd name="connsiteX3" fmla="*/ 123825 w 209550"/>
                <a:gd name="connsiteY3" fmla="*/ 590550 h 647700"/>
                <a:gd name="connsiteX4" fmla="*/ 0 w 209550"/>
                <a:gd name="connsiteY4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47700">
                  <a:moveTo>
                    <a:pt x="0" y="647700"/>
                  </a:moveTo>
                  <a:lnTo>
                    <a:pt x="85725" y="38100"/>
                  </a:lnTo>
                  <a:lnTo>
                    <a:pt x="209550" y="0"/>
                  </a:lnTo>
                  <a:lnTo>
                    <a:pt x="123825" y="59055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7772400" y="3876675"/>
              <a:ext cx="123825" cy="495300"/>
            </a:xfrm>
            <a:custGeom>
              <a:avLst/>
              <a:gdLst>
                <a:gd name="connsiteX0" fmla="*/ 9525 w 123825"/>
                <a:gd name="connsiteY0" fmla="*/ 495300 h 495300"/>
                <a:gd name="connsiteX1" fmla="*/ 0 w 123825"/>
                <a:gd name="connsiteY1" fmla="*/ 47625 h 495300"/>
                <a:gd name="connsiteX2" fmla="*/ 123825 w 123825"/>
                <a:gd name="connsiteY2" fmla="*/ 0 h 495300"/>
                <a:gd name="connsiteX3" fmla="*/ 114300 w 123825"/>
                <a:gd name="connsiteY3" fmla="*/ 447675 h 495300"/>
                <a:gd name="connsiteX4" fmla="*/ 9525 w 123825"/>
                <a:gd name="connsiteY4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495300">
                  <a:moveTo>
                    <a:pt x="9525" y="495300"/>
                  </a:moveTo>
                  <a:lnTo>
                    <a:pt x="0" y="47625"/>
                  </a:lnTo>
                  <a:lnTo>
                    <a:pt x="123825" y="0"/>
                  </a:lnTo>
                  <a:lnTo>
                    <a:pt x="114300" y="447675"/>
                  </a:lnTo>
                  <a:lnTo>
                    <a:pt x="9525" y="4953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 242"/>
            <p:cNvSpPr/>
            <p:nvPr/>
          </p:nvSpPr>
          <p:spPr>
            <a:xfrm>
              <a:off x="8315325" y="3571875"/>
              <a:ext cx="371475" cy="552450"/>
            </a:xfrm>
            <a:custGeom>
              <a:avLst/>
              <a:gdLst>
                <a:gd name="connsiteX0" fmla="*/ 28575 w 371475"/>
                <a:gd name="connsiteY0" fmla="*/ 552450 h 552450"/>
                <a:gd name="connsiteX1" fmla="*/ 0 w 371475"/>
                <a:gd name="connsiteY1" fmla="*/ 142875 h 552450"/>
                <a:gd name="connsiteX2" fmla="*/ 352425 w 371475"/>
                <a:gd name="connsiteY2" fmla="*/ 0 h 552450"/>
                <a:gd name="connsiteX3" fmla="*/ 371475 w 371475"/>
                <a:gd name="connsiteY3" fmla="*/ 361950 h 552450"/>
                <a:gd name="connsiteX4" fmla="*/ 28575 w 371475"/>
                <a:gd name="connsiteY4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552450">
                  <a:moveTo>
                    <a:pt x="28575" y="552450"/>
                  </a:moveTo>
                  <a:lnTo>
                    <a:pt x="0" y="142875"/>
                  </a:lnTo>
                  <a:lnTo>
                    <a:pt x="352425" y="0"/>
                  </a:lnTo>
                  <a:lnTo>
                    <a:pt x="371475" y="361950"/>
                  </a:lnTo>
                  <a:lnTo>
                    <a:pt x="28575" y="55245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8801100" y="3486150"/>
              <a:ext cx="142875" cy="381000"/>
            </a:xfrm>
            <a:custGeom>
              <a:avLst/>
              <a:gdLst>
                <a:gd name="connsiteX0" fmla="*/ 28575 w 142875"/>
                <a:gd name="connsiteY0" fmla="*/ 381000 h 381000"/>
                <a:gd name="connsiteX1" fmla="*/ 0 w 142875"/>
                <a:gd name="connsiteY1" fmla="*/ 57150 h 381000"/>
                <a:gd name="connsiteX2" fmla="*/ 133350 w 142875"/>
                <a:gd name="connsiteY2" fmla="*/ 0 h 381000"/>
                <a:gd name="connsiteX3" fmla="*/ 142875 w 142875"/>
                <a:gd name="connsiteY3" fmla="*/ 342900 h 381000"/>
                <a:gd name="connsiteX4" fmla="*/ 28575 w 142875"/>
                <a:gd name="connsiteY4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381000">
                  <a:moveTo>
                    <a:pt x="28575" y="381000"/>
                  </a:moveTo>
                  <a:lnTo>
                    <a:pt x="0" y="57150"/>
                  </a:lnTo>
                  <a:lnTo>
                    <a:pt x="133350" y="0"/>
                  </a:lnTo>
                  <a:lnTo>
                    <a:pt x="142875" y="342900"/>
                  </a:lnTo>
                  <a:lnTo>
                    <a:pt x="28575" y="38100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9029700" y="3371850"/>
              <a:ext cx="190500" cy="381000"/>
            </a:xfrm>
            <a:custGeom>
              <a:avLst/>
              <a:gdLst>
                <a:gd name="connsiteX0" fmla="*/ 0 w 190500"/>
                <a:gd name="connsiteY0" fmla="*/ 381000 h 381000"/>
                <a:gd name="connsiteX1" fmla="*/ 0 w 190500"/>
                <a:gd name="connsiteY1" fmla="*/ 85725 h 381000"/>
                <a:gd name="connsiteX2" fmla="*/ 190500 w 190500"/>
                <a:gd name="connsiteY2" fmla="*/ 0 h 381000"/>
                <a:gd name="connsiteX3" fmla="*/ 190500 w 190500"/>
                <a:gd name="connsiteY3" fmla="*/ 295275 h 381000"/>
                <a:gd name="connsiteX4" fmla="*/ 0 w 190500"/>
                <a:gd name="connsiteY4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381000">
                  <a:moveTo>
                    <a:pt x="0" y="381000"/>
                  </a:moveTo>
                  <a:lnTo>
                    <a:pt x="0" y="85725"/>
                  </a:lnTo>
                  <a:lnTo>
                    <a:pt x="190500" y="0"/>
                  </a:lnTo>
                  <a:lnTo>
                    <a:pt x="190500" y="295275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 245"/>
            <p:cNvSpPr/>
            <p:nvPr/>
          </p:nvSpPr>
          <p:spPr>
            <a:xfrm>
              <a:off x="9334500" y="3311525"/>
              <a:ext cx="47625" cy="314325"/>
            </a:xfrm>
            <a:custGeom>
              <a:avLst/>
              <a:gdLst>
                <a:gd name="connsiteX0" fmla="*/ 0 w 47625"/>
                <a:gd name="connsiteY0" fmla="*/ 314325 h 314325"/>
                <a:gd name="connsiteX1" fmla="*/ 3175 w 47625"/>
                <a:gd name="connsiteY1" fmla="*/ 12700 h 314325"/>
                <a:gd name="connsiteX2" fmla="*/ 31750 w 47625"/>
                <a:gd name="connsiteY2" fmla="*/ 0 h 314325"/>
                <a:gd name="connsiteX3" fmla="*/ 47625 w 47625"/>
                <a:gd name="connsiteY3" fmla="*/ 298450 h 314325"/>
                <a:gd name="connsiteX4" fmla="*/ 0 w 47625"/>
                <a:gd name="connsiteY4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14325">
                  <a:moveTo>
                    <a:pt x="0" y="314325"/>
                  </a:moveTo>
                  <a:cubicBezTo>
                    <a:pt x="1058" y="213783"/>
                    <a:pt x="2117" y="113242"/>
                    <a:pt x="3175" y="12700"/>
                  </a:cubicBezTo>
                  <a:lnTo>
                    <a:pt x="31750" y="0"/>
                  </a:lnTo>
                  <a:lnTo>
                    <a:pt x="47625" y="298450"/>
                  </a:lnTo>
                  <a:lnTo>
                    <a:pt x="0" y="31432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9410700" y="3298031"/>
              <a:ext cx="57150" cy="295275"/>
            </a:xfrm>
            <a:custGeom>
              <a:avLst/>
              <a:gdLst>
                <a:gd name="connsiteX0" fmla="*/ 11906 w 57150"/>
                <a:gd name="connsiteY0" fmla="*/ 295275 h 295275"/>
                <a:gd name="connsiteX1" fmla="*/ 0 w 57150"/>
                <a:gd name="connsiteY1" fmla="*/ 7144 h 295275"/>
                <a:gd name="connsiteX2" fmla="*/ 21431 w 57150"/>
                <a:gd name="connsiteY2" fmla="*/ 0 h 295275"/>
                <a:gd name="connsiteX3" fmla="*/ 57150 w 57150"/>
                <a:gd name="connsiteY3" fmla="*/ 271463 h 295275"/>
                <a:gd name="connsiteX4" fmla="*/ 11906 w 57150"/>
                <a:gd name="connsiteY4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95275">
                  <a:moveTo>
                    <a:pt x="11906" y="295275"/>
                  </a:moveTo>
                  <a:lnTo>
                    <a:pt x="0" y="7144"/>
                  </a:lnTo>
                  <a:lnTo>
                    <a:pt x="21431" y="0"/>
                  </a:lnTo>
                  <a:lnTo>
                    <a:pt x="57150" y="271463"/>
                  </a:lnTo>
                  <a:lnTo>
                    <a:pt x="11906" y="29527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9470231" y="3255169"/>
              <a:ext cx="88107" cy="300037"/>
            </a:xfrm>
            <a:custGeom>
              <a:avLst/>
              <a:gdLst>
                <a:gd name="connsiteX0" fmla="*/ 23813 w 88107"/>
                <a:gd name="connsiteY0" fmla="*/ 300037 h 300037"/>
                <a:gd name="connsiteX1" fmla="*/ 0 w 88107"/>
                <a:gd name="connsiteY1" fmla="*/ 23812 h 300037"/>
                <a:gd name="connsiteX2" fmla="*/ 69057 w 88107"/>
                <a:gd name="connsiteY2" fmla="*/ 0 h 300037"/>
                <a:gd name="connsiteX3" fmla="*/ 88107 w 88107"/>
                <a:gd name="connsiteY3" fmla="*/ 269081 h 300037"/>
                <a:gd name="connsiteX4" fmla="*/ 23813 w 88107"/>
                <a:gd name="connsiteY4" fmla="*/ 300037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07" h="300037">
                  <a:moveTo>
                    <a:pt x="23813" y="300037"/>
                  </a:moveTo>
                  <a:lnTo>
                    <a:pt x="0" y="23812"/>
                  </a:lnTo>
                  <a:lnTo>
                    <a:pt x="69057" y="0"/>
                  </a:lnTo>
                  <a:lnTo>
                    <a:pt x="88107" y="269081"/>
                  </a:lnTo>
                  <a:lnTo>
                    <a:pt x="23813" y="300037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9667875" y="3190875"/>
              <a:ext cx="69056" cy="266700"/>
            </a:xfrm>
            <a:custGeom>
              <a:avLst/>
              <a:gdLst>
                <a:gd name="connsiteX0" fmla="*/ 0 w 69056"/>
                <a:gd name="connsiteY0" fmla="*/ 16669 h 266700"/>
                <a:gd name="connsiteX1" fmla="*/ 33338 w 69056"/>
                <a:gd name="connsiteY1" fmla="*/ 266700 h 266700"/>
                <a:gd name="connsiteX2" fmla="*/ 69056 w 69056"/>
                <a:gd name="connsiteY2" fmla="*/ 242888 h 266700"/>
                <a:gd name="connsiteX3" fmla="*/ 47625 w 69056"/>
                <a:gd name="connsiteY3" fmla="*/ 0 h 266700"/>
                <a:gd name="connsiteX4" fmla="*/ 0 w 69056"/>
                <a:gd name="connsiteY4" fmla="*/ 16669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266700">
                  <a:moveTo>
                    <a:pt x="0" y="16669"/>
                  </a:moveTo>
                  <a:lnTo>
                    <a:pt x="33338" y="266700"/>
                  </a:lnTo>
                  <a:lnTo>
                    <a:pt x="69056" y="242888"/>
                  </a:lnTo>
                  <a:lnTo>
                    <a:pt x="47625" y="0"/>
                  </a:lnTo>
                  <a:lnTo>
                    <a:pt x="0" y="16669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 249"/>
            <p:cNvSpPr/>
            <p:nvPr/>
          </p:nvSpPr>
          <p:spPr>
            <a:xfrm>
              <a:off x="9739313" y="3131344"/>
              <a:ext cx="152400" cy="292894"/>
            </a:xfrm>
            <a:custGeom>
              <a:avLst/>
              <a:gdLst>
                <a:gd name="connsiteX0" fmla="*/ 0 w 152400"/>
                <a:gd name="connsiteY0" fmla="*/ 50006 h 292894"/>
                <a:gd name="connsiteX1" fmla="*/ 30956 w 152400"/>
                <a:gd name="connsiteY1" fmla="*/ 292894 h 292894"/>
                <a:gd name="connsiteX2" fmla="*/ 152400 w 152400"/>
                <a:gd name="connsiteY2" fmla="*/ 223837 h 292894"/>
                <a:gd name="connsiteX3" fmla="*/ 126206 w 152400"/>
                <a:gd name="connsiteY3" fmla="*/ 0 h 292894"/>
                <a:gd name="connsiteX4" fmla="*/ 0 w 152400"/>
                <a:gd name="connsiteY4" fmla="*/ 50006 h 29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292894">
                  <a:moveTo>
                    <a:pt x="0" y="50006"/>
                  </a:moveTo>
                  <a:lnTo>
                    <a:pt x="30956" y="292894"/>
                  </a:lnTo>
                  <a:lnTo>
                    <a:pt x="152400" y="223837"/>
                  </a:lnTo>
                  <a:lnTo>
                    <a:pt x="126206" y="0"/>
                  </a:lnTo>
                  <a:lnTo>
                    <a:pt x="0" y="5000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 250"/>
            <p:cNvSpPr/>
            <p:nvPr/>
          </p:nvSpPr>
          <p:spPr>
            <a:xfrm>
              <a:off x="9894089" y="3119487"/>
              <a:ext cx="57150" cy="244029"/>
            </a:xfrm>
            <a:custGeom>
              <a:avLst/>
              <a:gdLst>
                <a:gd name="connsiteX0" fmla="*/ 11906 w 57150"/>
                <a:gd name="connsiteY0" fmla="*/ 295275 h 295275"/>
                <a:gd name="connsiteX1" fmla="*/ 0 w 57150"/>
                <a:gd name="connsiteY1" fmla="*/ 7144 h 295275"/>
                <a:gd name="connsiteX2" fmla="*/ 21431 w 57150"/>
                <a:gd name="connsiteY2" fmla="*/ 0 h 295275"/>
                <a:gd name="connsiteX3" fmla="*/ 57150 w 57150"/>
                <a:gd name="connsiteY3" fmla="*/ 271463 h 295275"/>
                <a:gd name="connsiteX4" fmla="*/ 11906 w 57150"/>
                <a:gd name="connsiteY4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95275">
                  <a:moveTo>
                    <a:pt x="11906" y="295275"/>
                  </a:moveTo>
                  <a:lnTo>
                    <a:pt x="0" y="7144"/>
                  </a:lnTo>
                  <a:lnTo>
                    <a:pt x="21431" y="0"/>
                  </a:lnTo>
                  <a:lnTo>
                    <a:pt x="57150" y="271463"/>
                  </a:lnTo>
                  <a:lnTo>
                    <a:pt x="11906" y="29527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 251"/>
            <p:cNvSpPr/>
            <p:nvPr/>
          </p:nvSpPr>
          <p:spPr>
            <a:xfrm>
              <a:off x="9946481" y="3074194"/>
              <a:ext cx="92869" cy="250031"/>
            </a:xfrm>
            <a:custGeom>
              <a:avLst/>
              <a:gdLst>
                <a:gd name="connsiteX0" fmla="*/ 0 w 92869"/>
                <a:gd name="connsiteY0" fmla="*/ 23812 h 250031"/>
                <a:gd name="connsiteX1" fmla="*/ 35719 w 92869"/>
                <a:gd name="connsiteY1" fmla="*/ 250031 h 250031"/>
                <a:gd name="connsiteX2" fmla="*/ 92869 w 92869"/>
                <a:gd name="connsiteY2" fmla="*/ 214312 h 250031"/>
                <a:gd name="connsiteX3" fmla="*/ 61913 w 92869"/>
                <a:gd name="connsiteY3" fmla="*/ 0 h 250031"/>
                <a:gd name="connsiteX4" fmla="*/ 0 w 92869"/>
                <a:gd name="connsiteY4" fmla="*/ 23812 h 25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69" h="250031">
                  <a:moveTo>
                    <a:pt x="0" y="23812"/>
                  </a:moveTo>
                  <a:lnTo>
                    <a:pt x="35719" y="250031"/>
                  </a:lnTo>
                  <a:lnTo>
                    <a:pt x="92869" y="214312"/>
                  </a:lnTo>
                  <a:lnTo>
                    <a:pt x="61913" y="0"/>
                  </a:lnTo>
                  <a:lnTo>
                    <a:pt x="0" y="23812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10101263" y="3021806"/>
              <a:ext cx="57150" cy="226219"/>
            </a:xfrm>
            <a:custGeom>
              <a:avLst/>
              <a:gdLst>
                <a:gd name="connsiteX0" fmla="*/ 0 w 57150"/>
                <a:gd name="connsiteY0" fmla="*/ 21432 h 226219"/>
                <a:gd name="connsiteX1" fmla="*/ 33337 w 57150"/>
                <a:gd name="connsiteY1" fmla="*/ 226219 h 226219"/>
                <a:gd name="connsiteX2" fmla="*/ 57150 w 57150"/>
                <a:gd name="connsiteY2" fmla="*/ 211932 h 226219"/>
                <a:gd name="connsiteX3" fmla="*/ 54768 w 57150"/>
                <a:gd name="connsiteY3" fmla="*/ 0 h 226219"/>
                <a:gd name="connsiteX4" fmla="*/ 0 w 57150"/>
                <a:gd name="connsiteY4" fmla="*/ 21432 h 22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26219">
                  <a:moveTo>
                    <a:pt x="0" y="21432"/>
                  </a:moveTo>
                  <a:lnTo>
                    <a:pt x="33337" y="226219"/>
                  </a:lnTo>
                  <a:lnTo>
                    <a:pt x="57150" y="211932"/>
                  </a:lnTo>
                  <a:lnTo>
                    <a:pt x="54768" y="0"/>
                  </a:lnTo>
                  <a:lnTo>
                    <a:pt x="0" y="21432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 253"/>
            <p:cNvSpPr/>
            <p:nvPr/>
          </p:nvSpPr>
          <p:spPr>
            <a:xfrm>
              <a:off x="10196513" y="2971800"/>
              <a:ext cx="102393" cy="247650"/>
            </a:xfrm>
            <a:custGeom>
              <a:avLst/>
              <a:gdLst>
                <a:gd name="connsiteX0" fmla="*/ 33337 w 102393"/>
                <a:gd name="connsiteY0" fmla="*/ 23813 h 247650"/>
                <a:gd name="connsiteX1" fmla="*/ 0 w 102393"/>
                <a:gd name="connsiteY1" fmla="*/ 247650 h 247650"/>
                <a:gd name="connsiteX2" fmla="*/ 76200 w 102393"/>
                <a:gd name="connsiteY2" fmla="*/ 207169 h 247650"/>
                <a:gd name="connsiteX3" fmla="*/ 76200 w 102393"/>
                <a:gd name="connsiteY3" fmla="*/ 185738 h 247650"/>
                <a:gd name="connsiteX4" fmla="*/ 102393 w 102393"/>
                <a:gd name="connsiteY4" fmla="*/ 0 h 247650"/>
                <a:gd name="connsiteX5" fmla="*/ 33337 w 102393"/>
                <a:gd name="connsiteY5" fmla="*/ 2381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393" h="247650">
                  <a:moveTo>
                    <a:pt x="33337" y="23813"/>
                  </a:moveTo>
                  <a:lnTo>
                    <a:pt x="0" y="247650"/>
                  </a:lnTo>
                  <a:lnTo>
                    <a:pt x="76200" y="207169"/>
                  </a:lnTo>
                  <a:lnTo>
                    <a:pt x="76200" y="185738"/>
                  </a:lnTo>
                  <a:lnTo>
                    <a:pt x="102393" y="0"/>
                  </a:lnTo>
                  <a:lnTo>
                    <a:pt x="33337" y="23813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254"/>
            <p:cNvSpPr/>
            <p:nvPr/>
          </p:nvSpPr>
          <p:spPr>
            <a:xfrm>
              <a:off x="10339388" y="2933700"/>
              <a:ext cx="45243" cy="214313"/>
            </a:xfrm>
            <a:custGeom>
              <a:avLst/>
              <a:gdLst>
                <a:gd name="connsiteX0" fmla="*/ 0 w 45243"/>
                <a:gd name="connsiteY0" fmla="*/ 21431 h 214313"/>
                <a:gd name="connsiteX1" fmla="*/ 0 w 45243"/>
                <a:gd name="connsiteY1" fmla="*/ 214313 h 214313"/>
                <a:gd name="connsiteX2" fmla="*/ 28575 w 45243"/>
                <a:gd name="connsiteY2" fmla="*/ 197644 h 214313"/>
                <a:gd name="connsiteX3" fmla="*/ 45243 w 45243"/>
                <a:gd name="connsiteY3" fmla="*/ 0 h 214313"/>
                <a:gd name="connsiteX4" fmla="*/ 0 w 45243"/>
                <a:gd name="connsiteY4" fmla="*/ 21431 h 2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3" h="214313">
                  <a:moveTo>
                    <a:pt x="0" y="21431"/>
                  </a:moveTo>
                  <a:lnTo>
                    <a:pt x="0" y="214313"/>
                  </a:lnTo>
                  <a:lnTo>
                    <a:pt x="28575" y="197644"/>
                  </a:lnTo>
                  <a:lnTo>
                    <a:pt x="45243" y="0"/>
                  </a:lnTo>
                  <a:lnTo>
                    <a:pt x="0" y="21431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255"/>
            <p:cNvSpPr/>
            <p:nvPr/>
          </p:nvSpPr>
          <p:spPr>
            <a:xfrm>
              <a:off x="10417969" y="2886075"/>
              <a:ext cx="104775" cy="216694"/>
            </a:xfrm>
            <a:custGeom>
              <a:avLst/>
              <a:gdLst>
                <a:gd name="connsiteX0" fmla="*/ 0 w 104775"/>
                <a:gd name="connsiteY0" fmla="*/ 40481 h 216694"/>
                <a:gd name="connsiteX1" fmla="*/ 11906 w 104775"/>
                <a:gd name="connsiteY1" fmla="*/ 216694 h 216694"/>
                <a:gd name="connsiteX2" fmla="*/ 104775 w 104775"/>
                <a:gd name="connsiteY2" fmla="*/ 161925 h 216694"/>
                <a:gd name="connsiteX3" fmla="*/ 95250 w 104775"/>
                <a:gd name="connsiteY3" fmla="*/ 0 h 216694"/>
                <a:gd name="connsiteX4" fmla="*/ 0 w 104775"/>
                <a:gd name="connsiteY4" fmla="*/ 40481 h 21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216694">
                  <a:moveTo>
                    <a:pt x="0" y="40481"/>
                  </a:moveTo>
                  <a:lnTo>
                    <a:pt x="11906" y="216694"/>
                  </a:lnTo>
                  <a:lnTo>
                    <a:pt x="104775" y="161925"/>
                  </a:lnTo>
                  <a:lnTo>
                    <a:pt x="95250" y="0"/>
                  </a:lnTo>
                  <a:lnTo>
                    <a:pt x="0" y="40481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256"/>
            <p:cNvSpPr/>
            <p:nvPr/>
          </p:nvSpPr>
          <p:spPr>
            <a:xfrm>
              <a:off x="10620375" y="2824163"/>
              <a:ext cx="57150" cy="176212"/>
            </a:xfrm>
            <a:custGeom>
              <a:avLst/>
              <a:gdLst>
                <a:gd name="connsiteX0" fmla="*/ 0 w 57150"/>
                <a:gd name="connsiteY0" fmla="*/ 26193 h 176212"/>
                <a:gd name="connsiteX1" fmla="*/ 14288 w 57150"/>
                <a:gd name="connsiteY1" fmla="*/ 176212 h 176212"/>
                <a:gd name="connsiteX2" fmla="*/ 47625 w 57150"/>
                <a:gd name="connsiteY2" fmla="*/ 154781 h 176212"/>
                <a:gd name="connsiteX3" fmla="*/ 57150 w 57150"/>
                <a:gd name="connsiteY3" fmla="*/ 0 h 176212"/>
                <a:gd name="connsiteX4" fmla="*/ 0 w 57150"/>
                <a:gd name="connsiteY4" fmla="*/ 26193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76212">
                  <a:moveTo>
                    <a:pt x="0" y="26193"/>
                  </a:moveTo>
                  <a:lnTo>
                    <a:pt x="14288" y="176212"/>
                  </a:lnTo>
                  <a:lnTo>
                    <a:pt x="47625" y="154781"/>
                  </a:lnTo>
                  <a:lnTo>
                    <a:pt x="57150" y="0"/>
                  </a:lnTo>
                  <a:lnTo>
                    <a:pt x="0" y="2619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257"/>
            <p:cNvSpPr/>
            <p:nvPr/>
          </p:nvSpPr>
          <p:spPr>
            <a:xfrm>
              <a:off x="10713244" y="2783681"/>
              <a:ext cx="47625" cy="180975"/>
            </a:xfrm>
            <a:custGeom>
              <a:avLst/>
              <a:gdLst>
                <a:gd name="connsiteX0" fmla="*/ 0 w 47625"/>
                <a:gd name="connsiteY0" fmla="*/ 26194 h 180975"/>
                <a:gd name="connsiteX1" fmla="*/ 7144 w 47625"/>
                <a:gd name="connsiteY1" fmla="*/ 180975 h 180975"/>
                <a:gd name="connsiteX2" fmla="*/ 45244 w 47625"/>
                <a:gd name="connsiteY2" fmla="*/ 157163 h 180975"/>
                <a:gd name="connsiteX3" fmla="*/ 47625 w 47625"/>
                <a:gd name="connsiteY3" fmla="*/ 0 h 180975"/>
                <a:gd name="connsiteX4" fmla="*/ 0 w 47625"/>
                <a:gd name="connsiteY4" fmla="*/ 261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80975">
                  <a:moveTo>
                    <a:pt x="0" y="26194"/>
                  </a:moveTo>
                  <a:lnTo>
                    <a:pt x="7144" y="180975"/>
                  </a:lnTo>
                  <a:lnTo>
                    <a:pt x="45244" y="157163"/>
                  </a:lnTo>
                  <a:cubicBezTo>
                    <a:pt x="46038" y="104775"/>
                    <a:pt x="46831" y="52388"/>
                    <a:pt x="47625" y="0"/>
                  </a:cubicBezTo>
                  <a:lnTo>
                    <a:pt x="0" y="26194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10794206" y="2757488"/>
              <a:ext cx="50007" cy="164306"/>
            </a:xfrm>
            <a:custGeom>
              <a:avLst/>
              <a:gdLst>
                <a:gd name="connsiteX0" fmla="*/ 0 w 50007"/>
                <a:gd name="connsiteY0" fmla="*/ 26193 h 164306"/>
                <a:gd name="connsiteX1" fmla="*/ 7144 w 50007"/>
                <a:gd name="connsiteY1" fmla="*/ 164306 h 164306"/>
                <a:gd name="connsiteX2" fmla="*/ 35719 w 50007"/>
                <a:gd name="connsiteY2" fmla="*/ 145256 h 164306"/>
                <a:gd name="connsiteX3" fmla="*/ 50007 w 50007"/>
                <a:gd name="connsiteY3" fmla="*/ 0 h 164306"/>
                <a:gd name="connsiteX4" fmla="*/ 0 w 50007"/>
                <a:gd name="connsiteY4" fmla="*/ 26193 h 16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7" h="164306">
                  <a:moveTo>
                    <a:pt x="0" y="26193"/>
                  </a:moveTo>
                  <a:lnTo>
                    <a:pt x="7144" y="164306"/>
                  </a:lnTo>
                  <a:lnTo>
                    <a:pt x="35719" y="145256"/>
                  </a:lnTo>
                  <a:lnTo>
                    <a:pt x="50007" y="0"/>
                  </a:lnTo>
                  <a:lnTo>
                    <a:pt x="0" y="2619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 259"/>
            <p:cNvSpPr/>
            <p:nvPr/>
          </p:nvSpPr>
          <p:spPr>
            <a:xfrm>
              <a:off x="10929938" y="2678906"/>
              <a:ext cx="121443" cy="178594"/>
            </a:xfrm>
            <a:custGeom>
              <a:avLst/>
              <a:gdLst>
                <a:gd name="connsiteX0" fmla="*/ 0 w 121443"/>
                <a:gd name="connsiteY0" fmla="*/ 45244 h 178594"/>
                <a:gd name="connsiteX1" fmla="*/ 2381 w 121443"/>
                <a:gd name="connsiteY1" fmla="*/ 178594 h 178594"/>
                <a:gd name="connsiteX2" fmla="*/ 119062 w 121443"/>
                <a:gd name="connsiteY2" fmla="*/ 114300 h 178594"/>
                <a:gd name="connsiteX3" fmla="*/ 121443 w 121443"/>
                <a:gd name="connsiteY3" fmla="*/ 0 h 178594"/>
                <a:gd name="connsiteX4" fmla="*/ 0 w 121443"/>
                <a:gd name="connsiteY4" fmla="*/ 4524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443" h="178594">
                  <a:moveTo>
                    <a:pt x="0" y="45244"/>
                  </a:moveTo>
                  <a:cubicBezTo>
                    <a:pt x="794" y="89694"/>
                    <a:pt x="1587" y="134144"/>
                    <a:pt x="2381" y="178594"/>
                  </a:cubicBezTo>
                  <a:lnTo>
                    <a:pt x="119062" y="114300"/>
                  </a:lnTo>
                  <a:cubicBezTo>
                    <a:pt x="119856" y="76200"/>
                    <a:pt x="120649" y="38100"/>
                    <a:pt x="121443" y="0"/>
                  </a:cubicBezTo>
                  <a:lnTo>
                    <a:pt x="0" y="45244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 260"/>
            <p:cNvSpPr/>
            <p:nvPr/>
          </p:nvSpPr>
          <p:spPr>
            <a:xfrm>
              <a:off x="11089481" y="2645569"/>
              <a:ext cx="57150" cy="138112"/>
            </a:xfrm>
            <a:custGeom>
              <a:avLst/>
              <a:gdLst>
                <a:gd name="connsiteX0" fmla="*/ 2382 w 57150"/>
                <a:gd name="connsiteY0" fmla="*/ 23812 h 138112"/>
                <a:gd name="connsiteX1" fmla="*/ 0 w 57150"/>
                <a:gd name="connsiteY1" fmla="*/ 138112 h 138112"/>
                <a:gd name="connsiteX2" fmla="*/ 21432 w 57150"/>
                <a:gd name="connsiteY2" fmla="*/ 119062 h 138112"/>
                <a:gd name="connsiteX3" fmla="*/ 57150 w 57150"/>
                <a:gd name="connsiteY3" fmla="*/ 0 h 138112"/>
                <a:gd name="connsiteX4" fmla="*/ 2382 w 57150"/>
                <a:gd name="connsiteY4" fmla="*/ 23812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38112">
                  <a:moveTo>
                    <a:pt x="2382" y="23812"/>
                  </a:moveTo>
                  <a:lnTo>
                    <a:pt x="0" y="138112"/>
                  </a:lnTo>
                  <a:lnTo>
                    <a:pt x="21432" y="119062"/>
                  </a:lnTo>
                  <a:lnTo>
                    <a:pt x="57150" y="0"/>
                  </a:lnTo>
                  <a:lnTo>
                    <a:pt x="2382" y="23812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 flipH="1">
              <a:off x="10877789" y="2741022"/>
              <a:ext cx="9048" cy="139486"/>
            </a:xfrm>
            <a:prstGeom prst="line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263" name="Straight Connector 262"/>
            <p:cNvCxnSpPr/>
            <p:nvPr/>
          </p:nvCxnSpPr>
          <p:spPr>
            <a:xfrm flipH="1">
              <a:off x="11167620" y="2636016"/>
              <a:ext cx="13029" cy="104998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64" name="Straight Connector 263"/>
            <p:cNvCxnSpPr/>
            <p:nvPr/>
          </p:nvCxnSpPr>
          <p:spPr>
            <a:xfrm flipH="1">
              <a:off x="11213306" y="2619172"/>
              <a:ext cx="13029" cy="95453"/>
            </a:xfrm>
            <a:prstGeom prst="line">
              <a:avLst/>
            </a:prstGeom>
            <a:noFill/>
            <a:ln w="317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65" name="Freeform 264"/>
            <p:cNvSpPr/>
            <p:nvPr/>
          </p:nvSpPr>
          <p:spPr>
            <a:xfrm>
              <a:off x="11272838" y="2555081"/>
              <a:ext cx="123825" cy="138113"/>
            </a:xfrm>
            <a:custGeom>
              <a:avLst/>
              <a:gdLst>
                <a:gd name="connsiteX0" fmla="*/ 4762 w 123825"/>
                <a:gd name="connsiteY0" fmla="*/ 47625 h 138113"/>
                <a:gd name="connsiteX1" fmla="*/ 0 w 123825"/>
                <a:gd name="connsiteY1" fmla="*/ 138113 h 138113"/>
                <a:gd name="connsiteX2" fmla="*/ 109537 w 123825"/>
                <a:gd name="connsiteY2" fmla="*/ 83344 h 138113"/>
                <a:gd name="connsiteX3" fmla="*/ 123825 w 123825"/>
                <a:gd name="connsiteY3" fmla="*/ 0 h 138113"/>
                <a:gd name="connsiteX4" fmla="*/ 4762 w 123825"/>
                <a:gd name="connsiteY4" fmla="*/ 47625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38113">
                  <a:moveTo>
                    <a:pt x="4762" y="47625"/>
                  </a:moveTo>
                  <a:lnTo>
                    <a:pt x="0" y="138113"/>
                  </a:lnTo>
                  <a:lnTo>
                    <a:pt x="109537" y="83344"/>
                  </a:lnTo>
                  <a:lnTo>
                    <a:pt x="123825" y="0"/>
                  </a:lnTo>
                  <a:lnTo>
                    <a:pt x="4762" y="47625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10560844" y="2874168"/>
              <a:ext cx="15466" cy="1519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67" name="Straight Connector 266"/>
            <p:cNvCxnSpPr/>
            <p:nvPr/>
          </p:nvCxnSpPr>
          <p:spPr>
            <a:xfrm flipH="1">
              <a:off x="11436023" y="2533852"/>
              <a:ext cx="11907" cy="8055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68" name="Freeform 267"/>
            <p:cNvSpPr/>
            <p:nvPr/>
          </p:nvSpPr>
          <p:spPr>
            <a:xfrm>
              <a:off x="11506200" y="2488406"/>
              <a:ext cx="50006" cy="92869"/>
            </a:xfrm>
            <a:custGeom>
              <a:avLst/>
              <a:gdLst>
                <a:gd name="connsiteX0" fmla="*/ 4763 w 50006"/>
                <a:gd name="connsiteY0" fmla="*/ 23813 h 92869"/>
                <a:gd name="connsiteX1" fmla="*/ 0 w 50006"/>
                <a:gd name="connsiteY1" fmla="*/ 92869 h 92869"/>
                <a:gd name="connsiteX2" fmla="*/ 47625 w 50006"/>
                <a:gd name="connsiteY2" fmla="*/ 64294 h 92869"/>
                <a:gd name="connsiteX3" fmla="*/ 50006 w 50006"/>
                <a:gd name="connsiteY3" fmla="*/ 0 h 92869"/>
                <a:gd name="connsiteX4" fmla="*/ 4763 w 50006"/>
                <a:gd name="connsiteY4" fmla="*/ 23813 h 9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6" h="92869">
                  <a:moveTo>
                    <a:pt x="4763" y="23813"/>
                  </a:moveTo>
                  <a:lnTo>
                    <a:pt x="0" y="92869"/>
                  </a:lnTo>
                  <a:lnTo>
                    <a:pt x="47625" y="64294"/>
                  </a:lnTo>
                  <a:cubicBezTo>
                    <a:pt x="48419" y="42863"/>
                    <a:pt x="49212" y="21431"/>
                    <a:pt x="50006" y="0"/>
                  </a:cubicBezTo>
                  <a:lnTo>
                    <a:pt x="4763" y="23813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 268"/>
            <p:cNvSpPr/>
            <p:nvPr/>
          </p:nvSpPr>
          <p:spPr>
            <a:xfrm>
              <a:off x="11603831" y="2436019"/>
              <a:ext cx="104775" cy="90487"/>
            </a:xfrm>
            <a:custGeom>
              <a:avLst/>
              <a:gdLst>
                <a:gd name="connsiteX0" fmla="*/ 0 w 104775"/>
                <a:gd name="connsiteY0" fmla="*/ 35719 h 90487"/>
                <a:gd name="connsiteX1" fmla="*/ 2382 w 104775"/>
                <a:gd name="connsiteY1" fmla="*/ 90487 h 90487"/>
                <a:gd name="connsiteX2" fmla="*/ 104775 w 104775"/>
                <a:gd name="connsiteY2" fmla="*/ 40481 h 90487"/>
                <a:gd name="connsiteX3" fmla="*/ 102394 w 104775"/>
                <a:gd name="connsiteY3" fmla="*/ 0 h 90487"/>
                <a:gd name="connsiteX4" fmla="*/ 0 w 104775"/>
                <a:gd name="connsiteY4" fmla="*/ 3571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90487">
                  <a:moveTo>
                    <a:pt x="0" y="35719"/>
                  </a:moveTo>
                  <a:lnTo>
                    <a:pt x="2382" y="90487"/>
                  </a:lnTo>
                  <a:lnTo>
                    <a:pt x="104775" y="40481"/>
                  </a:lnTo>
                  <a:lnTo>
                    <a:pt x="102394" y="0"/>
                  </a:lnTo>
                  <a:lnTo>
                    <a:pt x="0" y="35719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269"/>
            <p:cNvSpPr/>
            <p:nvPr/>
          </p:nvSpPr>
          <p:spPr>
            <a:xfrm>
              <a:off x="11753850" y="2369344"/>
              <a:ext cx="126206" cy="88106"/>
            </a:xfrm>
            <a:custGeom>
              <a:avLst/>
              <a:gdLst>
                <a:gd name="connsiteX0" fmla="*/ 0 w 126206"/>
                <a:gd name="connsiteY0" fmla="*/ 47625 h 88106"/>
                <a:gd name="connsiteX1" fmla="*/ 4763 w 126206"/>
                <a:gd name="connsiteY1" fmla="*/ 88106 h 88106"/>
                <a:gd name="connsiteX2" fmla="*/ 126206 w 126206"/>
                <a:gd name="connsiteY2" fmla="*/ 21431 h 88106"/>
                <a:gd name="connsiteX3" fmla="*/ 121444 w 126206"/>
                <a:gd name="connsiteY3" fmla="*/ 0 h 88106"/>
                <a:gd name="connsiteX4" fmla="*/ 0 w 126206"/>
                <a:gd name="connsiteY4" fmla="*/ 47625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06" h="88106">
                  <a:moveTo>
                    <a:pt x="0" y="47625"/>
                  </a:moveTo>
                  <a:lnTo>
                    <a:pt x="4763" y="88106"/>
                  </a:lnTo>
                  <a:lnTo>
                    <a:pt x="126206" y="21431"/>
                  </a:lnTo>
                  <a:lnTo>
                    <a:pt x="121444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itle 1"/>
          <p:cNvSpPr txBox="1">
            <a:spLocks/>
          </p:cNvSpPr>
          <p:nvPr userDrawn="1"/>
        </p:nvSpPr>
        <p:spPr>
          <a:xfrm>
            <a:off x="9692114" y="5289773"/>
            <a:ext cx="2851883" cy="96365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>
                    <a:lumMod val="95000"/>
                    <a:lumOff val="5000"/>
                  </a:schemeClr>
                </a:solidFill>
                <a:latin typeface="Meriyo UI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/>
                </a:solidFill>
                <a:latin typeface="Meiryo UI"/>
              </a:rPr>
              <a:t>E.O.F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69688" y="6475755"/>
            <a:ext cx="3650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</a:rPr>
              <a:t>STT 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eiryo UI"/>
              </a:rPr>
              <a:t>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</a:rPr>
              <a:t>  Sony Technology (Thailand) </a:t>
            </a:r>
          </a:p>
        </p:txBody>
      </p:sp>
      <p:sp>
        <p:nvSpPr>
          <p:cNvPr id="49" name="テキスト ボックス 5">
            <a:extLst>
              <a:ext uri="{FF2B5EF4-FFF2-40B4-BE49-F238E27FC236}">
                <a16:creationId xmlns:a16="http://schemas.microsoft.com/office/drawing/2014/main" id="{90F4886B-B772-42AF-B219-C0DA494CDC5F}"/>
              </a:ext>
            </a:extLst>
          </p:cNvPr>
          <p:cNvSpPr txBox="1"/>
          <p:nvPr userDrawn="1"/>
        </p:nvSpPr>
        <p:spPr>
          <a:xfrm>
            <a:off x="3594931" y="3167744"/>
            <a:ext cx="500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/>
                <a:ea typeface="Meiryo UI" panose="020B0604030504040204"/>
                <a:cs typeface="+mn-cs"/>
              </a:rPr>
              <a:t>Become a mother factory</a:t>
            </a:r>
          </a:p>
        </p:txBody>
      </p:sp>
      <p:sp>
        <p:nvSpPr>
          <p:cNvPr id="50" name="テキスト ボックス 5">
            <a:extLst>
              <a:ext uri="{FF2B5EF4-FFF2-40B4-BE49-F238E27FC236}">
                <a16:creationId xmlns:a16="http://schemas.microsoft.com/office/drawing/2014/main" id="{8D7C3B89-9570-4DD1-8C18-E86C8A991758}"/>
              </a:ext>
            </a:extLst>
          </p:cNvPr>
          <p:cNvSpPr txBox="1"/>
          <p:nvPr userDrawn="1"/>
        </p:nvSpPr>
        <p:spPr>
          <a:xfrm>
            <a:off x="1330160" y="2031236"/>
            <a:ext cx="95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“</a:t>
            </a:r>
            <a:r>
              <a:rPr kumimoji="0" lang="th-TH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จะเป็นโรงงานหลักในการผลิต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”</a:t>
            </a:r>
          </a:p>
        </p:txBody>
      </p:sp>
      <p:pic>
        <p:nvPicPr>
          <p:cNvPr id="321" name="Picture 32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1" y="3876674"/>
            <a:ext cx="2676882" cy="2981325"/>
          </a:xfrm>
          <a:prstGeom prst="rect">
            <a:avLst/>
          </a:prstGeom>
        </p:spPr>
      </p:pic>
      <p:pic>
        <p:nvPicPr>
          <p:cNvPr id="3" name="Picture 2" descr="A picture containing plant, flower, clipart&#10;&#10;Description automatically generated">
            <a:extLst>
              <a:ext uri="{FF2B5EF4-FFF2-40B4-BE49-F238E27FC236}">
                <a16:creationId xmlns:a16="http://schemas.microsoft.com/office/drawing/2014/main" id="{A5D9284D-EADA-4788-80A9-C6666D46CF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5000"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76" y="3366855"/>
            <a:ext cx="6059822" cy="1405176"/>
          </a:xfrm>
          <a:prstGeom prst="rect">
            <a:avLst/>
          </a:prstGeom>
        </p:spPr>
      </p:pic>
      <p:pic>
        <p:nvPicPr>
          <p:cNvPr id="47" name="Picture 46" descr="Screen Clipping">
            <a:extLst>
              <a:ext uri="{FF2B5EF4-FFF2-40B4-BE49-F238E27FC236}">
                <a16:creationId xmlns:a16="http://schemas.microsoft.com/office/drawing/2014/main" id="{3670DCFF-53CB-4A13-B0A3-1FFE4BFFE16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445" y="6413167"/>
            <a:ext cx="1448002" cy="4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62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7056"/>
            <a:ext cx="12192000" cy="36576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3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0" y="6501468"/>
            <a:ext cx="3577017" cy="360727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6969688" y="6510591"/>
            <a:ext cx="3650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</a:rPr>
              <a:t>STT 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eriyo UI"/>
              </a:rPr>
              <a:t>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</a:rPr>
              <a:t>  Sony Technology (Thailand) </a:t>
            </a:r>
          </a:p>
        </p:txBody>
      </p:sp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E7D5BD8D-7539-4469-91D1-D3481CA55B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445" y="6497055"/>
            <a:ext cx="1448002" cy="36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8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1337">
              <a:srgbClr val="6C6C6C"/>
            </a:gs>
            <a:gs pos="68155">
              <a:srgbClr val="4B4B4B"/>
            </a:gs>
            <a:gs pos="84050">
              <a:srgbClr val="2C2C2C"/>
            </a:gs>
            <a:gs pos="100000">
              <a:schemeClr val="bg1">
                <a:lumMod val="95000"/>
                <a:lumOff val="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/>
          <p:cNvGrpSpPr/>
          <p:nvPr userDrawn="1"/>
        </p:nvGrpSpPr>
        <p:grpSpPr>
          <a:xfrm>
            <a:off x="1333500" y="2369344"/>
            <a:ext cx="10546556" cy="4488656"/>
            <a:chOff x="1333500" y="2369344"/>
            <a:chExt cx="10546556" cy="4488656"/>
          </a:xfrm>
        </p:grpSpPr>
        <p:sp>
          <p:nvSpPr>
            <p:cNvPr id="234" name="Freeform 233"/>
            <p:cNvSpPr/>
            <p:nvPr/>
          </p:nvSpPr>
          <p:spPr>
            <a:xfrm>
              <a:off x="1333500" y="5781675"/>
              <a:ext cx="1543050" cy="1076325"/>
            </a:xfrm>
            <a:custGeom>
              <a:avLst/>
              <a:gdLst>
                <a:gd name="connsiteX0" fmla="*/ 0 w 1543050"/>
                <a:gd name="connsiteY0" fmla="*/ 1066800 h 1076325"/>
                <a:gd name="connsiteX1" fmla="*/ 314325 w 1543050"/>
                <a:gd name="connsiteY1" fmla="*/ 457200 h 1076325"/>
                <a:gd name="connsiteX2" fmla="*/ 1543050 w 1543050"/>
                <a:gd name="connsiteY2" fmla="*/ 0 h 1076325"/>
                <a:gd name="connsiteX3" fmla="*/ 819150 w 1543050"/>
                <a:gd name="connsiteY3" fmla="*/ 1076325 h 1076325"/>
                <a:gd name="connsiteX4" fmla="*/ 0 w 1543050"/>
                <a:gd name="connsiteY4" fmla="*/ 106680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50" h="1076325">
                  <a:moveTo>
                    <a:pt x="0" y="1066800"/>
                  </a:moveTo>
                  <a:lnTo>
                    <a:pt x="314325" y="457200"/>
                  </a:lnTo>
                  <a:lnTo>
                    <a:pt x="1543050" y="0"/>
                  </a:lnTo>
                  <a:lnTo>
                    <a:pt x="819150" y="1076325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2343150" y="5562600"/>
              <a:ext cx="1057275" cy="1295400"/>
            </a:xfrm>
            <a:custGeom>
              <a:avLst/>
              <a:gdLst>
                <a:gd name="connsiteX0" fmla="*/ 0 w 1057275"/>
                <a:gd name="connsiteY0" fmla="*/ 1285875 h 1295400"/>
                <a:gd name="connsiteX1" fmla="*/ 771525 w 1057275"/>
                <a:gd name="connsiteY1" fmla="*/ 123825 h 1295400"/>
                <a:gd name="connsiteX2" fmla="*/ 1057275 w 1057275"/>
                <a:gd name="connsiteY2" fmla="*/ 0 h 1295400"/>
                <a:gd name="connsiteX3" fmla="*/ 190500 w 1057275"/>
                <a:gd name="connsiteY3" fmla="*/ 1295400 h 1295400"/>
                <a:gd name="connsiteX4" fmla="*/ 0 w 1057275"/>
                <a:gd name="connsiteY4" fmla="*/ 1285875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295400">
                  <a:moveTo>
                    <a:pt x="0" y="1285875"/>
                  </a:moveTo>
                  <a:lnTo>
                    <a:pt x="771525" y="123825"/>
                  </a:lnTo>
                  <a:lnTo>
                    <a:pt x="1057275" y="0"/>
                  </a:lnTo>
                  <a:lnTo>
                    <a:pt x="190500" y="1295400"/>
                  </a:lnTo>
                  <a:lnTo>
                    <a:pt x="0" y="1285875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 235"/>
            <p:cNvSpPr/>
            <p:nvPr/>
          </p:nvSpPr>
          <p:spPr>
            <a:xfrm>
              <a:off x="2638425" y="5505450"/>
              <a:ext cx="952500" cy="1352550"/>
            </a:xfrm>
            <a:custGeom>
              <a:avLst/>
              <a:gdLst>
                <a:gd name="connsiteX0" fmla="*/ 0 w 952500"/>
                <a:gd name="connsiteY0" fmla="*/ 1352550 h 1352550"/>
                <a:gd name="connsiteX1" fmla="*/ 876300 w 952500"/>
                <a:gd name="connsiteY1" fmla="*/ 19050 h 1352550"/>
                <a:gd name="connsiteX2" fmla="*/ 952500 w 952500"/>
                <a:gd name="connsiteY2" fmla="*/ 0 h 1352550"/>
                <a:gd name="connsiteX3" fmla="*/ 76200 w 952500"/>
                <a:gd name="connsiteY3" fmla="*/ 1343025 h 1352550"/>
                <a:gd name="connsiteX4" fmla="*/ 0 w 952500"/>
                <a:gd name="connsiteY4" fmla="*/ 135255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1352550">
                  <a:moveTo>
                    <a:pt x="0" y="1352550"/>
                  </a:moveTo>
                  <a:lnTo>
                    <a:pt x="876300" y="19050"/>
                  </a:lnTo>
                  <a:lnTo>
                    <a:pt x="952500" y="0"/>
                  </a:lnTo>
                  <a:lnTo>
                    <a:pt x="76200" y="1343025"/>
                  </a:lnTo>
                  <a:lnTo>
                    <a:pt x="0" y="1352550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3400425" y="5248275"/>
              <a:ext cx="828675" cy="1266825"/>
            </a:xfrm>
            <a:custGeom>
              <a:avLst/>
              <a:gdLst>
                <a:gd name="connsiteX0" fmla="*/ 0 w 828675"/>
                <a:gd name="connsiteY0" fmla="*/ 1266825 h 1266825"/>
                <a:gd name="connsiteX1" fmla="*/ 676275 w 828675"/>
                <a:gd name="connsiteY1" fmla="*/ 57150 h 1266825"/>
                <a:gd name="connsiteX2" fmla="*/ 828675 w 828675"/>
                <a:gd name="connsiteY2" fmla="*/ 0 h 1266825"/>
                <a:gd name="connsiteX3" fmla="*/ 247650 w 828675"/>
                <a:gd name="connsiteY3" fmla="*/ 1171575 h 1266825"/>
                <a:gd name="connsiteX4" fmla="*/ 0 w 828675"/>
                <a:gd name="connsiteY4" fmla="*/ 1266825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675" h="1266825">
                  <a:moveTo>
                    <a:pt x="0" y="1266825"/>
                  </a:moveTo>
                  <a:lnTo>
                    <a:pt x="676275" y="57150"/>
                  </a:lnTo>
                  <a:lnTo>
                    <a:pt x="828675" y="0"/>
                  </a:lnTo>
                  <a:lnTo>
                    <a:pt x="247650" y="1171575"/>
                  </a:lnTo>
                  <a:lnTo>
                    <a:pt x="0" y="1266825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 237"/>
            <p:cNvSpPr/>
            <p:nvPr/>
          </p:nvSpPr>
          <p:spPr>
            <a:xfrm>
              <a:off x="4486275" y="4924425"/>
              <a:ext cx="619125" cy="1047750"/>
            </a:xfrm>
            <a:custGeom>
              <a:avLst/>
              <a:gdLst>
                <a:gd name="connsiteX0" fmla="*/ 0 w 619125"/>
                <a:gd name="connsiteY0" fmla="*/ 1047750 h 1047750"/>
                <a:gd name="connsiteX1" fmla="*/ 276225 w 619125"/>
                <a:gd name="connsiteY1" fmla="*/ 133350 h 1047750"/>
                <a:gd name="connsiteX2" fmla="*/ 619125 w 619125"/>
                <a:gd name="connsiteY2" fmla="*/ 0 h 1047750"/>
                <a:gd name="connsiteX3" fmla="*/ 323850 w 619125"/>
                <a:gd name="connsiteY3" fmla="*/ 895350 h 1047750"/>
                <a:gd name="connsiteX4" fmla="*/ 0 w 619125"/>
                <a:gd name="connsiteY4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5" h="1047750">
                  <a:moveTo>
                    <a:pt x="0" y="1047750"/>
                  </a:moveTo>
                  <a:lnTo>
                    <a:pt x="276225" y="133350"/>
                  </a:lnTo>
                  <a:lnTo>
                    <a:pt x="619125" y="0"/>
                  </a:lnTo>
                  <a:lnTo>
                    <a:pt x="323850" y="895350"/>
                  </a:lnTo>
                  <a:lnTo>
                    <a:pt x="0" y="104775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  <a:alpha val="1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5200650" y="4600575"/>
              <a:ext cx="752475" cy="1038225"/>
            </a:xfrm>
            <a:custGeom>
              <a:avLst/>
              <a:gdLst>
                <a:gd name="connsiteX0" fmla="*/ 0 w 752475"/>
                <a:gd name="connsiteY0" fmla="*/ 1038225 h 1038225"/>
                <a:gd name="connsiteX1" fmla="*/ 257175 w 752475"/>
                <a:gd name="connsiteY1" fmla="*/ 200025 h 1038225"/>
                <a:gd name="connsiteX2" fmla="*/ 752475 w 752475"/>
                <a:gd name="connsiteY2" fmla="*/ 0 h 1038225"/>
                <a:gd name="connsiteX3" fmla="*/ 619125 w 752475"/>
                <a:gd name="connsiteY3" fmla="*/ 762000 h 1038225"/>
                <a:gd name="connsiteX4" fmla="*/ 0 w 752475"/>
                <a:gd name="connsiteY4" fmla="*/ 1038225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75" h="1038225">
                  <a:moveTo>
                    <a:pt x="0" y="1038225"/>
                  </a:moveTo>
                  <a:lnTo>
                    <a:pt x="257175" y="200025"/>
                  </a:lnTo>
                  <a:lnTo>
                    <a:pt x="752475" y="0"/>
                  </a:lnTo>
                  <a:lnTo>
                    <a:pt x="619125" y="762000"/>
                  </a:lnTo>
                  <a:lnTo>
                    <a:pt x="0" y="1038225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 239"/>
            <p:cNvSpPr/>
            <p:nvPr/>
          </p:nvSpPr>
          <p:spPr>
            <a:xfrm>
              <a:off x="6124575" y="4371975"/>
              <a:ext cx="466725" cy="800100"/>
            </a:xfrm>
            <a:custGeom>
              <a:avLst/>
              <a:gdLst>
                <a:gd name="connsiteX0" fmla="*/ 0 w 466725"/>
                <a:gd name="connsiteY0" fmla="*/ 800100 h 800100"/>
                <a:gd name="connsiteX1" fmla="*/ 104775 w 466725"/>
                <a:gd name="connsiteY1" fmla="*/ 133350 h 800100"/>
                <a:gd name="connsiteX2" fmla="*/ 466725 w 466725"/>
                <a:gd name="connsiteY2" fmla="*/ 0 h 800100"/>
                <a:gd name="connsiteX3" fmla="*/ 333375 w 466725"/>
                <a:gd name="connsiteY3" fmla="*/ 666750 h 800100"/>
                <a:gd name="connsiteX4" fmla="*/ 0 w 466725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800100">
                  <a:moveTo>
                    <a:pt x="0" y="800100"/>
                  </a:moveTo>
                  <a:lnTo>
                    <a:pt x="104775" y="133350"/>
                  </a:lnTo>
                  <a:lnTo>
                    <a:pt x="466725" y="0"/>
                  </a:lnTo>
                  <a:lnTo>
                    <a:pt x="333375" y="666750"/>
                  </a:lnTo>
                  <a:lnTo>
                    <a:pt x="0" y="8001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6819900" y="4200525"/>
              <a:ext cx="209550" cy="647700"/>
            </a:xfrm>
            <a:custGeom>
              <a:avLst/>
              <a:gdLst>
                <a:gd name="connsiteX0" fmla="*/ 0 w 209550"/>
                <a:gd name="connsiteY0" fmla="*/ 647700 h 647700"/>
                <a:gd name="connsiteX1" fmla="*/ 85725 w 209550"/>
                <a:gd name="connsiteY1" fmla="*/ 38100 h 647700"/>
                <a:gd name="connsiteX2" fmla="*/ 209550 w 209550"/>
                <a:gd name="connsiteY2" fmla="*/ 0 h 647700"/>
                <a:gd name="connsiteX3" fmla="*/ 123825 w 209550"/>
                <a:gd name="connsiteY3" fmla="*/ 590550 h 647700"/>
                <a:gd name="connsiteX4" fmla="*/ 0 w 209550"/>
                <a:gd name="connsiteY4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47700">
                  <a:moveTo>
                    <a:pt x="0" y="647700"/>
                  </a:moveTo>
                  <a:lnTo>
                    <a:pt x="85725" y="38100"/>
                  </a:lnTo>
                  <a:lnTo>
                    <a:pt x="209550" y="0"/>
                  </a:lnTo>
                  <a:lnTo>
                    <a:pt x="123825" y="59055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7772400" y="3876675"/>
              <a:ext cx="123825" cy="495300"/>
            </a:xfrm>
            <a:custGeom>
              <a:avLst/>
              <a:gdLst>
                <a:gd name="connsiteX0" fmla="*/ 9525 w 123825"/>
                <a:gd name="connsiteY0" fmla="*/ 495300 h 495300"/>
                <a:gd name="connsiteX1" fmla="*/ 0 w 123825"/>
                <a:gd name="connsiteY1" fmla="*/ 47625 h 495300"/>
                <a:gd name="connsiteX2" fmla="*/ 123825 w 123825"/>
                <a:gd name="connsiteY2" fmla="*/ 0 h 495300"/>
                <a:gd name="connsiteX3" fmla="*/ 114300 w 123825"/>
                <a:gd name="connsiteY3" fmla="*/ 447675 h 495300"/>
                <a:gd name="connsiteX4" fmla="*/ 9525 w 123825"/>
                <a:gd name="connsiteY4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495300">
                  <a:moveTo>
                    <a:pt x="9525" y="495300"/>
                  </a:moveTo>
                  <a:lnTo>
                    <a:pt x="0" y="47625"/>
                  </a:lnTo>
                  <a:lnTo>
                    <a:pt x="123825" y="0"/>
                  </a:lnTo>
                  <a:lnTo>
                    <a:pt x="114300" y="447675"/>
                  </a:lnTo>
                  <a:lnTo>
                    <a:pt x="9525" y="4953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 242"/>
            <p:cNvSpPr/>
            <p:nvPr/>
          </p:nvSpPr>
          <p:spPr>
            <a:xfrm>
              <a:off x="8315325" y="3571875"/>
              <a:ext cx="371475" cy="552450"/>
            </a:xfrm>
            <a:custGeom>
              <a:avLst/>
              <a:gdLst>
                <a:gd name="connsiteX0" fmla="*/ 28575 w 371475"/>
                <a:gd name="connsiteY0" fmla="*/ 552450 h 552450"/>
                <a:gd name="connsiteX1" fmla="*/ 0 w 371475"/>
                <a:gd name="connsiteY1" fmla="*/ 142875 h 552450"/>
                <a:gd name="connsiteX2" fmla="*/ 352425 w 371475"/>
                <a:gd name="connsiteY2" fmla="*/ 0 h 552450"/>
                <a:gd name="connsiteX3" fmla="*/ 371475 w 371475"/>
                <a:gd name="connsiteY3" fmla="*/ 361950 h 552450"/>
                <a:gd name="connsiteX4" fmla="*/ 28575 w 371475"/>
                <a:gd name="connsiteY4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552450">
                  <a:moveTo>
                    <a:pt x="28575" y="552450"/>
                  </a:moveTo>
                  <a:lnTo>
                    <a:pt x="0" y="142875"/>
                  </a:lnTo>
                  <a:lnTo>
                    <a:pt x="352425" y="0"/>
                  </a:lnTo>
                  <a:lnTo>
                    <a:pt x="371475" y="361950"/>
                  </a:lnTo>
                  <a:lnTo>
                    <a:pt x="28575" y="55245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8801100" y="3486150"/>
              <a:ext cx="142875" cy="381000"/>
            </a:xfrm>
            <a:custGeom>
              <a:avLst/>
              <a:gdLst>
                <a:gd name="connsiteX0" fmla="*/ 28575 w 142875"/>
                <a:gd name="connsiteY0" fmla="*/ 381000 h 381000"/>
                <a:gd name="connsiteX1" fmla="*/ 0 w 142875"/>
                <a:gd name="connsiteY1" fmla="*/ 57150 h 381000"/>
                <a:gd name="connsiteX2" fmla="*/ 133350 w 142875"/>
                <a:gd name="connsiteY2" fmla="*/ 0 h 381000"/>
                <a:gd name="connsiteX3" fmla="*/ 142875 w 142875"/>
                <a:gd name="connsiteY3" fmla="*/ 342900 h 381000"/>
                <a:gd name="connsiteX4" fmla="*/ 28575 w 142875"/>
                <a:gd name="connsiteY4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381000">
                  <a:moveTo>
                    <a:pt x="28575" y="381000"/>
                  </a:moveTo>
                  <a:lnTo>
                    <a:pt x="0" y="57150"/>
                  </a:lnTo>
                  <a:lnTo>
                    <a:pt x="133350" y="0"/>
                  </a:lnTo>
                  <a:lnTo>
                    <a:pt x="142875" y="342900"/>
                  </a:lnTo>
                  <a:lnTo>
                    <a:pt x="28575" y="38100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9029700" y="3371850"/>
              <a:ext cx="190500" cy="381000"/>
            </a:xfrm>
            <a:custGeom>
              <a:avLst/>
              <a:gdLst>
                <a:gd name="connsiteX0" fmla="*/ 0 w 190500"/>
                <a:gd name="connsiteY0" fmla="*/ 381000 h 381000"/>
                <a:gd name="connsiteX1" fmla="*/ 0 w 190500"/>
                <a:gd name="connsiteY1" fmla="*/ 85725 h 381000"/>
                <a:gd name="connsiteX2" fmla="*/ 190500 w 190500"/>
                <a:gd name="connsiteY2" fmla="*/ 0 h 381000"/>
                <a:gd name="connsiteX3" fmla="*/ 190500 w 190500"/>
                <a:gd name="connsiteY3" fmla="*/ 295275 h 381000"/>
                <a:gd name="connsiteX4" fmla="*/ 0 w 190500"/>
                <a:gd name="connsiteY4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381000">
                  <a:moveTo>
                    <a:pt x="0" y="381000"/>
                  </a:moveTo>
                  <a:lnTo>
                    <a:pt x="0" y="85725"/>
                  </a:lnTo>
                  <a:lnTo>
                    <a:pt x="190500" y="0"/>
                  </a:lnTo>
                  <a:lnTo>
                    <a:pt x="190500" y="295275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 245"/>
            <p:cNvSpPr/>
            <p:nvPr/>
          </p:nvSpPr>
          <p:spPr>
            <a:xfrm>
              <a:off x="9334500" y="3311525"/>
              <a:ext cx="47625" cy="314325"/>
            </a:xfrm>
            <a:custGeom>
              <a:avLst/>
              <a:gdLst>
                <a:gd name="connsiteX0" fmla="*/ 0 w 47625"/>
                <a:gd name="connsiteY0" fmla="*/ 314325 h 314325"/>
                <a:gd name="connsiteX1" fmla="*/ 3175 w 47625"/>
                <a:gd name="connsiteY1" fmla="*/ 12700 h 314325"/>
                <a:gd name="connsiteX2" fmla="*/ 31750 w 47625"/>
                <a:gd name="connsiteY2" fmla="*/ 0 h 314325"/>
                <a:gd name="connsiteX3" fmla="*/ 47625 w 47625"/>
                <a:gd name="connsiteY3" fmla="*/ 298450 h 314325"/>
                <a:gd name="connsiteX4" fmla="*/ 0 w 47625"/>
                <a:gd name="connsiteY4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14325">
                  <a:moveTo>
                    <a:pt x="0" y="314325"/>
                  </a:moveTo>
                  <a:cubicBezTo>
                    <a:pt x="1058" y="213783"/>
                    <a:pt x="2117" y="113242"/>
                    <a:pt x="3175" y="12700"/>
                  </a:cubicBezTo>
                  <a:lnTo>
                    <a:pt x="31750" y="0"/>
                  </a:lnTo>
                  <a:lnTo>
                    <a:pt x="47625" y="298450"/>
                  </a:lnTo>
                  <a:lnTo>
                    <a:pt x="0" y="31432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9410700" y="3298031"/>
              <a:ext cx="57150" cy="295275"/>
            </a:xfrm>
            <a:custGeom>
              <a:avLst/>
              <a:gdLst>
                <a:gd name="connsiteX0" fmla="*/ 11906 w 57150"/>
                <a:gd name="connsiteY0" fmla="*/ 295275 h 295275"/>
                <a:gd name="connsiteX1" fmla="*/ 0 w 57150"/>
                <a:gd name="connsiteY1" fmla="*/ 7144 h 295275"/>
                <a:gd name="connsiteX2" fmla="*/ 21431 w 57150"/>
                <a:gd name="connsiteY2" fmla="*/ 0 h 295275"/>
                <a:gd name="connsiteX3" fmla="*/ 57150 w 57150"/>
                <a:gd name="connsiteY3" fmla="*/ 271463 h 295275"/>
                <a:gd name="connsiteX4" fmla="*/ 11906 w 57150"/>
                <a:gd name="connsiteY4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95275">
                  <a:moveTo>
                    <a:pt x="11906" y="295275"/>
                  </a:moveTo>
                  <a:lnTo>
                    <a:pt x="0" y="7144"/>
                  </a:lnTo>
                  <a:lnTo>
                    <a:pt x="21431" y="0"/>
                  </a:lnTo>
                  <a:lnTo>
                    <a:pt x="57150" y="271463"/>
                  </a:lnTo>
                  <a:lnTo>
                    <a:pt x="11906" y="29527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9470231" y="3255169"/>
              <a:ext cx="88107" cy="300037"/>
            </a:xfrm>
            <a:custGeom>
              <a:avLst/>
              <a:gdLst>
                <a:gd name="connsiteX0" fmla="*/ 23813 w 88107"/>
                <a:gd name="connsiteY0" fmla="*/ 300037 h 300037"/>
                <a:gd name="connsiteX1" fmla="*/ 0 w 88107"/>
                <a:gd name="connsiteY1" fmla="*/ 23812 h 300037"/>
                <a:gd name="connsiteX2" fmla="*/ 69057 w 88107"/>
                <a:gd name="connsiteY2" fmla="*/ 0 h 300037"/>
                <a:gd name="connsiteX3" fmla="*/ 88107 w 88107"/>
                <a:gd name="connsiteY3" fmla="*/ 269081 h 300037"/>
                <a:gd name="connsiteX4" fmla="*/ 23813 w 88107"/>
                <a:gd name="connsiteY4" fmla="*/ 300037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07" h="300037">
                  <a:moveTo>
                    <a:pt x="23813" y="300037"/>
                  </a:moveTo>
                  <a:lnTo>
                    <a:pt x="0" y="23812"/>
                  </a:lnTo>
                  <a:lnTo>
                    <a:pt x="69057" y="0"/>
                  </a:lnTo>
                  <a:lnTo>
                    <a:pt x="88107" y="269081"/>
                  </a:lnTo>
                  <a:lnTo>
                    <a:pt x="23813" y="300037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9667875" y="3190875"/>
              <a:ext cx="69056" cy="266700"/>
            </a:xfrm>
            <a:custGeom>
              <a:avLst/>
              <a:gdLst>
                <a:gd name="connsiteX0" fmla="*/ 0 w 69056"/>
                <a:gd name="connsiteY0" fmla="*/ 16669 h 266700"/>
                <a:gd name="connsiteX1" fmla="*/ 33338 w 69056"/>
                <a:gd name="connsiteY1" fmla="*/ 266700 h 266700"/>
                <a:gd name="connsiteX2" fmla="*/ 69056 w 69056"/>
                <a:gd name="connsiteY2" fmla="*/ 242888 h 266700"/>
                <a:gd name="connsiteX3" fmla="*/ 47625 w 69056"/>
                <a:gd name="connsiteY3" fmla="*/ 0 h 266700"/>
                <a:gd name="connsiteX4" fmla="*/ 0 w 69056"/>
                <a:gd name="connsiteY4" fmla="*/ 16669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266700">
                  <a:moveTo>
                    <a:pt x="0" y="16669"/>
                  </a:moveTo>
                  <a:lnTo>
                    <a:pt x="33338" y="266700"/>
                  </a:lnTo>
                  <a:lnTo>
                    <a:pt x="69056" y="242888"/>
                  </a:lnTo>
                  <a:lnTo>
                    <a:pt x="47625" y="0"/>
                  </a:lnTo>
                  <a:lnTo>
                    <a:pt x="0" y="16669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 249"/>
            <p:cNvSpPr/>
            <p:nvPr/>
          </p:nvSpPr>
          <p:spPr>
            <a:xfrm>
              <a:off x="9739313" y="3131344"/>
              <a:ext cx="152400" cy="292894"/>
            </a:xfrm>
            <a:custGeom>
              <a:avLst/>
              <a:gdLst>
                <a:gd name="connsiteX0" fmla="*/ 0 w 152400"/>
                <a:gd name="connsiteY0" fmla="*/ 50006 h 292894"/>
                <a:gd name="connsiteX1" fmla="*/ 30956 w 152400"/>
                <a:gd name="connsiteY1" fmla="*/ 292894 h 292894"/>
                <a:gd name="connsiteX2" fmla="*/ 152400 w 152400"/>
                <a:gd name="connsiteY2" fmla="*/ 223837 h 292894"/>
                <a:gd name="connsiteX3" fmla="*/ 126206 w 152400"/>
                <a:gd name="connsiteY3" fmla="*/ 0 h 292894"/>
                <a:gd name="connsiteX4" fmla="*/ 0 w 152400"/>
                <a:gd name="connsiteY4" fmla="*/ 50006 h 29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292894">
                  <a:moveTo>
                    <a:pt x="0" y="50006"/>
                  </a:moveTo>
                  <a:lnTo>
                    <a:pt x="30956" y="292894"/>
                  </a:lnTo>
                  <a:lnTo>
                    <a:pt x="152400" y="223837"/>
                  </a:lnTo>
                  <a:lnTo>
                    <a:pt x="126206" y="0"/>
                  </a:lnTo>
                  <a:lnTo>
                    <a:pt x="0" y="5000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 250"/>
            <p:cNvSpPr/>
            <p:nvPr/>
          </p:nvSpPr>
          <p:spPr>
            <a:xfrm>
              <a:off x="9894089" y="3119487"/>
              <a:ext cx="57150" cy="244029"/>
            </a:xfrm>
            <a:custGeom>
              <a:avLst/>
              <a:gdLst>
                <a:gd name="connsiteX0" fmla="*/ 11906 w 57150"/>
                <a:gd name="connsiteY0" fmla="*/ 295275 h 295275"/>
                <a:gd name="connsiteX1" fmla="*/ 0 w 57150"/>
                <a:gd name="connsiteY1" fmla="*/ 7144 h 295275"/>
                <a:gd name="connsiteX2" fmla="*/ 21431 w 57150"/>
                <a:gd name="connsiteY2" fmla="*/ 0 h 295275"/>
                <a:gd name="connsiteX3" fmla="*/ 57150 w 57150"/>
                <a:gd name="connsiteY3" fmla="*/ 271463 h 295275"/>
                <a:gd name="connsiteX4" fmla="*/ 11906 w 57150"/>
                <a:gd name="connsiteY4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95275">
                  <a:moveTo>
                    <a:pt x="11906" y="295275"/>
                  </a:moveTo>
                  <a:lnTo>
                    <a:pt x="0" y="7144"/>
                  </a:lnTo>
                  <a:lnTo>
                    <a:pt x="21431" y="0"/>
                  </a:lnTo>
                  <a:lnTo>
                    <a:pt x="57150" y="271463"/>
                  </a:lnTo>
                  <a:lnTo>
                    <a:pt x="11906" y="29527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 251"/>
            <p:cNvSpPr/>
            <p:nvPr/>
          </p:nvSpPr>
          <p:spPr>
            <a:xfrm>
              <a:off x="9946481" y="3074194"/>
              <a:ext cx="92869" cy="250031"/>
            </a:xfrm>
            <a:custGeom>
              <a:avLst/>
              <a:gdLst>
                <a:gd name="connsiteX0" fmla="*/ 0 w 92869"/>
                <a:gd name="connsiteY0" fmla="*/ 23812 h 250031"/>
                <a:gd name="connsiteX1" fmla="*/ 35719 w 92869"/>
                <a:gd name="connsiteY1" fmla="*/ 250031 h 250031"/>
                <a:gd name="connsiteX2" fmla="*/ 92869 w 92869"/>
                <a:gd name="connsiteY2" fmla="*/ 214312 h 250031"/>
                <a:gd name="connsiteX3" fmla="*/ 61913 w 92869"/>
                <a:gd name="connsiteY3" fmla="*/ 0 h 250031"/>
                <a:gd name="connsiteX4" fmla="*/ 0 w 92869"/>
                <a:gd name="connsiteY4" fmla="*/ 23812 h 25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69" h="250031">
                  <a:moveTo>
                    <a:pt x="0" y="23812"/>
                  </a:moveTo>
                  <a:lnTo>
                    <a:pt x="35719" y="250031"/>
                  </a:lnTo>
                  <a:lnTo>
                    <a:pt x="92869" y="214312"/>
                  </a:lnTo>
                  <a:lnTo>
                    <a:pt x="61913" y="0"/>
                  </a:lnTo>
                  <a:lnTo>
                    <a:pt x="0" y="23812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10101263" y="3021806"/>
              <a:ext cx="57150" cy="226219"/>
            </a:xfrm>
            <a:custGeom>
              <a:avLst/>
              <a:gdLst>
                <a:gd name="connsiteX0" fmla="*/ 0 w 57150"/>
                <a:gd name="connsiteY0" fmla="*/ 21432 h 226219"/>
                <a:gd name="connsiteX1" fmla="*/ 33337 w 57150"/>
                <a:gd name="connsiteY1" fmla="*/ 226219 h 226219"/>
                <a:gd name="connsiteX2" fmla="*/ 57150 w 57150"/>
                <a:gd name="connsiteY2" fmla="*/ 211932 h 226219"/>
                <a:gd name="connsiteX3" fmla="*/ 54768 w 57150"/>
                <a:gd name="connsiteY3" fmla="*/ 0 h 226219"/>
                <a:gd name="connsiteX4" fmla="*/ 0 w 57150"/>
                <a:gd name="connsiteY4" fmla="*/ 21432 h 22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26219">
                  <a:moveTo>
                    <a:pt x="0" y="21432"/>
                  </a:moveTo>
                  <a:lnTo>
                    <a:pt x="33337" y="226219"/>
                  </a:lnTo>
                  <a:lnTo>
                    <a:pt x="57150" y="211932"/>
                  </a:lnTo>
                  <a:lnTo>
                    <a:pt x="54768" y="0"/>
                  </a:lnTo>
                  <a:lnTo>
                    <a:pt x="0" y="21432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 253"/>
            <p:cNvSpPr/>
            <p:nvPr/>
          </p:nvSpPr>
          <p:spPr>
            <a:xfrm>
              <a:off x="10196513" y="2971800"/>
              <a:ext cx="102393" cy="247650"/>
            </a:xfrm>
            <a:custGeom>
              <a:avLst/>
              <a:gdLst>
                <a:gd name="connsiteX0" fmla="*/ 33337 w 102393"/>
                <a:gd name="connsiteY0" fmla="*/ 23813 h 247650"/>
                <a:gd name="connsiteX1" fmla="*/ 0 w 102393"/>
                <a:gd name="connsiteY1" fmla="*/ 247650 h 247650"/>
                <a:gd name="connsiteX2" fmla="*/ 76200 w 102393"/>
                <a:gd name="connsiteY2" fmla="*/ 207169 h 247650"/>
                <a:gd name="connsiteX3" fmla="*/ 76200 w 102393"/>
                <a:gd name="connsiteY3" fmla="*/ 185738 h 247650"/>
                <a:gd name="connsiteX4" fmla="*/ 102393 w 102393"/>
                <a:gd name="connsiteY4" fmla="*/ 0 h 247650"/>
                <a:gd name="connsiteX5" fmla="*/ 33337 w 102393"/>
                <a:gd name="connsiteY5" fmla="*/ 2381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393" h="247650">
                  <a:moveTo>
                    <a:pt x="33337" y="23813"/>
                  </a:moveTo>
                  <a:lnTo>
                    <a:pt x="0" y="247650"/>
                  </a:lnTo>
                  <a:lnTo>
                    <a:pt x="76200" y="207169"/>
                  </a:lnTo>
                  <a:lnTo>
                    <a:pt x="76200" y="185738"/>
                  </a:lnTo>
                  <a:lnTo>
                    <a:pt x="102393" y="0"/>
                  </a:lnTo>
                  <a:lnTo>
                    <a:pt x="33337" y="23813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254"/>
            <p:cNvSpPr/>
            <p:nvPr/>
          </p:nvSpPr>
          <p:spPr>
            <a:xfrm>
              <a:off x="10339388" y="2933700"/>
              <a:ext cx="45243" cy="214313"/>
            </a:xfrm>
            <a:custGeom>
              <a:avLst/>
              <a:gdLst>
                <a:gd name="connsiteX0" fmla="*/ 0 w 45243"/>
                <a:gd name="connsiteY0" fmla="*/ 21431 h 214313"/>
                <a:gd name="connsiteX1" fmla="*/ 0 w 45243"/>
                <a:gd name="connsiteY1" fmla="*/ 214313 h 214313"/>
                <a:gd name="connsiteX2" fmla="*/ 28575 w 45243"/>
                <a:gd name="connsiteY2" fmla="*/ 197644 h 214313"/>
                <a:gd name="connsiteX3" fmla="*/ 45243 w 45243"/>
                <a:gd name="connsiteY3" fmla="*/ 0 h 214313"/>
                <a:gd name="connsiteX4" fmla="*/ 0 w 45243"/>
                <a:gd name="connsiteY4" fmla="*/ 21431 h 2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3" h="214313">
                  <a:moveTo>
                    <a:pt x="0" y="21431"/>
                  </a:moveTo>
                  <a:lnTo>
                    <a:pt x="0" y="214313"/>
                  </a:lnTo>
                  <a:lnTo>
                    <a:pt x="28575" y="197644"/>
                  </a:lnTo>
                  <a:lnTo>
                    <a:pt x="45243" y="0"/>
                  </a:lnTo>
                  <a:lnTo>
                    <a:pt x="0" y="21431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255"/>
            <p:cNvSpPr/>
            <p:nvPr/>
          </p:nvSpPr>
          <p:spPr>
            <a:xfrm>
              <a:off x="10417969" y="2886075"/>
              <a:ext cx="104775" cy="216694"/>
            </a:xfrm>
            <a:custGeom>
              <a:avLst/>
              <a:gdLst>
                <a:gd name="connsiteX0" fmla="*/ 0 w 104775"/>
                <a:gd name="connsiteY0" fmla="*/ 40481 h 216694"/>
                <a:gd name="connsiteX1" fmla="*/ 11906 w 104775"/>
                <a:gd name="connsiteY1" fmla="*/ 216694 h 216694"/>
                <a:gd name="connsiteX2" fmla="*/ 104775 w 104775"/>
                <a:gd name="connsiteY2" fmla="*/ 161925 h 216694"/>
                <a:gd name="connsiteX3" fmla="*/ 95250 w 104775"/>
                <a:gd name="connsiteY3" fmla="*/ 0 h 216694"/>
                <a:gd name="connsiteX4" fmla="*/ 0 w 104775"/>
                <a:gd name="connsiteY4" fmla="*/ 40481 h 21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216694">
                  <a:moveTo>
                    <a:pt x="0" y="40481"/>
                  </a:moveTo>
                  <a:lnTo>
                    <a:pt x="11906" y="216694"/>
                  </a:lnTo>
                  <a:lnTo>
                    <a:pt x="104775" y="161925"/>
                  </a:lnTo>
                  <a:lnTo>
                    <a:pt x="95250" y="0"/>
                  </a:lnTo>
                  <a:lnTo>
                    <a:pt x="0" y="40481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256"/>
            <p:cNvSpPr/>
            <p:nvPr/>
          </p:nvSpPr>
          <p:spPr>
            <a:xfrm>
              <a:off x="10620375" y="2824163"/>
              <a:ext cx="57150" cy="176212"/>
            </a:xfrm>
            <a:custGeom>
              <a:avLst/>
              <a:gdLst>
                <a:gd name="connsiteX0" fmla="*/ 0 w 57150"/>
                <a:gd name="connsiteY0" fmla="*/ 26193 h 176212"/>
                <a:gd name="connsiteX1" fmla="*/ 14288 w 57150"/>
                <a:gd name="connsiteY1" fmla="*/ 176212 h 176212"/>
                <a:gd name="connsiteX2" fmla="*/ 47625 w 57150"/>
                <a:gd name="connsiteY2" fmla="*/ 154781 h 176212"/>
                <a:gd name="connsiteX3" fmla="*/ 57150 w 57150"/>
                <a:gd name="connsiteY3" fmla="*/ 0 h 176212"/>
                <a:gd name="connsiteX4" fmla="*/ 0 w 57150"/>
                <a:gd name="connsiteY4" fmla="*/ 26193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76212">
                  <a:moveTo>
                    <a:pt x="0" y="26193"/>
                  </a:moveTo>
                  <a:lnTo>
                    <a:pt x="14288" y="176212"/>
                  </a:lnTo>
                  <a:lnTo>
                    <a:pt x="47625" y="154781"/>
                  </a:lnTo>
                  <a:lnTo>
                    <a:pt x="57150" y="0"/>
                  </a:lnTo>
                  <a:lnTo>
                    <a:pt x="0" y="2619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257"/>
            <p:cNvSpPr/>
            <p:nvPr/>
          </p:nvSpPr>
          <p:spPr>
            <a:xfrm>
              <a:off x="10713244" y="2783681"/>
              <a:ext cx="47625" cy="180975"/>
            </a:xfrm>
            <a:custGeom>
              <a:avLst/>
              <a:gdLst>
                <a:gd name="connsiteX0" fmla="*/ 0 w 47625"/>
                <a:gd name="connsiteY0" fmla="*/ 26194 h 180975"/>
                <a:gd name="connsiteX1" fmla="*/ 7144 w 47625"/>
                <a:gd name="connsiteY1" fmla="*/ 180975 h 180975"/>
                <a:gd name="connsiteX2" fmla="*/ 45244 w 47625"/>
                <a:gd name="connsiteY2" fmla="*/ 157163 h 180975"/>
                <a:gd name="connsiteX3" fmla="*/ 47625 w 47625"/>
                <a:gd name="connsiteY3" fmla="*/ 0 h 180975"/>
                <a:gd name="connsiteX4" fmla="*/ 0 w 47625"/>
                <a:gd name="connsiteY4" fmla="*/ 261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80975">
                  <a:moveTo>
                    <a:pt x="0" y="26194"/>
                  </a:moveTo>
                  <a:lnTo>
                    <a:pt x="7144" y="180975"/>
                  </a:lnTo>
                  <a:lnTo>
                    <a:pt x="45244" y="157163"/>
                  </a:lnTo>
                  <a:cubicBezTo>
                    <a:pt x="46038" y="104775"/>
                    <a:pt x="46831" y="52388"/>
                    <a:pt x="47625" y="0"/>
                  </a:cubicBezTo>
                  <a:lnTo>
                    <a:pt x="0" y="26194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10794206" y="2757488"/>
              <a:ext cx="50007" cy="164306"/>
            </a:xfrm>
            <a:custGeom>
              <a:avLst/>
              <a:gdLst>
                <a:gd name="connsiteX0" fmla="*/ 0 w 50007"/>
                <a:gd name="connsiteY0" fmla="*/ 26193 h 164306"/>
                <a:gd name="connsiteX1" fmla="*/ 7144 w 50007"/>
                <a:gd name="connsiteY1" fmla="*/ 164306 h 164306"/>
                <a:gd name="connsiteX2" fmla="*/ 35719 w 50007"/>
                <a:gd name="connsiteY2" fmla="*/ 145256 h 164306"/>
                <a:gd name="connsiteX3" fmla="*/ 50007 w 50007"/>
                <a:gd name="connsiteY3" fmla="*/ 0 h 164306"/>
                <a:gd name="connsiteX4" fmla="*/ 0 w 50007"/>
                <a:gd name="connsiteY4" fmla="*/ 26193 h 16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7" h="164306">
                  <a:moveTo>
                    <a:pt x="0" y="26193"/>
                  </a:moveTo>
                  <a:lnTo>
                    <a:pt x="7144" y="164306"/>
                  </a:lnTo>
                  <a:lnTo>
                    <a:pt x="35719" y="145256"/>
                  </a:lnTo>
                  <a:lnTo>
                    <a:pt x="50007" y="0"/>
                  </a:lnTo>
                  <a:lnTo>
                    <a:pt x="0" y="2619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 259"/>
            <p:cNvSpPr/>
            <p:nvPr/>
          </p:nvSpPr>
          <p:spPr>
            <a:xfrm>
              <a:off x="10929938" y="2678906"/>
              <a:ext cx="121443" cy="178594"/>
            </a:xfrm>
            <a:custGeom>
              <a:avLst/>
              <a:gdLst>
                <a:gd name="connsiteX0" fmla="*/ 0 w 121443"/>
                <a:gd name="connsiteY0" fmla="*/ 45244 h 178594"/>
                <a:gd name="connsiteX1" fmla="*/ 2381 w 121443"/>
                <a:gd name="connsiteY1" fmla="*/ 178594 h 178594"/>
                <a:gd name="connsiteX2" fmla="*/ 119062 w 121443"/>
                <a:gd name="connsiteY2" fmla="*/ 114300 h 178594"/>
                <a:gd name="connsiteX3" fmla="*/ 121443 w 121443"/>
                <a:gd name="connsiteY3" fmla="*/ 0 h 178594"/>
                <a:gd name="connsiteX4" fmla="*/ 0 w 121443"/>
                <a:gd name="connsiteY4" fmla="*/ 4524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443" h="178594">
                  <a:moveTo>
                    <a:pt x="0" y="45244"/>
                  </a:moveTo>
                  <a:cubicBezTo>
                    <a:pt x="794" y="89694"/>
                    <a:pt x="1587" y="134144"/>
                    <a:pt x="2381" y="178594"/>
                  </a:cubicBezTo>
                  <a:lnTo>
                    <a:pt x="119062" y="114300"/>
                  </a:lnTo>
                  <a:cubicBezTo>
                    <a:pt x="119856" y="76200"/>
                    <a:pt x="120649" y="38100"/>
                    <a:pt x="121443" y="0"/>
                  </a:cubicBezTo>
                  <a:lnTo>
                    <a:pt x="0" y="45244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 260"/>
            <p:cNvSpPr/>
            <p:nvPr/>
          </p:nvSpPr>
          <p:spPr>
            <a:xfrm>
              <a:off x="11089481" y="2645569"/>
              <a:ext cx="57150" cy="138112"/>
            </a:xfrm>
            <a:custGeom>
              <a:avLst/>
              <a:gdLst>
                <a:gd name="connsiteX0" fmla="*/ 2382 w 57150"/>
                <a:gd name="connsiteY0" fmla="*/ 23812 h 138112"/>
                <a:gd name="connsiteX1" fmla="*/ 0 w 57150"/>
                <a:gd name="connsiteY1" fmla="*/ 138112 h 138112"/>
                <a:gd name="connsiteX2" fmla="*/ 21432 w 57150"/>
                <a:gd name="connsiteY2" fmla="*/ 119062 h 138112"/>
                <a:gd name="connsiteX3" fmla="*/ 57150 w 57150"/>
                <a:gd name="connsiteY3" fmla="*/ 0 h 138112"/>
                <a:gd name="connsiteX4" fmla="*/ 2382 w 57150"/>
                <a:gd name="connsiteY4" fmla="*/ 23812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38112">
                  <a:moveTo>
                    <a:pt x="2382" y="23812"/>
                  </a:moveTo>
                  <a:lnTo>
                    <a:pt x="0" y="138112"/>
                  </a:lnTo>
                  <a:lnTo>
                    <a:pt x="21432" y="119062"/>
                  </a:lnTo>
                  <a:lnTo>
                    <a:pt x="57150" y="0"/>
                  </a:lnTo>
                  <a:lnTo>
                    <a:pt x="2382" y="23812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 flipH="1">
              <a:off x="10877789" y="2741022"/>
              <a:ext cx="9048" cy="139486"/>
            </a:xfrm>
            <a:prstGeom prst="line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263" name="Straight Connector 262"/>
            <p:cNvCxnSpPr/>
            <p:nvPr/>
          </p:nvCxnSpPr>
          <p:spPr>
            <a:xfrm flipH="1">
              <a:off x="11167620" y="2636016"/>
              <a:ext cx="13029" cy="104998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64" name="Straight Connector 263"/>
            <p:cNvCxnSpPr/>
            <p:nvPr/>
          </p:nvCxnSpPr>
          <p:spPr>
            <a:xfrm flipH="1">
              <a:off x="11213306" y="2619172"/>
              <a:ext cx="13029" cy="95453"/>
            </a:xfrm>
            <a:prstGeom prst="line">
              <a:avLst/>
            </a:prstGeom>
            <a:noFill/>
            <a:ln w="317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65" name="Freeform 264"/>
            <p:cNvSpPr/>
            <p:nvPr/>
          </p:nvSpPr>
          <p:spPr>
            <a:xfrm>
              <a:off x="11272838" y="2555081"/>
              <a:ext cx="123825" cy="138113"/>
            </a:xfrm>
            <a:custGeom>
              <a:avLst/>
              <a:gdLst>
                <a:gd name="connsiteX0" fmla="*/ 4762 w 123825"/>
                <a:gd name="connsiteY0" fmla="*/ 47625 h 138113"/>
                <a:gd name="connsiteX1" fmla="*/ 0 w 123825"/>
                <a:gd name="connsiteY1" fmla="*/ 138113 h 138113"/>
                <a:gd name="connsiteX2" fmla="*/ 109537 w 123825"/>
                <a:gd name="connsiteY2" fmla="*/ 83344 h 138113"/>
                <a:gd name="connsiteX3" fmla="*/ 123825 w 123825"/>
                <a:gd name="connsiteY3" fmla="*/ 0 h 138113"/>
                <a:gd name="connsiteX4" fmla="*/ 4762 w 123825"/>
                <a:gd name="connsiteY4" fmla="*/ 47625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38113">
                  <a:moveTo>
                    <a:pt x="4762" y="47625"/>
                  </a:moveTo>
                  <a:lnTo>
                    <a:pt x="0" y="138113"/>
                  </a:lnTo>
                  <a:lnTo>
                    <a:pt x="109537" y="83344"/>
                  </a:lnTo>
                  <a:lnTo>
                    <a:pt x="123825" y="0"/>
                  </a:lnTo>
                  <a:lnTo>
                    <a:pt x="4762" y="47625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10560844" y="2874168"/>
              <a:ext cx="15466" cy="1519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67" name="Straight Connector 266"/>
            <p:cNvCxnSpPr/>
            <p:nvPr/>
          </p:nvCxnSpPr>
          <p:spPr>
            <a:xfrm flipH="1">
              <a:off x="11436023" y="2533852"/>
              <a:ext cx="11907" cy="8055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68" name="Freeform 267"/>
            <p:cNvSpPr/>
            <p:nvPr/>
          </p:nvSpPr>
          <p:spPr>
            <a:xfrm>
              <a:off x="11506200" y="2488406"/>
              <a:ext cx="50006" cy="92869"/>
            </a:xfrm>
            <a:custGeom>
              <a:avLst/>
              <a:gdLst>
                <a:gd name="connsiteX0" fmla="*/ 4763 w 50006"/>
                <a:gd name="connsiteY0" fmla="*/ 23813 h 92869"/>
                <a:gd name="connsiteX1" fmla="*/ 0 w 50006"/>
                <a:gd name="connsiteY1" fmla="*/ 92869 h 92869"/>
                <a:gd name="connsiteX2" fmla="*/ 47625 w 50006"/>
                <a:gd name="connsiteY2" fmla="*/ 64294 h 92869"/>
                <a:gd name="connsiteX3" fmla="*/ 50006 w 50006"/>
                <a:gd name="connsiteY3" fmla="*/ 0 h 92869"/>
                <a:gd name="connsiteX4" fmla="*/ 4763 w 50006"/>
                <a:gd name="connsiteY4" fmla="*/ 23813 h 9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6" h="92869">
                  <a:moveTo>
                    <a:pt x="4763" y="23813"/>
                  </a:moveTo>
                  <a:lnTo>
                    <a:pt x="0" y="92869"/>
                  </a:lnTo>
                  <a:lnTo>
                    <a:pt x="47625" y="64294"/>
                  </a:lnTo>
                  <a:cubicBezTo>
                    <a:pt x="48419" y="42863"/>
                    <a:pt x="49212" y="21431"/>
                    <a:pt x="50006" y="0"/>
                  </a:cubicBezTo>
                  <a:lnTo>
                    <a:pt x="4763" y="23813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 268"/>
            <p:cNvSpPr/>
            <p:nvPr/>
          </p:nvSpPr>
          <p:spPr>
            <a:xfrm>
              <a:off x="11603831" y="2436019"/>
              <a:ext cx="104775" cy="90487"/>
            </a:xfrm>
            <a:custGeom>
              <a:avLst/>
              <a:gdLst>
                <a:gd name="connsiteX0" fmla="*/ 0 w 104775"/>
                <a:gd name="connsiteY0" fmla="*/ 35719 h 90487"/>
                <a:gd name="connsiteX1" fmla="*/ 2382 w 104775"/>
                <a:gd name="connsiteY1" fmla="*/ 90487 h 90487"/>
                <a:gd name="connsiteX2" fmla="*/ 104775 w 104775"/>
                <a:gd name="connsiteY2" fmla="*/ 40481 h 90487"/>
                <a:gd name="connsiteX3" fmla="*/ 102394 w 104775"/>
                <a:gd name="connsiteY3" fmla="*/ 0 h 90487"/>
                <a:gd name="connsiteX4" fmla="*/ 0 w 104775"/>
                <a:gd name="connsiteY4" fmla="*/ 3571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90487">
                  <a:moveTo>
                    <a:pt x="0" y="35719"/>
                  </a:moveTo>
                  <a:lnTo>
                    <a:pt x="2382" y="90487"/>
                  </a:lnTo>
                  <a:lnTo>
                    <a:pt x="104775" y="40481"/>
                  </a:lnTo>
                  <a:lnTo>
                    <a:pt x="102394" y="0"/>
                  </a:lnTo>
                  <a:lnTo>
                    <a:pt x="0" y="35719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269"/>
            <p:cNvSpPr/>
            <p:nvPr/>
          </p:nvSpPr>
          <p:spPr>
            <a:xfrm>
              <a:off x="11753850" y="2369344"/>
              <a:ext cx="126206" cy="88106"/>
            </a:xfrm>
            <a:custGeom>
              <a:avLst/>
              <a:gdLst>
                <a:gd name="connsiteX0" fmla="*/ 0 w 126206"/>
                <a:gd name="connsiteY0" fmla="*/ 47625 h 88106"/>
                <a:gd name="connsiteX1" fmla="*/ 4763 w 126206"/>
                <a:gd name="connsiteY1" fmla="*/ 88106 h 88106"/>
                <a:gd name="connsiteX2" fmla="*/ 126206 w 126206"/>
                <a:gd name="connsiteY2" fmla="*/ 21431 h 88106"/>
                <a:gd name="connsiteX3" fmla="*/ 121444 w 126206"/>
                <a:gd name="connsiteY3" fmla="*/ 0 h 88106"/>
                <a:gd name="connsiteX4" fmla="*/ 0 w 126206"/>
                <a:gd name="connsiteY4" fmla="*/ 47625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06" h="88106">
                  <a:moveTo>
                    <a:pt x="0" y="47625"/>
                  </a:moveTo>
                  <a:lnTo>
                    <a:pt x="4763" y="88106"/>
                  </a:lnTo>
                  <a:lnTo>
                    <a:pt x="126206" y="21431"/>
                  </a:lnTo>
                  <a:lnTo>
                    <a:pt x="121444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1" name="Picture 320"/>
          <p:cNvPicPr>
            <a:picLocks noChangeAspect="1"/>
          </p:cNvPicPr>
          <p:nvPr userDrawn="1"/>
        </p:nvPicPr>
        <p:blipFill rotWithShape="1">
          <a:blip r:embed="rId3"/>
          <a:srcRect l="12304" b="8551"/>
          <a:stretch/>
        </p:blipFill>
        <p:spPr>
          <a:xfrm>
            <a:off x="6571" y="3876674"/>
            <a:ext cx="2676882" cy="2981325"/>
          </a:xfrm>
          <a:prstGeom prst="rect">
            <a:avLst/>
          </a:prstGeom>
        </p:spPr>
      </p:pic>
      <p:sp>
        <p:nvSpPr>
          <p:cNvPr id="44" name="TextBox 43"/>
          <p:cNvSpPr txBox="1"/>
          <p:nvPr userDrawn="1"/>
        </p:nvSpPr>
        <p:spPr>
          <a:xfrm>
            <a:off x="6788713" y="6480090"/>
            <a:ext cx="33718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iyo UI"/>
              </a:rPr>
              <a:t>STT 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eriyo UI"/>
              </a:rPr>
              <a:t>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iyo UI"/>
              </a:rPr>
              <a:t>  Sony Technology (Thailand)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45" y="6413167"/>
            <a:ext cx="1448002" cy="4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1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1337">
              <a:srgbClr val="6C6C6C"/>
            </a:gs>
            <a:gs pos="68155">
              <a:srgbClr val="4B4B4B"/>
            </a:gs>
            <a:gs pos="84050">
              <a:srgbClr val="2C2C2C"/>
            </a:gs>
            <a:gs pos="100000">
              <a:schemeClr val="bg1">
                <a:lumMod val="95000"/>
                <a:lumOff val="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/>
          <p:cNvGrpSpPr/>
          <p:nvPr userDrawn="1"/>
        </p:nvGrpSpPr>
        <p:grpSpPr>
          <a:xfrm>
            <a:off x="1333500" y="2369344"/>
            <a:ext cx="10546556" cy="4488656"/>
            <a:chOff x="1333500" y="2369344"/>
            <a:chExt cx="10546556" cy="4488656"/>
          </a:xfrm>
        </p:grpSpPr>
        <p:sp>
          <p:nvSpPr>
            <p:cNvPr id="234" name="Freeform 233"/>
            <p:cNvSpPr/>
            <p:nvPr/>
          </p:nvSpPr>
          <p:spPr>
            <a:xfrm>
              <a:off x="1333500" y="5781675"/>
              <a:ext cx="1543050" cy="1076325"/>
            </a:xfrm>
            <a:custGeom>
              <a:avLst/>
              <a:gdLst>
                <a:gd name="connsiteX0" fmla="*/ 0 w 1543050"/>
                <a:gd name="connsiteY0" fmla="*/ 1066800 h 1076325"/>
                <a:gd name="connsiteX1" fmla="*/ 314325 w 1543050"/>
                <a:gd name="connsiteY1" fmla="*/ 457200 h 1076325"/>
                <a:gd name="connsiteX2" fmla="*/ 1543050 w 1543050"/>
                <a:gd name="connsiteY2" fmla="*/ 0 h 1076325"/>
                <a:gd name="connsiteX3" fmla="*/ 819150 w 1543050"/>
                <a:gd name="connsiteY3" fmla="*/ 1076325 h 1076325"/>
                <a:gd name="connsiteX4" fmla="*/ 0 w 1543050"/>
                <a:gd name="connsiteY4" fmla="*/ 106680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50" h="1076325">
                  <a:moveTo>
                    <a:pt x="0" y="1066800"/>
                  </a:moveTo>
                  <a:lnTo>
                    <a:pt x="314325" y="457200"/>
                  </a:lnTo>
                  <a:lnTo>
                    <a:pt x="1543050" y="0"/>
                  </a:lnTo>
                  <a:lnTo>
                    <a:pt x="819150" y="1076325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2343150" y="5562600"/>
              <a:ext cx="1057275" cy="1295400"/>
            </a:xfrm>
            <a:custGeom>
              <a:avLst/>
              <a:gdLst>
                <a:gd name="connsiteX0" fmla="*/ 0 w 1057275"/>
                <a:gd name="connsiteY0" fmla="*/ 1285875 h 1295400"/>
                <a:gd name="connsiteX1" fmla="*/ 771525 w 1057275"/>
                <a:gd name="connsiteY1" fmla="*/ 123825 h 1295400"/>
                <a:gd name="connsiteX2" fmla="*/ 1057275 w 1057275"/>
                <a:gd name="connsiteY2" fmla="*/ 0 h 1295400"/>
                <a:gd name="connsiteX3" fmla="*/ 190500 w 1057275"/>
                <a:gd name="connsiteY3" fmla="*/ 1295400 h 1295400"/>
                <a:gd name="connsiteX4" fmla="*/ 0 w 1057275"/>
                <a:gd name="connsiteY4" fmla="*/ 1285875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295400">
                  <a:moveTo>
                    <a:pt x="0" y="1285875"/>
                  </a:moveTo>
                  <a:lnTo>
                    <a:pt x="771525" y="123825"/>
                  </a:lnTo>
                  <a:lnTo>
                    <a:pt x="1057275" y="0"/>
                  </a:lnTo>
                  <a:lnTo>
                    <a:pt x="190500" y="1295400"/>
                  </a:lnTo>
                  <a:lnTo>
                    <a:pt x="0" y="1285875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 235"/>
            <p:cNvSpPr/>
            <p:nvPr/>
          </p:nvSpPr>
          <p:spPr>
            <a:xfrm>
              <a:off x="2638425" y="5505450"/>
              <a:ext cx="952500" cy="1352550"/>
            </a:xfrm>
            <a:custGeom>
              <a:avLst/>
              <a:gdLst>
                <a:gd name="connsiteX0" fmla="*/ 0 w 952500"/>
                <a:gd name="connsiteY0" fmla="*/ 1352550 h 1352550"/>
                <a:gd name="connsiteX1" fmla="*/ 876300 w 952500"/>
                <a:gd name="connsiteY1" fmla="*/ 19050 h 1352550"/>
                <a:gd name="connsiteX2" fmla="*/ 952500 w 952500"/>
                <a:gd name="connsiteY2" fmla="*/ 0 h 1352550"/>
                <a:gd name="connsiteX3" fmla="*/ 76200 w 952500"/>
                <a:gd name="connsiteY3" fmla="*/ 1343025 h 1352550"/>
                <a:gd name="connsiteX4" fmla="*/ 0 w 952500"/>
                <a:gd name="connsiteY4" fmla="*/ 135255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1352550">
                  <a:moveTo>
                    <a:pt x="0" y="1352550"/>
                  </a:moveTo>
                  <a:lnTo>
                    <a:pt x="876300" y="19050"/>
                  </a:lnTo>
                  <a:lnTo>
                    <a:pt x="952500" y="0"/>
                  </a:lnTo>
                  <a:lnTo>
                    <a:pt x="76200" y="1343025"/>
                  </a:lnTo>
                  <a:lnTo>
                    <a:pt x="0" y="1352550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3400425" y="5248275"/>
              <a:ext cx="828675" cy="1266825"/>
            </a:xfrm>
            <a:custGeom>
              <a:avLst/>
              <a:gdLst>
                <a:gd name="connsiteX0" fmla="*/ 0 w 828675"/>
                <a:gd name="connsiteY0" fmla="*/ 1266825 h 1266825"/>
                <a:gd name="connsiteX1" fmla="*/ 676275 w 828675"/>
                <a:gd name="connsiteY1" fmla="*/ 57150 h 1266825"/>
                <a:gd name="connsiteX2" fmla="*/ 828675 w 828675"/>
                <a:gd name="connsiteY2" fmla="*/ 0 h 1266825"/>
                <a:gd name="connsiteX3" fmla="*/ 247650 w 828675"/>
                <a:gd name="connsiteY3" fmla="*/ 1171575 h 1266825"/>
                <a:gd name="connsiteX4" fmla="*/ 0 w 828675"/>
                <a:gd name="connsiteY4" fmla="*/ 1266825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675" h="1266825">
                  <a:moveTo>
                    <a:pt x="0" y="1266825"/>
                  </a:moveTo>
                  <a:lnTo>
                    <a:pt x="676275" y="57150"/>
                  </a:lnTo>
                  <a:lnTo>
                    <a:pt x="828675" y="0"/>
                  </a:lnTo>
                  <a:lnTo>
                    <a:pt x="247650" y="1171575"/>
                  </a:lnTo>
                  <a:lnTo>
                    <a:pt x="0" y="1266825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4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 237"/>
            <p:cNvSpPr/>
            <p:nvPr/>
          </p:nvSpPr>
          <p:spPr>
            <a:xfrm>
              <a:off x="4486275" y="4924425"/>
              <a:ext cx="619125" cy="1047750"/>
            </a:xfrm>
            <a:custGeom>
              <a:avLst/>
              <a:gdLst>
                <a:gd name="connsiteX0" fmla="*/ 0 w 619125"/>
                <a:gd name="connsiteY0" fmla="*/ 1047750 h 1047750"/>
                <a:gd name="connsiteX1" fmla="*/ 276225 w 619125"/>
                <a:gd name="connsiteY1" fmla="*/ 133350 h 1047750"/>
                <a:gd name="connsiteX2" fmla="*/ 619125 w 619125"/>
                <a:gd name="connsiteY2" fmla="*/ 0 h 1047750"/>
                <a:gd name="connsiteX3" fmla="*/ 323850 w 619125"/>
                <a:gd name="connsiteY3" fmla="*/ 895350 h 1047750"/>
                <a:gd name="connsiteX4" fmla="*/ 0 w 619125"/>
                <a:gd name="connsiteY4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5" h="1047750">
                  <a:moveTo>
                    <a:pt x="0" y="1047750"/>
                  </a:moveTo>
                  <a:lnTo>
                    <a:pt x="276225" y="133350"/>
                  </a:lnTo>
                  <a:lnTo>
                    <a:pt x="619125" y="0"/>
                  </a:lnTo>
                  <a:lnTo>
                    <a:pt x="323850" y="895350"/>
                  </a:lnTo>
                  <a:lnTo>
                    <a:pt x="0" y="104775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  <a:alpha val="1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5200650" y="4600575"/>
              <a:ext cx="752475" cy="1038225"/>
            </a:xfrm>
            <a:custGeom>
              <a:avLst/>
              <a:gdLst>
                <a:gd name="connsiteX0" fmla="*/ 0 w 752475"/>
                <a:gd name="connsiteY0" fmla="*/ 1038225 h 1038225"/>
                <a:gd name="connsiteX1" fmla="*/ 257175 w 752475"/>
                <a:gd name="connsiteY1" fmla="*/ 200025 h 1038225"/>
                <a:gd name="connsiteX2" fmla="*/ 752475 w 752475"/>
                <a:gd name="connsiteY2" fmla="*/ 0 h 1038225"/>
                <a:gd name="connsiteX3" fmla="*/ 619125 w 752475"/>
                <a:gd name="connsiteY3" fmla="*/ 762000 h 1038225"/>
                <a:gd name="connsiteX4" fmla="*/ 0 w 752475"/>
                <a:gd name="connsiteY4" fmla="*/ 1038225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75" h="1038225">
                  <a:moveTo>
                    <a:pt x="0" y="1038225"/>
                  </a:moveTo>
                  <a:lnTo>
                    <a:pt x="257175" y="200025"/>
                  </a:lnTo>
                  <a:lnTo>
                    <a:pt x="752475" y="0"/>
                  </a:lnTo>
                  <a:lnTo>
                    <a:pt x="619125" y="762000"/>
                  </a:lnTo>
                  <a:lnTo>
                    <a:pt x="0" y="1038225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 239"/>
            <p:cNvSpPr/>
            <p:nvPr/>
          </p:nvSpPr>
          <p:spPr>
            <a:xfrm>
              <a:off x="6124575" y="4371975"/>
              <a:ext cx="466725" cy="800100"/>
            </a:xfrm>
            <a:custGeom>
              <a:avLst/>
              <a:gdLst>
                <a:gd name="connsiteX0" fmla="*/ 0 w 466725"/>
                <a:gd name="connsiteY0" fmla="*/ 800100 h 800100"/>
                <a:gd name="connsiteX1" fmla="*/ 104775 w 466725"/>
                <a:gd name="connsiteY1" fmla="*/ 133350 h 800100"/>
                <a:gd name="connsiteX2" fmla="*/ 466725 w 466725"/>
                <a:gd name="connsiteY2" fmla="*/ 0 h 800100"/>
                <a:gd name="connsiteX3" fmla="*/ 333375 w 466725"/>
                <a:gd name="connsiteY3" fmla="*/ 666750 h 800100"/>
                <a:gd name="connsiteX4" fmla="*/ 0 w 466725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800100">
                  <a:moveTo>
                    <a:pt x="0" y="800100"/>
                  </a:moveTo>
                  <a:lnTo>
                    <a:pt x="104775" y="133350"/>
                  </a:lnTo>
                  <a:lnTo>
                    <a:pt x="466725" y="0"/>
                  </a:lnTo>
                  <a:lnTo>
                    <a:pt x="333375" y="666750"/>
                  </a:lnTo>
                  <a:lnTo>
                    <a:pt x="0" y="8001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6819900" y="4200525"/>
              <a:ext cx="209550" cy="647700"/>
            </a:xfrm>
            <a:custGeom>
              <a:avLst/>
              <a:gdLst>
                <a:gd name="connsiteX0" fmla="*/ 0 w 209550"/>
                <a:gd name="connsiteY0" fmla="*/ 647700 h 647700"/>
                <a:gd name="connsiteX1" fmla="*/ 85725 w 209550"/>
                <a:gd name="connsiteY1" fmla="*/ 38100 h 647700"/>
                <a:gd name="connsiteX2" fmla="*/ 209550 w 209550"/>
                <a:gd name="connsiteY2" fmla="*/ 0 h 647700"/>
                <a:gd name="connsiteX3" fmla="*/ 123825 w 209550"/>
                <a:gd name="connsiteY3" fmla="*/ 590550 h 647700"/>
                <a:gd name="connsiteX4" fmla="*/ 0 w 209550"/>
                <a:gd name="connsiteY4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47700">
                  <a:moveTo>
                    <a:pt x="0" y="647700"/>
                  </a:moveTo>
                  <a:lnTo>
                    <a:pt x="85725" y="38100"/>
                  </a:lnTo>
                  <a:lnTo>
                    <a:pt x="209550" y="0"/>
                  </a:lnTo>
                  <a:lnTo>
                    <a:pt x="123825" y="59055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7772400" y="3876675"/>
              <a:ext cx="123825" cy="495300"/>
            </a:xfrm>
            <a:custGeom>
              <a:avLst/>
              <a:gdLst>
                <a:gd name="connsiteX0" fmla="*/ 9525 w 123825"/>
                <a:gd name="connsiteY0" fmla="*/ 495300 h 495300"/>
                <a:gd name="connsiteX1" fmla="*/ 0 w 123825"/>
                <a:gd name="connsiteY1" fmla="*/ 47625 h 495300"/>
                <a:gd name="connsiteX2" fmla="*/ 123825 w 123825"/>
                <a:gd name="connsiteY2" fmla="*/ 0 h 495300"/>
                <a:gd name="connsiteX3" fmla="*/ 114300 w 123825"/>
                <a:gd name="connsiteY3" fmla="*/ 447675 h 495300"/>
                <a:gd name="connsiteX4" fmla="*/ 9525 w 123825"/>
                <a:gd name="connsiteY4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495300">
                  <a:moveTo>
                    <a:pt x="9525" y="495300"/>
                  </a:moveTo>
                  <a:lnTo>
                    <a:pt x="0" y="47625"/>
                  </a:lnTo>
                  <a:lnTo>
                    <a:pt x="123825" y="0"/>
                  </a:lnTo>
                  <a:lnTo>
                    <a:pt x="114300" y="447675"/>
                  </a:lnTo>
                  <a:lnTo>
                    <a:pt x="9525" y="49530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 242"/>
            <p:cNvSpPr/>
            <p:nvPr/>
          </p:nvSpPr>
          <p:spPr>
            <a:xfrm>
              <a:off x="8315325" y="3571875"/>
              <a:ext cx="371475" cy="552450"/>
            </a:xfrm>
            <a:custGeom>
              <a:avLst/>
              <a:gdLst>
                <a:gd name="connsiteX0" fmla="*/ 28575 w 371475"/>
                <a:gd name="connsiteY0" fmla="*/ 552450 h 552450"/>
                <a:gd name="connsiteX1" fmla="*/ 0 w 371475"/>
                <a:gd name="connsiteY1" fmla="*/ 142875 h 552450"/>
                <a:gd name="connsiteX2" fmla="*/ 352425 w 371475"/>
                <a:gd name="connsiteY2" fmla="*/ 0 h 552450"/>
                <a:gd name="connsiteX3" fmla="*/ 371475 w 371475"/>
                <a:gd name="connsiteY3" fmla="*/ 361950 h 552450"/>
                <a:gd name="connsiteX4" fmla="*/ 28575 w 371475"/>
                <a:gd name="connsiteY4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552450">
                  <a:moveTo>
                    <a:pt x="28575" y="552450"/>
                  </a:moveTo>
                  <a:lnTo>
                    <a:pt x="0" y="142875"/>
                  </a:lnTo>
                  <a:lnTo>
                    <a:pt x="352425" y="0"/>
                  </a:lnTo>
                  <a:lnTo>
                    <a:pt x="371475" y="361950"/>
                  </a:lnTo>
                  <a:lnTo>
                    <a:pt x="28575" y="55245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8801100" y="3486150"/>
              <a:ext cx="142875" cy="381000"/>
            </a:xfrm>
            <a:custGeom>
              <a:avLst/>
              <a:gdLst>
                <a:gd name="connsiteX0" fmla="*/ 28575 w 142875"/>
                <a:gd name="connsiteY0" fmla="*/ 381000 h 381000"/>
                <a:gd name="connsiteX1" fmla="*/ 0 w 142875"/>
                <a:gd name="connsiteY1" fmla="*/ 57150 h 381000"/>
                <a:gd name="connsiteX2" fmla="*/ 133350 w 142875"/>
                <a:gd name="connsiteY2" fmla="*/ 0 h 381000"/>
                <a:gd name="connsiteX3" fmla="*/ 142875 w 142875"/>
                <a:gd name="connsiteY3" fmla="*/ 342900 h 381000"/>
                <a:gd name="connsiteX4" fmla="*/ 28575 w 142875"/>
                <a:gd name="connsiteY4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381000">
                  <a:moveTo>
                    <a:pt x="28575" y="381000"/>
                  </a:moveTo>
                  <a:lnTo>
                    <a:pt x="0" y="57150"/>
                  </a:lnTo>
                  <a:lnTo>
                    <a:pt x="133350" y="0"/>
                  </a:lnTo>
                  <a:lnTo>
                    <a:pt x="142875" y="342900"/>
                  </a:lnTo>
                  <a:lnTo>
                    <a:pt x="28575" y="38100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9029700" y="3371850"/>
              <a:ext cx="190500" cy="381000"/>
            </a:xfrm>
            <a:custGeom>
              <a:avLst/>
              <a:gdLst>
                <a:gd name="connsiteX0" fmla="*/ 0 w 190500"/>
                <a:gd name="connsiteY0" fmla="*/ 381000 h 381000"/>
                <a:gd name="connsiteX1" fmla="*/ 0 w 190500"/>
                <a:gd name="connsiteY1" fmla="*/ 85725 h 381000"/>
                <a:gd name="connsiteX2" fmla="*/ 190500 w 190500"/>
                <a:gd name="connsiteY2" fmla="*/ 0 h 381000"/>
                <a:gd name="connsiteX3" fmla="*/ 190500 w 190500"/>
                <a:gd name="connsiteY3" fmla="*/ 295275 h 381000"/>
                <a:gd name="connsiteX4" fmla="*/ 0 w 190500"/>
                <a:gd name="connsiteY4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381000">
                  <a:moveTo>
                    <a:pt x="0" y="381000"/>
                  </a:moveTo>
                  <a:lnTo>
                    <a:pt x="0" y="85725"/>
                  </a:lnTo>
                  <a:lnTo>
                    <a:pt x="190500" y="0"/>
                  </a:lnTo>
                  <a:lnTo>
                    <a:pt x="190500" y="295275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 245"/>
            <p:cNvSpPr/>
            <p:nvPr/>
          </p:nvSpPr>
          <p:spPr>
            <a:xfrm>
              <a:off x="9334500" y="3311525"/>
              <a:ext cx="47625" cy="314325"/>
            </a:xfrm>
            <a:custGeom>
              <a:avLst/>
              <a:gdLst>
                <a:gd name="connsiteX0" fmla="*/ 0 w 47625"/>
                <a:gd name="connsiteY0" fmla="*/ 314325 h 314325"/>
                <a:gd name="connsiteX1" fmla="*/ 3175 w 47625"/>
                <a:gd name="connsiteY1" fmla="*/ 12700 h 314325"/>
                <a:gd name="connsiteX2" fmla="*/ 31750 w 47625"/>
                <a:gd name="connsiteY2" fmla="*/ 0 h 314325"/>
                <a:gd name="connsiteX3" fmla="*/ 47625 w 47625"/>
                <a:gd name="connsiteY3" fmla="*/ 298450 h 314325"/>
                <a:gd name="connsiteX4" fmla="*/ 0 w 47625"/>
                <a:gd name="connsiteY4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14325">
                  <a:moveTo>
                    <a:pt x="0" y="314325"/>
                  </a:moveTo>
                  <a:cubicBezTo>
                    <a:pt x="1058" y="213783"/>
                    <a:pt x="2117" y="113242"/>
                    <a:pt x="3175" y="12700"/>
                  </a:cubicBezTo>
                  <a:lnTo>
                    <a:pt x="31750" y="0"/>
                  </a:lnTo>
                  <a:lnTo>
                    <a:pt x="47625" y="298450"/>
                  </a:lnTo>
                  <a:lnTo>
                    <a:pt x="0" y="31432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9410700" y="3298031"/>
              <a:ext cx="57150" cy="295275"/>
            </a:xfrm>
            <a:custGeom>
              <a:avLst/>
              <a:gdLst>
                <a:gd name="connsiteX0" fmla="*/ 11906 w 57150"/>
                <a:gd name="connsiteY0" fmla="*/ 295275 h 295275"/>
                <a:gd name="connsiteX1" fmla="*/ 0 w 57150"/>
                <a:gd name="connsiteY1" fmla="*/ 7144 h 295275"/>
                <a:gd name="connsiteX2" fmla="*/ 21431 w 57150"/>
                <a:gd name="connsiteY2" fmla="*/ 0 h 295275"/>
                <a:gd name="connsiteX3" fmla="*/ 57150 w 57150"/>
                <a:gd name="connsiteY3" fmla="*/ 271463 h 295275"/>
                <a:gd name="connsiteX4" fmla="*/ 11906 w 57150"/>
                <a:gd name="connsiteY4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95275">
                  <a:moveTo>
                    <a:pt x="11906" y="295275"/>
                  </a:moveTo>
                  <a:lnTo>
                    <a:pt x="0" y="7144"/>
                  </a:lnTo>
                  <a:lnTo>
                    <a:pt x="21431" y="0"/>
                  </a:lnTo>
                  <a:lnTo>
                    <a:pt x="57150" y="271463"/>
                  </a:lnTo>
                  <a:lnTo>
                    <a:pt x="11906" y="29527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9470231" y="3255169"/>
              <a:ext cx="88107" cy="300037"/>
            </a:xfrm>
            <a:custGeom>
              <a:avLst/>
              <a:gdLst>
                <a:gd name="connsiteX0" fmla="*/ 23813 w 88107"/>
                <a:gd name="connsiteY0" fmla="*/ 300037 h 300037"/>
                <a:gd name="connsiteX1" fmla="*/ 0 w 88107"/>
                <a:gd name="connsiteY1" fmla="*/ 23812 h 300037"/>
                <a:gd name="connsiteX2" fmla="*/ 69057 w 88107"/>
                <a:gd name="connsiteY2" fmla="*/ 0 h 300037"/>
                <a:gd name="connsiteX3" fmla="*/ 88107 w 88107"/>
                <a:gd name="connsiteY3" fmla="*/ 269081 h 300037"/>
                <a:gd name="connsiteX4" fmla="*/ 23813 w 88107"/>
                <a:gd name="connsiteY4" fmla="*/ 300037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07" h="300037">
                  <a:moveTo>
                    <a:pt x="23813" y="300037"/>
                  </a:moveTo>
                  <a:lnTo>
                    <a:pt x="0" y="23812"/>
                  </a:lnTo>
                  <a:lnTo>
                    <a:pt x="69057" y="0"/>
                  </a:lnTo>
                  <a:lnTo>
                    <a:pt x="88107" y="269081"/>
                  </a:lnTo>
                  <a:lnTo>
                    <a:pt x="23813" y="300037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9667875" y="3190875"/>
              <a:ext cx="69056" cy="266700"/>
            </a:xfrm>
            <a:custGeom>
              <a:avLst/>
              <a:gdLst>
                <a:gd name="connsiteX0" fmla="*/ 0 w 69056"/>
                <a:gd name="connsiteY0" fmla="*/ 16669 h 266700"/>
                <a:gd name="connsiteX1" fmla="*/ 33338 w 69056"/>
                <a:gd name="connsiteY1" fmla="*/ 266700 h 266700"/>
                <a:gd name="connsiteX2" fmla="*/ 69056 w 69056"/>
                <a:gd name="connsiteY2" fmla="*/ 242888 h 266700"/>
                <a:gd name="connsiteX3" fmla="*/ 47625 w 69056"/>
                <a:gd name="connsiteY3" fmla="*/ 0 h 266700"/>
                <a:gd name="connsiteX4" fmla="*/ 0 w 69056"/>
                <a:gd name="connsiteY4" fmla="*/ 16669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266700">
                  <a:moveTo>
                    <a:pt x="0" y="16669"/>
                  </a:moveTo>
                  <a:lnTo>
                    <a:pt x="33338" y="266700"/>
                  </a:lnTo>
                  <a:lnTo>
                    <a:pt x="69056" y="242888"/>
                  </a:lnTo>
                  <a:lnTo>
                    <a:pt x="47625" y="0"/>
                  </a:lnTo>
                  <a:lnTo>
                    <a:pt x="0" y="16669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 249"/>
            <p:cNvSpPr/>
            <p:nvPr/>
          </p:nvSpPr>
          <p:spPr>
            <a:xfrm>
              <a:off x="9739313" y="3131344"/>
              <a:ext cx="152400" cy="292894"/>
            </a:xfrm>
            <a:custGeom>
              <a:avLst/>
              <a:gdLst>
                <a:gd name="connsiteX0" fmla="*/ 0 w 152400"/>
                <a:gd name="connsiteY0" fmla="*/ 50006 h 292894"/>
                <a:gd name="connsiteX1" fmla="*/ 30956 w 152400"/>
                <a:gd name="connsiteY1" fmla="*/ 292894 h 292894"/>
                <a:gd name="connsiteX2" fmla="*/ 152400 w 152400"/>
                <a:gd name="connsiteY2" fmla="*/ 223837 h 292894"/>
                <a:gd name="connsiteX3" fmla="*/ 126206 w 152400"/>
                <a:gd name="connsiteY3" fmla="*/ 0 h 292894"/>
                <a:gd name="connsiteX4" fmla="*/ 0 w 152400"/>
                <a:gd name="connsiteY4" fmla="*/ 50006 h 29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292894">
                  <a:moveTo>
                    <a:pt x="0" y="50006"/>
                  </a:moveTo>
                  <a:lnTo>
                    <a:pt x="30956" y="292894"/>
                  </a:lnTo>
                  <a:lnTo>
                    <a:pt x="152400" y="223837"/>
                  </a:lnTo>
                  <a:lnTo>
                    <a:pt x="126206" y="0"/>
                  </a:lnTo>
                  <a:lnTo>
                    <a:pt x="0" y="5000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 250"/>
            <p:cNvSpPr/>
            <p:nvPr/>
          </p:nvSpPr>
          <p:spPr>
            <a:xfrm>
              <a:off x="9894089" y="3119487"/>
              <a:ext cx="57150" cy="244029"/>
            </a:xfrm>
            <a:custGeom>
              <a:avLst/>
              <a:gdLst>
                <a:gd name="connsiteX0" fmla="*/ 11906 w 57150"/>
                <a:gd name="connsiteY0" fmla="*/ 295275 h 295275"/>
                <a:gd name="connsiteX1" fmla="*/ 0 w 57150"/>
                <a:gd name="connsiteY1" fmla="*/ 7144 h 295275"/>
                <a:gd name="connsiteX2" fmla="*/ 21431 w 57150"/>
                <a:gd name="connsiteY2" fmla="*/ 0 h 295275"/>
                <a:gd name="connsiteX3" fmla="*/ 57150 w 57150"/>
                <a:gd name="connsiteY3" fmla="*/ 271463 h 295275"/>
                <a:gd name="connsiteX4" fmla="*/ 11906 w 57150"/>
                <a:gd name="connsiteY4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95275">
                  <a:moveTo>
                    <a:pt x="11906" y="295275"/>
                  </a:moveTo>
                  <a:lnTo>
                    <a:pt x="0" y="7144"/>
                  </a:lnTo>
                  <a:lnTo>
                    <a:pt x="21431" y="0"/>
                  </a:lnTo>
                  <a:lnTo>
                    <a:pt x="57150" y="271463"/>
                  </a:lnTo>
                  <a:lnTo>
                    <a:pt x="11906" y="295275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 251"/>
            <p:cNvSpPr/>
            <p:nvPr/>
          </p:nvSpPr>
          <p:spPr>
            <a:xfrm>
              <a:off x="9946481" y="3074194"/>
              <a:ext cx="92869" cy="250031"/>
            </a:xfrm>
            <a:custGeom>
              <a:avLst/>
              <a:gdLst>
                <a:gd name="connsiteX0" fmla="*/ 0 w 92869"/>
                <a:gd name="connsiteY0" fmla="*/ 23812 h 250031"/>
                <a:gd name="connsiteX1" fmla="*/ 35719 w 92869"/>
                <a:gd name="connsiteY1" fmla="*/ 250031 h 250031"/>
                <a:gd name="connsiteX2" fmla="*/ 92869 w 92869"/>
                <a:gd name="connsiteY2" fmla="*/ 214312 h 250031"/>
                <a:gd name="connsiteX3" fmla="*/ 61913 w 92869"/>
                <a:gd name="connsiteY3" fmla="*/ 0 h 250031"/>
                <a:gd name="connsiteX4" fmla="*/ 0 w 92869"/>
                <a:gd name="connsiteY4" fmla="*/ 23812 h 25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69" h="250031">
                  <a:moveTo>
                    <a:pt x="0" y="23812"/>
                  </a:moveTo>
                  <a:lnTo>
                    <a:pt x="35719" y="250031"/>
                  </a:lnTo>
                  <a:lnTo>
                    <a:pt x="92869" y="214312"/>
                  </a:lnTo>
                  <a:lnTo>
                    <a:pt x="61913" y="0"/>
                  </a:lnTo>
                  <a:lnTo>
                    <a:pt x="0" y="23812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10101263" y="3021806"/>
              <a:ext cx="57150" cy="226219"/>
            </a:xfrm>
            <a:custGeom>
              <a:avLst/>
              <a:gdLst>
                <a:gd name="connsiteX0" fmla="*/ 0 w 57150"/>
                <a:gd name="connsiteY0" fmla="*/ 21432 h 226219"/>
                <a:gd name="connsiteX1" fmla="*/ 33337 w 57150"/>
                <a:gd name="connsiteY1" fmla="*/ 226219 h 226219"/>
                <a:gd name="connsiteX2" fmla="*/ 57150 w 57150"/>
                <a:gd name="connsiteY2" fmla="*/ 211932 h 226219"/>
                <a:gd name="connsiteX3" fmla="*/ 54768 w 57150"/>
                <a:gd name="connsiteY3" fmla="*/ 0 h 226219"/>
                <a:gd name="connsiteX4" fmla="*/ 0 w 57150"/>
                <a:gd name="connsiteY4" fmla="*/ 21432 h 22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226219">
                  <a:moveTo>
                    <a:pt x="0" y="21432"/>
                  </a:moveTo>
                  <a:lnTo>
                    <a:pt x="33337" y="226219"/>
                  </a:lnTo>
                  <a:lnTo>
                    <a:pt x="57150" y="211932"/>
                  </a:lnTo>
                  <a:lnTo>
                    <a:pt x="54768" y="0"/>
                  </a:lnTo>
                  <a:lnTo>
                    <a:pt x="0" y="21432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 253"/>
            <p:cNvSpPr/>
            <p:nvPr/>
          </p:nvSpPr>
          <p:spPr>
            <a:xfrm>
              <a:off x="10196513" y="2971800"/>
              <a:ext cx="102393" cy="247650"/>
            </a:xfrm>
            <a:custGeom>
              <a:avLst/>
              <a:gdLst>
                <a:gd name="connsiteX0" fmla="*/ 33337 w 102393"/>
                <a:gd name="connsiteY0" fmla="*/ 23813 h 247650"/>
                <a:gd name="connsiteX1" fmla="*/ 0 w 102393"/>
                <a:gd name="connsiteY1" fmla="*/ 247650 h 247650"/>
                <a:gd name="connsiteX2" fmla="*/ 76200 w 102393"/>
                <a:gd name="connsiteY2" fmla="*/ 207169 h 247650"/>
                <a:gd name="connsiteX3" fmla="*/ 76200 w 102393"/>
                <a:gd name="connsiteY3" fmla="*/ 185738 h 247650"/>
                <a:gd name="connsiteX4" fmla="*/ 102393 w 102393"/>
                <a:gd name="connsiteY4" fmla="*/ 0 h 247650"/>
                <a:gd name="connsiteX5" fmla="*/ 33337 w 102393"/>
                <a:gd name="connsiteY5" fmla="*/ 2381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393" h="247650">
                  <a:moveTo>
                    <a:pt x="33337" y="23813"/>
                  </a:moveTo>
                  <a:lnTo>
                    <a:pt x="0" y="247650"/>
                  </a:lnTo>
                  <a:lnTo>
                    <a:pt x="76200" y="207169"/>
                  </a:lnTo>
                  <a:lnTo>
                    <a:pt x="76200" y="185738"/>
                  </a:lnTo>
                  <a:lnTo>
                    <a:pt x="102393" y="0"/>
                  </a:lnTo>
                  <a:lnTo>
                    <a:pt x="33337" y="23813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  <a:alpha val="8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254"/>
            <p:cNvSpPr/>
            <p:nvPr/>
          </p:nvSpPr>
          <p:spPr>
            <a:xfrm>
              <a:off x="10339388" y="2933700"/>
              <a:ext cx="45243" cy="214313"/>
            </a:xfrm>
            <a:custGeom>
              <a:avLst/>
              <a:gdLst>
                <a:gd name="connsiteX0" fmla="*/ 0 w 45243"/>
                <a:gd name="connsiteY0" fmla="*/ 21431 h 214313"/>
                <a:gd name="connsiteX1" fmla="*/ 0 w 45243"/>
                <a:gd name="connsiteY1" fmla="*/ 214313 h 214313"/>
                <a:gd name="connsiteX2" fmla="*/ 28575 w 45243"/>
                <a:gd name="connsiteY2" fmla="*/ 197644 h 214313"/>
                <a:gd name="connsiteX3" fmla="*/ 45243 w 45243"/>
                <a:gd name="connsiteY3" fmla="*/ 0 h 214313"/>
                <a:gd name="connsiteX4" fmla="*/ 0 w 45243"/>
                <a:gd name="connsiteY4" fmla="*/ 21431 h 2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3" h="214313">
                  <a:moveTo>
                    <a:pt x="0" y="21431"/>
                  </a:moveTo>
                  <a:lnTo>
                    <a:pt x="0" y="214313"/>
                  </a:lnTo>
                  <a:lnTo>
                    <a:pt x="28575" y="197644"/>
                  </a:lnTo>
                  <a:lnTo>
                    <a:pt x="45243" y="0"/>
                  </a:lnTo>
                  <a:lnTo>
                    <a:pt x="0" y="21431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255"/>
            <p:cNvSpPr/>
            <p:nvPr/>
          </p:nvSpPr>
          <p:spPr>
            <a:xfrm>
              <a:off x="10417969" y="2886075"/>
              <a:ext cx="104775" cy="216694"/>
            </a:xfrm>
            <a:custGeom>
              <a:avLst/>
              <a:gdLst>
                <a:gd name="connsiteX0" fmla="*/ 0 w 104775"/>
                <a:gd name="connsiteY0" fmla="*/ 40481 h 216694"/>
                <a:gd name="connsiteX1" fmla="*/ 11906 w 104775"/>
                <a:gd name="connsiteY1" fmla="*/ 216694 h 216694"/>
                <a:gd name="connsiteX2" fmla="*/ 104775 w 104775"/>
                <a:gd name="connsiteY2" fmla="*/ 161925 h 216694"/>
                <a:gd name="connsiteX3" fmla="*/ 95250 w 104775"/>
                <a:gd name="connsiteY3" fmla="*/ 0 h 216694"/>
                <a:gd name="connsiteX4" fmla="*/ 0 w 104775"/>
                <a:gd name="connsiteY4" fmla="*/ 40481 h 21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216694">
                  <a:moveTo>
                    <a:pt x="0" y="40481"/>
                  </a:moveTo>
                  <a:lnTo>
                    <a:pt x="11906" y="216694"/>
                  </a:lnTo>
                  <a:lnTo>
                    <a:pt x="104775" y="161925"/>
                  </a:lnTo>
                  <a:lnTo>
                    <a:pt x="95250" y="0"/>
                  </a:lnTo>
                  <a:lnTo>
                    <a:pt x="0" y="40481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256"/>
            <p:cNvSpPr/>
            <p:nvPr/>
          </p:nvSpPr>
          <p:spPr>
            <a:xfrm>
              <a:off x="10620375" y="2824163"/>
              <a:ext cx="57150" cy="176212"/>
            </a:xfrm>
            <a:custGeom>
              <a:avLst/>
              <a:gdLst>
                <a:gd name="connsiteX0" fmla="*/ 0 w 57150"/>
                <a:gd name="connsiteY0" fmla="*/ 26193 h 176212"/>
                <a:gd name="connsiteX1" fmla="*/ 14288 w 57150"/>
                <a:gd name="connsiteY1" fmla="*/ 176212 h 176212"/>
                <a:gd name="connsiteX2" fmla="*/ 47625 w 57150"/>
                <a:gd name="connsiteY2" fmla="*/ 154781 h 176212"/>
                <a:gd name="connsiteX3" fmla="*/ 57150 w 57150"/>
                <a:gd name="connsiteY3" fmla="*/ 0 h 176212"/>
                <a:gd name="connsiteX4" fmla="*/ 0 w 57150"/>
                <a:gd name="connsiteY4" fmla="*/ 26193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76212">
                  <a:moveTo>
                    <a:pt x="0" y="26193"/>
                  </a:moveTo>
                  <a:lnTo>
                    <a:pt x="14288" y="176212"/>
                  </a:lnTo>
                  <a:lnTo>
                    <a:pt x="47625" y="154781"/>
                  </a:lnTo>
                  <a:lnTo>
                    <a:pt x="57150" y="0"/>
                  </a:lnTo>
                  <a:lnTo>
                    <a:pt x="0" y="2619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257"/>
            <p:cNvSpPr/>
            <p:nvPr/>
          </p:nvSpPr>
          <p:spPr>
            <a:xfrm>
              <a:off x="10713244" y="2783681"/>
              <a:ext cx="47625" cy="180975"/>
            </a:xfrm>
            <a:custGeom>
              <a:avLst/>
              <a:gdLst>
                <a:gd name="connsiteX0" fmla="*/ 0 w 47625"/>
                <a:gd name="connsiteY0" fmla="*/ 26194 h 180975"/>
                <a:gd name="connsiteX1" fmla="*/ 7144 w 47625"/>
                <a:gd name="connsiteY1" fmla="*/ 180975 h 180975"/>
                <a:gd name="connsiteX2" fmla="*/ 45244 w 47625"/>
                <a:gd name="connsiteY2" fmla="*/ 157163 h 180975"/>
                <a:gd name="connsiteX3" fmla="*/ 47625 w 47625"/>
                <a:gd name="connsiteY3" fmla="*/ 0 h 180975"/>
                <a:gd name="connsiteX4" fmla="*/ 0 w 47625"/>
                <a:gd name="connsiteY4" fmla="*/ 261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80975">
                  <a:moveTo>
                    <a:pt x="0" y="26194"/>
                  </a:moveTo>
                  <a:lnTo>
                    <a:pt x="7144" y="180975"/>
                  </a:lnTo>
                  <a:lnTo>
                    <a:pt x="45244" y="157163"/>
                  </a:lnTo>
                  <a:cubicBezTo>
                    <a:pt x="46038" y="104775"/>
                    <a:pt x="46831" y="52388"/>
                    <a:pt x="47625" y="0"/>
                  </a:cubicBezTo>
                  <a:lnTo>
                    <a:pt x="0" y="26194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10794206" y="2757488"/>
              <a:ext cx="50007" cy="164306"/>
            </a:xfrm>
            <a:custGeom>
              <a:avLst/>
              <a:gdLst>
                <a:gd name="connsiteX0" fmla="*/ 0 w 50007"/>
                <a:gd name="connsiteY0" fmla="*/ 26193 h 164306"/>
                <a:gd name="connsiteX1" fmla="*/ 7144 w 50007"/>
                <a:gd name="connsiteY1" fmla="*/ 164306 h 164306"/>
                <a:gd name="connsiteX2" fmla="*/ 35719 w 50007"/>
                <a:gd name="connsiteY2" fmla="*/ 145256 h 164306"/>
                <a:gd name="connsiteX3" fmla="*/ 50007 w 50007"/>
                <a:gd name="connsiteY3" fmla="*/ 0 h 164306"/>
                <a:gd name="connsiteX4" fmla="*/ 0 w 50007"/>
                <a:gd name="connsiteY4" fmla="*/ 26193 h 16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7" h="164306">
                  <a:moveTo>
                    <a:pt x="0" y="26193"/>
                  </a:moveTo>
                  <a:lnTo>
                    <a:pt x="7144" y="164306"/>
                  </a:lnTo>
                  <a:lnTo>
                    <a:pt x="35719" y="145256"/>
                  </a:lnTo>
                  <a:lnTo>
                    <a:pt x="50007" y="0"/>
                  </a:lnTo>
                  <a:lnTo>
                    <a:pt x="0" y="2619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 259"/>
            <p:cNvSpPr/>
            <p:nvPr/>
          </p:nvSpPr>
          <p:spPr>
            <a:xfrm>
              <a:off x="10929938" y="2678906"/>
              <a:ext cx="121443" cy="178594"/>
            </a:xfrm>
            <a:custGeom>
              <a:avLst/>
              <a:gdLst>
                <a:gd name="connsiteX0" fmla="*/ 0 w 121443"/>
                <a:gd name="connsiteY0" fmla="*/ 45244 h 178594"/>
                <a:gd name="connsiteX1" fmla="*/ 2381 w 121443"/>
                <a:gd name="connsiteY1" fmla="*/ 178594 h 178594"/>
                <a:gd name="connsiteX2" fmla="*/ 119062 w 121443"/>
                <a:gd name="connsiteY2" fmla="*/ 114300 h 178594"/>
                <a:gd name="connsiteX3" fmla="*/ 121443 w 121443"/>
                <a:gd name="connsiteY3" fmla="*/ 0 h 178594"/>
                <a:gd name="connsiteX4" fmla="*/ 0 w 121443"/>
                <a:gd name="connsiteY4" fmla="*/ 4524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443" h="178594">
                  <a:moveTo>
                    <a:pt x="0" y="45244"/>
                  </a:moveTo>
                  <a:cubicBezTo>
                    <a:pt x="794" y="89694"/>
                    <a:pt x="1587" y="134144"/>
                    <a:pt x="2381" y="178594"/>
                  </a:cubicBezTo>
                  <a:lnTo>
                    <a:pt x="119062" y="114300"/>
                  </a:lnTo>
                  <a:cubicBezTo>
                    <a:pt x="119856" y="76200"/>
                    <a:pt x="120649" y="38100"/>
                    <a:pt x="121443" y="0"/>
                  </a:cubicBezTo>
                  <a:lnTo>
                    <a:pt x="0" y="45244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 260"/>
            <p:cNvSpPr/>
            <p:nvPr/>
          </p:nvSpPr>
          <p:spPr>
            <a:xfrm>
              <a:off x="11089481" y="2645569"/>
              <a:ext cx="57150" cy="138112"/>
            </a:xfrm>
            <a:custGeom>
              <a:avLst/>
              <a:gdLst>
                <a:gd name="connsiteX0" fmla="*/ 2382 w 57150"/>
                <a:gd name="connsiteY0" fmla="*/ 23812 h 138112"/>
                <a:gd name="connsiteX1" fmla="*/ 0 w 57150"/>
                <a:gd name="connsiteY1" fmla="*/ 138112 h 138112"/>
                <a:gd name="connsiteX2" fmla="*/ 21432 w 57150"/>
                <a:gd name="connsiteY2" fmla="*/ 119062 h 138112"/>
                <a:gd name="connsiteX3" fmla="*/ 57150 w 57150"/>
                <a:gd name="connsiteY3" fmla="*/ 0 h 138112"/>
                <a:gd name="connsiteX4" fmla="*/ 2382 w 57150"/>
                <a:gd name="connsiteY4" fmla="*/ 23812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38112">
                  <a:moveTo>
                    <a:pt x="2382" y="23812"/>
                  </a:moveTo>
                  <a:lnTo>
                    <a:pt x="0" y="138112"/>
                  </a:lnTo>
                  <a:lnTo>
                    <a:pt x="21432" y="119062"/>
                  </a:lnTo>
                  <a:lnTo>
                    <a:pt x="57150" y="0"/>
                  </a:lnTo>
                  <a:lnTo>
                    <a:pt x="2382" y="23812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 flipH="1">
              <a:off x="10877789" y="2741022"/>
              <a:ext cx="9048" cy="139486"/>
            </a:xfrm>
            <a:prstGeom prst="line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263" name="Straight Connector 262"/>
            <p:cNvCxnSpPr/>
            <p:nvPr/>
          </p:nvCxnSpPr>
          <p:spPr>
            <a:xfrm flipH="1">
              <a:off x="11167620" y="2636016"/>
              <a:ext cx="13029" cy="104998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64" name="Straight Connector 263"/>
            <p:cNvCxnSpPr/>
            <p:nvPr/>
          </p:nvCxnSpPr>
          <p:spPr>
            <a:xfrm flipH="1">
              <a:off x="11213306" y="2619172"/>
              <a:ext cx="13029" cy="95453"/>
            </a:xfrm>
            <a:prstGeom prst="line">
              <a:avLst/>
            </a:prstGeom>
            <a:noFill/>
            <a:ln w="317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65" name="Freeform 264"/>
            <p:cNvSpPr/>
            <p:nvPr/>
          </p:nvSpPr>
          <p:spPr>
            <a:xfrm>
              <a:off x="11272838" y="2555081"/>
              <a:ext cx="123825" cy="138113"/>
            </a:xfrm>
            <a:custGeom>
              <a:avLst/>
              <a:gdLst>
                <a:gd name="connsiteX0" fmla="*/ 4762 w 123825"/>
                <a:gd name="connsiteY0" fmla="*/ 47625 h 138113"/>
                <a:gd name="connsiteX1" fmla="*/ 0 w 123825"/>
                <a:gd name="connsiteY1" fmla="*/ 138113 h 138113"/>
                <a:gd name="connsiteX2" fmla="*/ 109537 w 123825"/>
                <a:gd name="connsiteY2" fmla="*/ 83344 h 138113"/>
                <a:gd name="connsiteX3" fmla="*/ 123825 w 123825"/>
                <a:gd name="connsiteY3" fmla="*/ 0 h 138113"/>
                <a:gd name="connsiteX4" fmla="*/ 4762 w 123825"/>
                <a:gd name="connsiteY4" fmla="*/ 47625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38113">
                  <a:moveTo>
                    <a:pt x="4762" y="47625"/>
                  </a:moveTo>
                  <a:lnTo>
                    <a:pt x="0" y="138113"/>
                  </a:lnTo>
                  <a:lnTo>
                    <a:pt x="109537" y="83344"/>
                  </a:lnTo>
                  <a:lnTo>
                    <a:pt x="123825" y="0"/>
                  </a:lnTo>
                  <a:lnTo>
                    <a:pt x="4762" y="47625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10560844" y="2874168"/>
              <a:ext cx="15466" cy="1519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67" name="Straight Connector 266"/>
            <p:cNvCxnSpPr/>
            <p:nvPr/>
          </p:nvCxnSpPr>
          <p:spPr>
            <a:xfrm flipH="1">
              <a:off x="11436023" y="2533852"/>
              <a:ext cx="11907" cy="8055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68" name="Freeform 267"/>
            <p:cNvSpPr/>
            <p:nvPr/>
          </p:nvSpPr>
          <p:spPr>
            <a:xfrm>
              <a:off x="11506200" y="2488406"/>
              <a:ext cx="50006" cy="92869"/>
            </a:xfrm>
            <a:custGeom>
              <a:avLst/>
              <a:gdLst>
                <a:gd name="connsiteX0" fmla="*/ 4763 w 50006"/>
                <a:gd name="connsiteY0" fmla="*/ 23813 h 92869"/>
                <a:gd name="connsiteX1" fmla="*/ 0 w 50006"/>
                <a:gd name="connsiteY1" fmla="*/ 92869 h 92869"/>
                <a:gd name="connsiteX2" fmla="*/ 47625 w 50006"/>
                <a:gd name="connsiteY2" fmla="*/ 64294 h 92869"/>
                <a:gd name="connsiteX3" fmla="*/ 50006 w 50006"/>
                <a:gd name="connsiteY3" fmla="*/ 0 h 92869"/>
                <a:gd name="connsiteX4" fmla="*/ 4763 w 50006"/>
                <a:gd name="connsiteY4" fmla="*/ 23813 h 9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6" h="92869">
                  <a:moveTo>
                    <a:pt x="4763" y="23813"/>
                  </a:moveTo>
                  <a:lnTo>
                    <a:pt x="0" y="92869"/>
                  </a:lnTo>
                  <a:lnTo>
                    <a:pt x="47625" y="64294"/>
                  </a:lnTo>
                  <a:cubicBezTo>
                    <a:pt x="48419" y="42863"/>
                    <a:pt x="49212" y="21431"/>
                    <a:pt x="50006" y="0"/>
                  </a:cubicBezTo>
                  <a:lnTo>
                    <a:pt x="4763" y="23813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 268"/>
            <p:cNvSpPr/>
            <p:nvPr/>
          </p:nvSpPr>
          <p:spPr>
            <a:xfrm>
              <a:off x="11603831" y="2436019"/>
              <a:ext cx="104775" cy="90487"/>
            </a:xfrm>
            <a:custGeom>
              <a:avLst/>
              <a:gdLst>
                <a:gd name="connsiteX0" fmla="*/ 0 w 104775"/>
                <a:gd name="connsiteY0" fmla="*/ 35719 h 90487"/>
                <a:gd name="connsiteX1" fmla="*/ 2382 w 104775"/>
                <a:gd name="connsiteY1" fmla="*/ 90487 h 90487"/>
                <a:gd name="connsiteX2" fmla="*/ 104775 w 104775"/>
                <a:gd name="connsiteY2" fmla="*/ 40481 h 90487"/>
                <a:gd name="connsiteX3" fmla="*/ 102394 w 104775"/>
                <a:gd name="connsiteY3" fmla="*/ 0 h 90487"/>
                <a:gd name="connsiteX4" fmla="*/ 0 w 104775"/>
                <a:gd name="connsiteY4" fmla="*/ 3571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90487">
                  <a:moveTo>
                    <a:pt x="0" y="35719"/>
                  </a:moveTo>
                  <a:lnTo>
                    <a:pt x="2382" y="90487"/>
                  </a:lnTo>
                  <a:lnTo>
                    <a:pt x="104775" y="40481"/>
                  </a:lnTo>
                  <a:lnTo>
                    <a:pt x="102394" y="0"/>
                  </a:lnTo>
                  <a:lnTo>
                    <a:pt x="0" y="35719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269"/>
            <p:cNvSpPr/>
            <p:nvPr/>
          </p:nvSpPr>
          <p:spPr>
            <a:xfrm>
              <a:off x="11753850" y="2369344"/>
              <a:ext cx="126206" cy="88106"/>
            </a:xfrm>
            <a:custGeom>
              <a:avLst/>
              <a:gdLst>
                <a:gd name="connsiteX0" fmla="*/ 0 w 126206"/>
                <a:gd name="connsiteY0" fmla="*/ 47625 h 88106"/>
                <a:gd name="connsiteX1" fmla="*/ 4763 w 126206"/>
                <a:gd name="connsiteY1" fmla="*/ 88106 h 88106"/>
                <a:gd name="connsiteX2" fmla="*/ 126206 w 126206"/>
                <a:gd name="connsiteY2" fmla="*/ 21431 h 88106"/>
                <a:gd name="connsiteX3" fmla="*/ 121444 w 126206"/>
                <a:gd name="connsiteY3" fmla="*/ 0 h 88106"/>
                <a:gd name="connsiteX4" fmla="*/ 0 w 126206"/>
                <a:gd name="connsiteY4" fmla="*/ 47625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06" h="88106">
                  <a:moveTo>
                    <a:pt x="0" y="47625"/>
                  </a:moveTo>
                  <a:lnTo>
                    <a:pt x="4763" y="88106"/>
                  </a:lnTo>
                  <a:lnTo>
                    <a:pt x="126206" y="21431"/>
                  </a:lnTo>
                  <a:lnTo>
                    <a:pt x="121444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1" name="Picture 32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1" y="3876674"/>
            <a:ext cx="2676882" cy="2981325"/>
          </a:xfrm>
          <a:prstGeom prst="rect">
            <a:avLst/>
          </a:prstGeom>
        </p:spPr>
      </p:pic>
      <p:pic>
        <p:nvPicPr>
          <p:cNvPr id="323" name="Picture 322" descr="Screen Clippi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10743998" y="6413167"/>
            <a:ext cx="1448002" cy="448343"/>
          </a:xfrm>
          <a:prstGeom prst="rect">
            <a:avLst/>
          </a:prstGeom>
        </p:spPr>
      </p:pic>
      <p:sp>
        <p:nvSpPr>
          <p:cNvPr id="44" name="TextBox 43"/>
          <p:cNvSpPr txBox="1"/>
          <p:nvPr userDrawn="1"/>
        </p:nvSpPr>
        <p:spPr>
          <a:xfrm>
            <a:off x="6788713" y="6480090"/>
            <a:ext cx="33718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iyo UI"/>
              </a:rPr>
              <a:t>STT  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eriyo UI"/>
              </a:rPr>
              <a:t>I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iyo UI"/>
              </a:rPr>
              <a:t>  Sony Technology (Thailand) </a:t>
            </a:r>
          </a:p>
        </p:txBody>
      </p:sp>
    </p:spTree>
    <p:extLst>
      <p:ext uri="{BB962C8B-B14F-4D97-AF65-F5344CB8AC3E}">
        <p14:creationId xmlns:p14="http://schemas.microsoft.com/office/powerpoint/2010/main" val="66326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7056"/>
            <a:ext cx="12192000" cy="36576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3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 descr="Screen Clippi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10743997" y="6497057"/>
            <a:ext cx="1448003" cy="36445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245913" y="6522036"/>
            <a:ext cx="33718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iyo UI"/>
              </a:rPr>
              <a:t>STT  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eriyo UI"/>
              </a:rPr>
              <a:t>I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iyo UI"/>
              </a:rPr>
              <a:t>  Sony Technology (Thailand)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1" y="6501470"/>
            <a:ext cx="3577017" cy="360727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CEE198-658A-4DC3-B71D-59DE883CFFFA}"/>
              </a:ext>
            </a:extLst>
          </p:cNvPr>
          <p:cNvSpPr/>
          <p:nvPr userDrawn="1"/>
        </p:nvSpPr>
        <p:spPr>
          <a:xfrm>
            <a:off x="276225" y="618537"/>
            <a:ext cx="11430000" cy="61041"/>
          </a:xfrm>
          <a:prstGeom prst="rect">
            <a:avLst/>
          </a:prstGeom>
          <a:gradFill flip="none" rotWithShape="1">
            <a:gsLst>
              <a:gs pos="16000">
                <a:schemeClr val="tx1"/>
              </a:gs>
              <a:gs pos="0">
                <a:schemeClr val="accent1">
                  <a:lumMod val="5000"/>
                  <a:lumOff val="95000"/>
                </a:schemeClr>
              </a:gs>
              <a:gs pos="4334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75000"/>
                </a:schemeClr>
              </a:gs>
              <a:gs pos="83170">
                <a:schemeClr val="accent5">
                  <a:lumMod val="50000"/>
                </a:schemeClr>
              </a:gs>
              <a:gs pos="100000">
                <a:srgbClr val="00123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3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5">
            <a:extLst>
              <a:ext uri="{FF2B5EF4-FFF2-40B4-BE49-F238E27FC236}">
                <a16:creationId xmlns:a16="http://schemas.microsoft.com/office/drawing/2014/main" id="{57C72E9C-8CF0-440B-B756-796A056732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0725" y="5734800"/>
            <a:ext cx="10763250" cy="246221"/>
          </a:xfrm>
        </p:spPr>
        <p:txBody>
          <a:bodyPr/>
          <a:lstStyle/>
          <a:p>
            <a:r>
              <a:rPr lang="en-US" altLang="ja-JP" sz="1600" b="1" dirty="0"/>
              <a:t>MFD System Department</a:t>
            </a:r>
            <a:endParaRPr lang="ja-JP" altLang="en-US" sz="1600" b="1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2B2A8E0-F749-4EDB-95BA-05DA34BA8E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581" y="6211017"/>
            <a:ext cx="10763250" cy="153888"/>
          </a:xfrm>
        </p:spPr>
        <p:txBody>
          <a:bodyPr/>
          <a:lstStyle/>
          <a:p>
            <a:r>
              <a:rPr lang="en-US" altLang="ja-JP" dirty="0"/>
              <a:t>Sony Technology (Thailand) Co., Ltd</a:t>
            </a:r>
          </a:p>
        </p:txBody>
      </p:sp>
      <p:sp>
        <p:nvSpPr>
          <p:cNvPr id="14" name="テキスト プレースホルダー 4">
            <a:extLst>
              <a:ext uri="{FF2B5EF4-FFF2-40B4-BE49-F238E27FC236}">
                <a16:creationId xmlns:a16="http://schemas.microsoft.com/office/drawing/2014/main" id="{E2AE2EFE-0868-4FC4-AC10-8428849586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2313" y="2614629"/>
            <a:ext cx="10761662" cy="576263"/>
          </a:xfrm>
        </p:spPr>
        <p:txBody>
          <a:bodyPr/>
          <a:lstStyle/>
          <a:p>
            <a:r>
              <a:rPr lang="en-US" sz="5400" dirty="0"/>
              <a:t>Screw tightening information web</a:t>
            </a:r>
            <a:endParaRPr lang="en-US" altLang="ja-JP" sz="5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テキスト プレースホルダー 1">
            <a:extLst>
              <a:ext uri="{FF2B5EF4-FFF2-40B4-BE49-F238E27FC236}">
                <a16:creationId xmlns:a16="http://schemas.microsoft.com/office/drawing/2014/main" id="{E3B01371-BD86-4891-9CBB-0CCF0FFF4614}"/>
              </a:ext>
            </a:extLst>
          </p:cNvPr>
          <p:cNvSpPr txBox="1">
            <a:spLocks/>
          </p:cNvSpPr>
          <p:nvPr/>
        </p:nvSpPr>
        <p:spPr>
          <a:xfrm>
            <a:off x="715169" y="3513220"/>
            <a:ext cx="10761662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 defTabSz="1089325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44662" indent="0" algn="l" defTabSz="1089325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656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631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981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latin typeface="Meiryo" panose="020B0604030504040204" pitchFamily="34" charset="-128"/>
                <a:ea typeface="Meiryo" panose="020B0604030504040204" pitchFamily="34" charset="-128"/>
              </a:rPr>
              <a:t>Phatsorn Puttipong</a:t>
            </a:r>
            <a:endParaRPr lang="ja-JP" alt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0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17DF7B7-069E-46DD-A44D-8D828EE5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60301"/>
            <a:ext cx="11327713" cy="539625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All view schedule | Screw tightening information web</a:t>
            </a:r>
            <a:endParaRPr lang="en-US" sz="2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C34587-6397-4190-8518-0CB06CE370F5}"/>
              </a:ext>
            </a:extLst>
          </p:cNvPr>
          <p:cNvSpPr txBox="1"/>
          <p:nvPr/>
        </p:nvSpPr>
        <p:spPr>
          <a:xfrm>
            <a:off x="1978358" y="6525929"/>
            <a:ext cx="886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B13E668-4307-491E-BFB3-8D196A2B5FBD}" type="datetime1">
              <a:rPr lang="ja-JP" altLang="en-US" sz="1050" smtClean="0">
                <a:solidFill>
                  <a:prstClr val="white"/>
                </a:solidFill>
                <a:latin typeface="SST" panose="020B0504030504020204" pitchFamily="34" charset="0"/>
                <a:ea typeface="SST Japanese Pro Regular"/>
              </a:rPr>
              <a:pPr/>
              <a:t>2023/6/19</a:t>
            </a:fld>
            <a:endParaRPr lang="en-US" sz="1050" dirty="0"/>
          </a:p>
        </p:txBody>
      </p:sp>
      <p:sp>
        <p:nvSpPr>
          <p:cNvPr id="46" name="Footer Placeholder 4">
            <a:extLst>
              <a:ext uri="{FF2B5EF4-FFF2-40B4-BE49-F238E27FC236}">
                <a16:creationId xmlns:a16="http://schemas.microsoft.com/office/drawing/2014/main" id="{74AB9835-40CE-47B2-B2CB-3800D9DA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4277" y="6535588"/>
            <a:ext cx="4111470" cy="219600"/>
          </a:xfrm>
        </p:spPr>
        <p:txBody>
          <a:bodyPr/>
          <a:lstStyle/>
          <a:p>
            <a:pPr defTabSz="1088454">
              <a:defRPr/>
            </a:pPr>
            <a:r>
              <a:rPr lang="en-US" altLang="ja-JP" dirty="0">
                <a:solidFill>
                  <a:prstClr val="white"/>
                </a:solidFill>
                <a:latin typeface="SST" panose="020B0504030504020204" pitchFamily="34" charset="0"/>
                <a:ea typeface="SST Japanese Pro Regular"/>
              </a:rPr>
              <a:t>Sony Technology (Thailand) Co., Ltd</a:t>
            </a:r>
            <a:endParaRPr lang="ja-JP" altLang="en-US" dirty="0">
              <a:solidFill>
                <a:prstClr val="white"/>
              </a:solidFill>
              <a:latin typeface="SST" panose="020B0504030504020204" pitchFamily="34" charset="0"/>
              <a:ea typeface="SST Japanese Pro Regular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5F259-BFFE-EFF1-BF55-065EF59C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80684"/>
              </p:ext>
            </p:extLst>
          </p:nvPr>
        </p:nvGraphicFramePr>
        <p:xfrm>
          <a:off x="1098900" y="1406181"/>
          <a:ext cx="10457480" cy="44628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0147">
                  <a:extLst>
                    <a:ext uri="{9D8B030D-6E8A-4147-A177-3AD203B41FA5}">
                      <a16:colId xmlns:a16="http://schemas.microsoft.com/office/drawing/2014/main" val="3558092087"/>
                    </a:ext>
                  </a:extLst>
                </a:gridCol>
                <a:gridCol w="2325525">
                  <a:extLst>
                    <a:ext uri="{9D8B030D-6E8A-4147-A177-3AD203B41FA5}">
                      <a16:colId xmlns:a16="http://schemas.microsoft.com/office/drawing/2014/main" val="3252493884"/>
                    </a:ext>
                  </a:extLst>
                </a:gridCol>
                <a:gridCol w="582007">
                  <a:extLst>
                    <a:ext uri="{9D8B030D-6E8A-4147-A177-3AD203B41FA5}">
                      <a16:colId xmlns:a16="http://schemas.microsoft.com/office/drawing/2014/main" val="2630751721"/>
                    </a:ext>
                  </a:extLst>
                </a:gridCol>
                <a:gridCol w="352338">
                  <a:extLst>
                    <a:ext uri="{9D8B030D-6E8A-4147-A177-3AD203B41FA5}">
                      <a16:colId xmlns:a16="http://schemas.microsoft.com/office/drawing/2014/main" val="4019460808"/>
                    </a:ext>
                  </a:extLst>
                </a:gridCol>
                <a:gridCol w="411060">
                  <a:extLst>
                    <a:ext uri="{9D8B030D-6E8A-4147-A177-3AD203B41FA5}">
                      <a16:colId xmlns:a16="http://schemas.microsoft.com/office/drawing/2014/main" val="2797005254"/>
                    </a:ext>
                  </a:extLst>
                </a:gridCol>
                <a:gridCol w="395047">
                  <a:extLst>
                    <a:ext uri="{9D8B030D-6E8A-4147-A177-3AD203B41FA5}">
                      <a16:colId xmlns:a16="http://schemas.microsoft.com/office/drawing/2014/main" val="3243011809"/>
                    </a:ext>
                  </a:extLst>
                </a:gridCol>
                <a:gridCol w="435113">
                  <a:extLst>
                    <a:ext uri="{9D8B030D-6E8A-4147-A177-3AD203B41FA5}">
                      <a16:colId xmlns:a16="http://schemas.microsoft.com/office/drawing/2014/main" val="4063041228"/>
                    </a:ext>
                  </a:extLst>
                </a:gridCol>
                <a:gridCol w="435113">
                  <a:extLst>
                    <a:ext uri="{9D8B030D-6E8A-4147-A177-3AD203B41FA5}">
                      <a16:colId xmlns:a16="http://schemas.microsoft.com/office/drawing/2014/main" val="1226788976"/>
                    </a:ext>
                  </a:extLst>
                </a:gridCol>
                <a:gridCol w="435113">
                  <a:extLst>
                    <a:ext uri="{9D8B030D-6E8A-4147-A177-3AD203B41FA5}">
                      <a16:colId xmlns:a16="http://schemas.microsoft.com/office/drawing/2014/main" val="598395591"/>
                    </a:ext>
                  </a:extLst>
                </a:gridCol>
                <a:gridCol w="435113">
                  <a:extLst>
                    <a:ext uri="{9D8B030D-6E8A-4147-A177-3AD203B41FA5}">
                      <a16:colId xmlns:a16="http://schemas.microsoft.com/office/drawing/2014/main" val="3199442622"/>
                    </a:ext>
                  </a:extLst>
                </a:gridCol>
                <a:gridCol w="435113">
                  <a:extLst>
                    <a:ext uri="{9D8B030D-6E8A-4147-A177-3AD203B41FA5}">
                      <a16:colId xmlns:a16="http://schemas.microsoft.com/office/drawing/2014/main" val="3764687504"/>
                    </a:ext>
                  </a:extLst>
                </a:gridCol>
                <a:gridCol w="435113">
                  <a:extLst>
                    <a:ext uri="{9D8B030D-6E8A-4147-A177-3AD203B41FA5}">
                      <a16:colId xmlns:a16="http://schemas.microsoft.com/office/drawing/2014/main" val="87963666"/>
                    </a:ext>
                  </a:extLst>
                </a:gridCol>
                <a:gridCol w="435113">
                  <a:extLst>
                    <a:ext uri="{9D8B030D-6E8A-4147-A177-3AD203B41FA5}">
                      <a16:colId xmlns:a16="http://schemas.microsoft.com/office/drawing/2014/main" val="1729052104"/>
                    </a:ext>
                  </a:extLst>
                </a:gridCol>
                <a:gridCol w="435113">
                  <a:extLst>
                    <a:ext uri="{9D8B030D-6E8A-4147-A177-3AD203B41FA5}">
                      <a16:colId xmlns:a16="http://schemas.microsoft.com/office/drawing/2014/main" val="1672411411"/>
                    </a:ext>
                  </a:extLst>
                </a:gridCol>
                <a:gridCol w="435113">
                  <a:extLst>
                    <a:ext uri="{9D8B030D-6E8A-4147-A177-3AD203B41FA5}">
                      <a16:colId xmlns:a16="http://schemas.microsoft.com/office/drawing/2014/main" val="437991744"/>
                    </a:ext>
                  </a:extLst>
                </a:gridCol>
                <a:gridCol w="435113">
                  <a:extLst>
                    <a:ext uri="{9D8B030D-6E8A-4147-A177-3AD203B41FA5}">
                      <a16:colId xmlns:a16="http://schemas.microsoft.com/office/drawing/2014/main" val="3737749952"/>
                    </a:ext>
                  </a:extLst>
                </a:gridCol>
                <a:gridCol w="435113">
                  <a:extLst>
                    <a:ext uri="{9D8B030D-6E8A-4147-A177-3AD203B41FA5}">
                      <a16:colId xmlns:a16="http://schemas.microsoft.com/office/drawing/2014/main" val="3406401199"/>
                    </a:ext>
                  </a:extLst>
                </a:gridCol>
                <a:gridCol w="435113">
                  <a:extLst>
                    <a:ext uri="{9D8B030D-6E8A-4147-A177-3AD203B41FA5}">
                      <a16:colId xmlns:a16="http://schemas.microsoft.com/office/drawing/2014/main" val="1215863384"/>
                    </a:ext>
                  </a:extLst>
                </a:gridCol>
              </a:tblGrid>
              <a:tr h="39433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Week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32945"/>
                  </a:ext>
                </a:extLst>
              </a:tr>
              <a:tr h="236447">
                <a:tc rowSpan="16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1. Training</a:t>
                      </a:r>
                    </a:p>
                    <a:p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121336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Actual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687735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US" sz="1050" dirty="0"/>
                        <a:t>Screw tightening information web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859398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Actual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rgbClr val="F2C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rgbClr val="F2C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rgbClr val="F2C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rgbClr val="F2C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32102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sz="1050" dirty="0">
                        <a:solidFill>
                          <a:schemeClr val="bg1"/>
                        </a:solidFill>
                        <a:highlight>
                          <a:srgbClr val="0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764852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Actual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356700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37090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Actual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13030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21858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Actual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59900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125441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Actual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99075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061386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Actual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932968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99162"/>
                  </a:ext>
                </a:extLst>
              </a:tr>
              <a:tr h="296610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Actual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940457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822AE53D-8807-61D5-1F1D-F4089CA3CDD8}"/>
              </a:ext>
            </a:extLst>
          </p:cNvPr>
          <p:cNvSpPr/>
          <p:nvPr/>
        </p:nvSpPr>
        <p:spPr>
          <a:xfrm rot="16200000">
            <a:off x="5883906" y="236837"/>
            <a:ext cx="179159" cy="15785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F07A-FB46-EED9-A795-B1D7B3C8274B}"/>
              </a:ext>
            </a:extLst>
          </p:cNvPr>
          <p:cNvSpPr txBox="1"/>
          <p:nvPr/>
        </p:nvSpPr>
        <p:spPr>
          <a:xfrm>
            <a:off x="5738593" y="699329"/>
            <a:ext cx="469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Apr.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ECB8328-6F57-A3A3-D8E8-607721297560}"/>
              </a:ext>
            </a:extLst>
          </p:cNvPr>
          <p:cNvSpPr/>
          <p:nvPr/>
        </p:nvSpPr>
        <p:spPr>
          <a:xfrm rot="16200000">
            <a:off x="7765137" y="-44383"/>
            <a:ext cx="179158" cy="21336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4BA1B-5038-5A96-636D-6A4F5FB29BFF}"/>
              </a:ext>
            </a:extLst>
          </p:cNvPr>
          <p:cNvSpPr txBox="1"/>
          <p:nvPr/>
        </p:nvSpPr>
        <p:spPr>
          <a:xfrm>
            <a:off x="7632497" y="712674"/>
            <a:ext cx="550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May.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548A54F-F7D6-13B7-1C5F-03FFC5943CB7}"/>
              </a:ext>
            </a:extLst>
          </p:cNvPr>
          <p:cNvSpPr/>
          <p:nvPr/>
        </p:nvSpPr>
        <p:spPr>
          <a:xfrm rot="16200000">
            <a:off x="9720463" y="149254"/>
            <a:ext cx="188962" cy="173652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DCD55-B847-AF8A-353D-486E246EE905}"/>
              </a:ext>
            </a:extLst>
          </p:cNvPr>
          <p:cNvSpPr txBox="1"/>
          <p:nvPr/>
        </p:nvSpPr>
        <p:spPr>
          <a:xfrm>
            <a:off x="9607407" y="722819"/>
            <a:ext cx="550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Jun.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490D2A-8EC7-74B3-EBCC-691DB190C7EF}"/>
              </a:ext>
            </a:extLst>
          </p:cNvPr>
          <p:cNvSpPr/>
          <p:nvPr/>
        </p:nvSpPr>
        <p:spPr>
          <a:xfrm rot="16200000">
            <a:off x="11058204" y="583007"/>
            <a:ext cx="148348" cy="8480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C6B62-DC67-EACB-2798-D186771F6F6E}"/>
              </a:ext>
            </a:extLst>
          </p:cNvPr>
          <p:cNvSpPr txBox="1"/>
          <p:nvPr/>
        </p:nvSpPr>
        <p:spPr>
          <a:xfrm>
            <a:off x="10895813" y="706275"/>
            <a:ext cx="550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80F74A-1783-E4F1-B047-43862E79D63D}"/>
              </a:ext>
            </a:extLst>
          </p:cNvPr>
          <p:cNvCxnSpPr>
            <a:cxnSpLocks/>
          </p:cNvCxnSpPr>
          <p:nvPr/>
        </p:nvCxnSpPr>
        <p:spPr>
          <a:xfrm>
            <a:off x="6765061" y="1406181"/>
            <a:ext cx="0" cy="4462845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E0C62F-5E93-95B1-54A9-E1CF64DC5A8D}"/>
              </a:ext>
            </a:extLst>
          </p:cNvPr>
          <p:cNvSpPr txBox="1"/>
          <p:nvPr/>
        </p:nvSpPr>
        <p:spPr>
          <a:xfrm>
            <a:off x="1192933" y="4187002"/>
            <a:ext cx="975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Mr. </a:t>
            </a:r>
            <a:r>
              <a:rPr lang="en-US" sz="800" b="1" dirty="0" err="1"/>
              <a:t>Phatsorn</a:t>
            </a:r>
            <a:endParaRPr lang="en-US" sz="800" b="1" dirty="0"/>
          </a:p>
        </p:txBody>
      </p:sp>
      <p:pic>
        <p:nvPicPr>
          <p:cNvPr id="5" name="Picture 4" descr="A picture containing person, clothing, posing&#10;&#10;Description automatically generated">
            <a:extLst>
              <a:ext uri="{FF2B5EF4-FFF2-40B4-BE49-F238E27FC236}">
                <a16:creationId xmlns:a16="http://schemas.microsoft.com/office/drawing/2014/main" id="{AF050A5E-175C-257A-3F47-48F9C6388F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7" b="10150"/>
          <a:stretch/>
        </p:blipFill>
        <p:spPr>
          <a:xfrm>
            <a:off x="1287276" y="3205490"/>
            <a:ext cx="786759" cy="9815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BA18EE-5142-D2BD-CE7E-DB60A31CBC82}"/>
              </a:ext>
            </a:extLst>
          </p:cNvPr>
          <p:cNvSpPr/>
          <p:nvPr/>
        </p:nvSpPr>
        <p:spPr>
          <a:xfrm>
            <a:off x="4055902" y="6023226"/>
            <a:ext cx="218114" cy="2181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8AA66-6073-6D64-F012-D309C4BCECF5}"/>
              </a:ext>
            </a:extLst>
          </p:cNvPr>
          <p:cNvSpPr txBox="1"/>
          <p:nvPr/>
        </p:nvSpPr>
        <p:spPr>
          <a:xfrm>
            <a:off x="4274016" y="5955160"/>
            <a:ext cx="8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D46E7-2272-C636-6342-0A14F37F1D6B}"/>
              </a:ext>
            </a:extLst>
          </p:cNvPr>
          <p:cNvSpPr/>
          <p:nvPr/>
        </p:nvSpPr>
        <p:spPr>
          <a:xfrm>
            <a:off x="5097301" y="6023226"/>
            <a:ext cx="218114" cy="2181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F5179-9E84-7396-9579-0BA3B281B68C}"/>
              </a:ext>
            </a:extLst>
          </p:cNvPr>
          <p:cNvSpPr txBox="1"/>
          <p:nvPr/>
        </p:nvSpPr>
        <p:spPr>
          <a:xfrm>
            <a:off x="5315414" y="5955160"/>
            <a:ext cx="16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B3414-AEBA-FB40-0CA1-0B38F1C3A8B4}"/>
              </a:ext>
            </a:extLst>
          </p:cNvPr>
          <p:cNvSpPr/>
          <p:nvPr/>
        </p:nvSpPr>
        <p:spPr>
          <a:xfrm>
            <a:off x="6706823" y="6023226"/>
            <a:ext cx="218114" cy="2181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2C158-0964-BE56-65C9-90C03A08DD74}"/>
              </a:ext>
            </a:extLst>
          </p:cNvPr>
          <p:cNvSpPr txBox="1"/>
          <p:nvPr/>
        </p:nvSpPr>
        <p:spPr>
          <a:xfrm>
            <a:off x="6924936" y="5955160"/>
            <a:ext cx="16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B007F5-D1D2-C77A-0A17-7972EE2C9788}"/>
              </a:ext>
            </a:extLst>
          </p:cNvPr>
          <p:cNvSpPr/>
          <p:nvPr/>
        </p:nvSpPr>
        <p:spPr>
          <a:xfrm>
            <a:off x="8173732" y="6039402"/>
            <a:ext cx="218114" cy="2181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1D679E-50F4-00F2-66E9-2B0CEE303D5A}"/>
              </a:ext>
            </a:extLst>
          </p:cNvPr>
          <p:cNvSpPr txBox="1"/>
          <p:nvPr/>
        </p:nvSpPr>
        <p:spPr>
          <a:xfrm>
            <a:off x="8391845" y="5971336"/>
            <a:ext cx="16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plan</a:t>
            </a:r>
          </a:p>
        </p:txBody>
      </p:sp>
    </p:spTree>
    <p:extLst>
      <p:ext uri="{BB962C8B-B14F-4D97-AF65-F5344CB8AC3E}">
        <p14:creationId xmlns:p14="http://schemas.microsoft.com/office/powerpoint/2010/main" val="252085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17DF7B7-069E-46DD-A44D-8D828EE5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60301"/>
            <a:ext cx="11327713" cy="539625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/>
              <a:t>Work schedule| </a:t>
            </a:r>
            <a:r>
              <a:rPr lang="en-US" sz="2800" dirty="0"/>
              <a:t>Screw tightening information web</a:t>
            </a:r>
            <a:endParaRPr lang="en-US" sz="2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C34587-6397-4190-8518-0CB06CE370F5}"/>
              </a:ext>
            </a:extLst>
          </p:cNvPr>
          <p:cNvSpPr txBox="1"/>
          <p:nvPr/>
        </p:nvSpPr>
        <p:spPr>
          <a:xfrm>
            <a:off x="1946553" y="6536089"/>
            <a:ext cx="886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B13E668-4307-491E-BFB3-8D196A2B5FBD}" type="datetime1">
              <a:rPr lang="ja-JP" altLang="en-US" sz="1050" smtClean="0">
                <a:solidFill>
                  <a:prstClr val="white"/>
                </a:solidFill>
                <a:latin typeface="SST" panose="020B0504030504020204" pitchFamily="34" charset="0"/>
                <a:ea typeface="SST Japanese Pro Regular"/>
              </a:rPr>
              <a:pPr/>
              <a:t>2023/6/19</a:t>
            </a:fld>
            <a:endParaRPr lang="en-US" sz="1050" dirty="0"/>
          </a:p>
        </p:txBody>
      </p:sp>
      <p:sp>
        <p:nvSpPr>
          <p:cNvPr id="46" name="Footer Placeholder 4">
            <a:extLst>
              <a:ext uri="{FF2B5EF4-FFF2-40B4-BE49-F238E27FC236}">
                <a16:creationId xmlns:a16="http://schemas.microsoft.com/office/drawing/2014/main" id="{74AB9835-40CE-47B2-B2CB-3800D9DA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2472" y="6545748"/>
            <a:ext cx="4111470" cy="219600"/>
          </a:xfrm>
        </p:spPr>
        <p:txBody>
          <a:bodyPr/>
          <a:lstStyle/>
          <a:p>
            <a:pPr defTabSz="1088454">
              <a:defRPr/>
            </a:pPr>
            <a:r>
              <a:rPr lang="en-US" altLang="ja-JP" dirty="0">
                <a:solidFill>
                  <a:prstClr val="white"/>
                </a:solidFill>
                <a:latin typeface="SST" panose="020B0504030504020204" pitchFamily="34" charset="0"/>
                <a:ea typeface="SST Japanese Pro Regular"/>
              </a:rPr>
              <a:t>Sony Technology (Thailand) Co., Ltd</a:t>
            </a:r>
            <a:endParaRPr lang="ja-JP" altLang="en-US" dirty="0">
              <a:solidFill>
                <a:prstClr val="white"/>
              </a:solidFill>
              <a:latin typeface="SST" panose="020B0504030504020204" pitchFamily="34" charset="0"/>
              <a:ea typeface="SST Japanese Pro Regular"/>
            </a:endParaRP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9E693623-E6FD-4F27-AA9F-7C37CFE73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98602"/>
              </p:ext>
            </p:extLst>
          </p:nvPr>
        </p:nvGraphicFramePr>
        <p:xfrm>
          <a:off x="994116" y="1139060"/>
          <a:ext cx="10028318" cy="50356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1067">
                  <a:extLst>
                    <a:ext uri="{9D8B030D-6E8A-4147-A177-3AD203B41FA5}">
                      <a16:colId xmlns:a16="http://schemas.microsoft.com/office/drawing/2014/main" val="3252493884"/>
                    </a:ext>
                  </a:extLst>
                </a:gridCol>
                <a:gridCol w="628443">
                  <a:extLst>
                    <a:ext uri="{9D8B030D-6E8A-4147-A177-3AD203B41FA5}">
                      <a16:colId xmlns:a16="http://schemas.microsoft.com/office/drawing/2014/main" val="2630751721"/>
                    </a:ext>
                  </a:extLst>
                </a:gridCol>
                <a:gridCol w="380450">
                  <a:extLst>
                    <a:ext uri="{9D8B030D-6E8A-4147-A177-3AD203B41FA5}">
                      <a16:colId xmlns:a16="http://schemas.microsoft.com/office/drawing/2014/main" val="4019460808"/>
                    </a:ext>
                  </a:extLst>
                </a:gridCol>
                <a:gridCol w="377971">
                  <a:extLst>
                    <a:ext uri="{9D8B030D-6E8A-4147-A177-3AD203B41FA5}">
                      <a16:colId xmlns:a16="http://schemas.microsoft.com/office/drawing/2014/main" val="2797005254"/>
                    </a:ext>
                  </a:extLst>
                </a:gridCol>
                <a:gridCol w="492451">
                  <a:extLst>
                    <a:ext uri="{9D8B030D-6E8A-4147-A177-3AD203B41FA5}">
                      <a16:colId xmlns:a16="http://schemas.microsoft.com/office/drawing/2014/main" val="3243011809"/>
                    </a:ext>
                  </a:extLst>
                </a:gridCol>
                <a:gridCol w="469828">
                  <a:extLst>
                    <a:ext uri="{9D8B030D-6E8A-4147-A177-3AD203B41FA5}">
                      <a16:colId xmlns:a16="http://schemas.microsoft.com/office/drawing/2014/main" val="4063041228"/>
                    </a:ext>
                  </a:extLst>
                </a:gridCol>
                <a:gridCol w="469828">
                  <a:extLst>
                    <a:ext uri="{9D8B030D-6E8A-4147-A177-3AD203B41FA5}">
                      <a16:colId xmlns:a16="http://schemas.microsoft.com/office/drawing/2014/main" val="1226788976"/>
                    </a:ext>
                  </a:extLst>
                </a:gridCol>
                <a:gridCol w="469828">
                  <a:extLst>
                    <a:ext uri="{9D8B030D-6E8A-4147-A177-3AD203B41FA5}">
                      <a16:colId xmlns:a16="http://schemas.microsoft.com/office/drawing/2014/main" val="598395591"/>
                    </a:ext>
                  </a:extLst>
                </a:gridCol>
                <a:gridCol w="469828">
                  <a:extLst>
                    <a:ext uri="{9D8B030D-6E8A-4147-A177-3AD203B41FA5}">
                      <a16:colId xmlns:a16="http://schemas.microsoft.com/office/drawing/2014/main" val="3199442622"/>
                    </a:ext>
                  </a:extLst>
                </a:gridCol>
                <a:gridCol w="469828">
                  <a:extLst>
                    <a:ext uri="{9D8B030D-6E8A-4147-A177-3AD203B41FA5}">
                      <a16:colId xmlns:a16="http://schemas.microsoft.com/office/drawing/2014/main" val="3764687504"/>
                    </a:ext>
                  </a:extLst>
                </a:gridCol>
                <a:gridCol w="469828">
                  <a:extLst>
                    <a:ext uri="{9D8B030D-6E8A-4147-A177-3AD203B41FA5}">
                      <a16:colId xmlns:a16="http://schemas.microsoft.com/office/drawing/2014/main" val="87963666"/>
                    </a:ext>
                  </a:extLst>
                </a:gridCol>
                <a:gridCol w="469828">
                  <a:extLst>
                    <a:ext uri="{9D8B030D-6E8A-4147-A177-3AD203B41FA5}">
                      <a16:colId xmlns:a16="http://schemas.microsoft.com/office/drawing/2014/main" val="1729052104"/>
                    </a:ext>
                  </a:extLst>
                </a:gridCol>
                <a:gridCol w="469828">
                  <a:extLst>
                    <a:ext uri="{9D8B030D-6E8A-4147-A177-3AD203B41FA5}">
                      <a16:colId xmlns:a16="http://schemas.microsoft.com/office/drawing/2014/main" val="1672411411"/>
                    </a:ext>
                  </a:extLst>
                </a:gridCol>
                <a:gridCol w="469828">
                  <a:extLst>
                    <a:ext uri="{9D8B030D-6E8A-4147-A177-3AD203B41FA5}">
                      <a16:colId xmlns:a16="http://schemas.microsoft.com/office/drawing/2014/main" val="437991744"/>
                    </a:ext>
                  </a:extLst>
                </a:gridCol>
                <a:gridCol w="469828">
                  <a:extLst>
                    <a:ext uri="{9D8B030D-6E8A-4147-A177-3AD203B41FA5}">
                      <a16:colId xmlns:a16="http://schemas.microsoft.com/office/drawing/2014/main" val="3737749952"/>
                    </a:ext>
                  </a:extLst>
                </a:gridCol>
                <a:gridCol w="469828">
                  <a:extLst>
                    <a:ext uri="{9D8B030D-6E8A-4147-A177-3AD203B41FA5}">
                      <a16:colId xmlns:a16="http://schemas.microsoft.com/office/drawing/2014/main" val="3406401199"/>
                    </a:ext>
                  </a:extLst>
                </a:gridCol>
                <a:gridCol w="469828">
                  <a:extLst>
                    <a:ext uri="{9D8B030D-6E8A-4147-A177-3AD203B41FA5}">
                      <a16:colId xmlns:a16="http://schemas.microsoft.com/office/drawing/2014/main" val="1215863384"/>
                    </a:ext>
                  </a:extLst>
                </a:gridCol>
              </a:tblGrid>
              <a:tr h="39433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List name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Week :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17  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2945"/>
                  </a:ext>
                </a:extLst>
              </a:tr>
              <a:tr h="236447">
                <a:tc row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600" b="0" dirty="0"/>
                        <a:t>2.1 Debug code &amp; Site map</a:t>
                      </a:r>
                      <a:endParaRPr lang="en-US" sz="600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1213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Actual</a:t>
                      </a:r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687735"/>
                  </a:ext>
                </a:extLst>
              </a:tr>
              <a:tr h="237712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600" b="0" dirty="0"/>
                        <a:t>2.2 Design UI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1215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Actual</a:t>
                      </a:r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8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8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8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626983"/>
                  </a:ext>
                </a:extLst>
              </a:tr>
              <a:tr h="576133">
                <a:tc rowSpan="2">
                  <a:txBody>
                    <a:bodyPr/>
                    <a:lstStyle/>
                    <a:p>
                      <a:r>
                        <a:rPr lang="en-US" sz="600" b="0" dirty="0"/>
                        <a:t>2.3 Create table master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="0" dirty="0"/>
                        <a:t>Screw register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="0" dirty="0"/>
                        <a:t>Nijiko register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="0" dirty="0"/>
                        <a:t>Cart register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="0" dirty="0"/>
                        <a:t>Station register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="0" dirty="0"/>
                        <a:t>User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859398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Actual</a:t>
                      </a:r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318C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318C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032102"/>
                  </a:ext>
                </a:extLst>
              </a:tr>
              <a:tr h="236447">
                <a:tc rowSpan="2">
                  <a:txBody>
                    <a:bodyPr/>
                    <a:lstStyle/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2.4 </a:t>
                      </a:r>
                      <a:r>
                        <a:rPr lang="en-US" sz="600" b="0" dirty="0"/>
                        <a:t>Create table result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Log of cart and 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</a:rPr>
                        <a:t>nijiko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 table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Log of 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</a:rPr>
                        <a:t>nijiiko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 and station table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Result torque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764852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Actual</a:t>
                      </a:r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318C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318C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356700"/>
                  </a:ext>
                </a:extLst>
              </a:tr>
              <a:tr h="236447">
                <a:tc rowSpan="2">
                  <a:txBody>
                    <a:bodyPr/>
                    <a:lstStyle/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2.5 Create website for mange table ( 100%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37090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Actual</a:t>
                      </a:r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318C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318C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318C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318C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3030"/>
                  </a:ext>
                </a:extLst>
              </a:tr>
              <a:tr h="236447">
                <a:tc rowSpan="2">
                  <a:txBody>
                    <a:bodyPr/>
                    <a:lstStyle/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2.6 Create website (Con.)  70% </a:t>
                      </a:r>
                    </a:p>
                    <a:p>
                      <a:pPr marL="171450" marR="0" lvl="0" indent="-17145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Log in page  </a:t>
                      </a:r>
                      <a:r>
                        <a:rPr lang="en-US" sz="600" b="0" dirty="0">
                          <a:solidFill>
                            <a:srgbClr val="0000FF"/>
                          </a:solidFill>
                        </a:rPr>
                        <a:t>success</a:t>
                      </a:r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Profile page </a:t>
                      </a:r>
                      <a:r>
                        <a:rPr lang="en-US" sz="600" b="0" dirty="0">
                          <a:solidFill>
                            <a:srgbClr val="0000FF"/>
                          </a:solidFill>
                        </a:rPr>
                        <a:t>success</a:t>
                      </a:r>
                    </a:p>
                    <a:p>
                      <a:pPr marL="171450" marR="0" lvl="0" indent="-17145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User manage</a:t>
                      </a:r>
                      <a:r>
                        <a:rPr lang="th-TH" sz="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600" b="0" dirty="0">
                          <a:solidFill>
                            <a:srgbClr val="0000FF"/>
                          </a:solidFill>
                        </a:rPr>
                        <a:t>success</a:t>
                      </a:r>
                    </a:p>
                    <a:p>
                      <a:pPr marL="171450" marR="0" lvl="0" indent="-17145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921858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Actual</a:t>
                      </a:r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159900"/>
                  </a:ext>
                </a:extLst>
              </a:tr>
              <a:tr h="236447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2.7 Re concept and config  30 %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Screw Manage </a:t>
                      </a:r>
                      <a:r>
                        <a:rPr lang="en-US" sz="600" b="0" dirty="0">
                          <a:solidFill>
                            <a:srgbClr val="0000FF"/>
                          </a:solidFill>
                        </a:rPr>
                        <a:t>success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Station Manage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Channel Manage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Nijiko Manage</a:t>
                      </a:r>
                    </a:p>
                  </a:txBody>
                  <a:tcPr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666943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Actual</a:t>
                      </a:r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E8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E8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E8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E8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65779"/>
                  </a:ext>
                </a:extLst>
              </a:tr>
              <a:tr h="236447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2.8 manual Test (P’ 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752237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Actual</a:t>
                      </a:r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E8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E8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E8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rgbClr val="E8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507956"/>
                  </a:ext>
                </a:extLst>
              </a:tr>
              <a:tr h="236447">
                <a:tc rowSpan="2">
                  <a:txBody>
                    <a:bodyPr/>
                    <a:lstStyle/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2.9  Debug website &amp; Report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Improvement website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Report &amp; PPT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19545"/>
                  </a:ext>
                </a:extLst>
              </a:tr>
              <a:tr h="236447">
                <a:tc v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Actual</a:t>
                      </a:r>
                    </a:p>
                  </a:txBody>
                  <a:tcPr anchor="ctr">
                    <a:solidFill>
                      <a:srgbClr val="CDD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311904"/>
                  </a:ext>
                </a:extLst>
              </a:tr>
            </a:tbl>
          </a:graphicData>
        </a:graphic>
      </p:graphicFrame>
      <p:sp>
        <p:nvSpPr>
          <p:cNvPr id="28" name="Right Brace 27">
            <a:extLst>
              <a:ext uri="{FF2B5EF4-FFF2-40B4-BE49-F238E27FC236}">
                <a16:creationId xmlns:a16="http://schemas.microsoft.com/office/drawing/2014/main" id="{19EAED90-B45C-46A5-A6D6-9FC3E287D296}"/>
              </a:ext>
            </a:extLst>
          </p:cNvPr>
          <p:cNvSpPr/>
          <p:nvPr/>
        </p:nvSpPr>
        <p:spPr>
          <a:xfrm rot="16200000">
            <a:off x="4902407" y="143977"/>
            <a:ext cx="179159" cy="17285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BBAE8E-A422-4AA7-8C35-752FFD9BE09D}"/>
              </a:ext>
            </a:extLst>
          </p:cNvPr>
          <p:cNvSpPr txBox="1"/>
          <p:nvPr/>
        </p:nvSpPr>
        <p:spPr>
          <a:xfrm>
            <a:off x="4791950" y="672064"/>
            <a:ext cx="469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Apr.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7F15A2E2-76A8-4DD9-BCE7-CE757E9EA852}"/>
              </a:ext>
            </a:extLst>
          </p:cNvPr>
          <p:cNvSpPr/>
          <p:nvPr/>
        </p:nvSpPr>
        <p:spPr>
          <a:xfrm rot="16200000">
            <a:off x="6954601" y="-179649"/>
            <a:ext cx="179156" cy="23758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DC52A-84D4-4444-B9A1-3639F9D33200}"/>
              </a:ext>
            </a:extLst>
          </p:cNvPr>
          <p:cNvSpPr txBox="1"/>
          <p:nvPr/>
        </p:nvSpPr>
        <p:spPr>
          <a:xfrm>
            <a:off x="6793497" y="672063"/>
            <a:ext cx="550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May.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DE459395-4DD7-4635-B7D2-8BA7379D634B}"/>
              </a:ext>
            </a:extLst>
          </p:cNvPr>
          <p:cNvSpPr/>
          <p:nvPr/>
        </p:nvSpPr>
        <p:spPr>
          <a:xfrm rot="16200000">
            <a:off x="9103530" y="37438"/>
            <a:ext cx="174288" cy="191716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E0373E-F845-4D61-BC8B-6A5ED1E0EC1A}"/>
              </a:ext>
            </a:extLst>
          </p:cNvPr>
          <p:cNvSpPr txBox="1"/>
          <p:nvPr/>
        </p:nvSpPr>
        <p:spPr>
          <a:xfrm>
            <a:off x="8993237" y="672063"/>
            <a:ext cx="550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Jun.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9137D8-E8B3-4E00-BFAC-24DDF6B808F4}"/>
              </a:ext>
            </a:extLst>
          </p:cNvPr>
          <p:cNvSpPr/>
          <p:nvPr/>
        </p:nvSpPr>
        <p:spPr>
          <a:xfrm rot="16200000">
            <a:off x="10508689" y="584417"/>
            <a:ext cx="179481" cy="8480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28F81E-23E2-4EBC-8A8F-7476A48B27A8}"/>
              </a:ext>
            </a:extLst>
          </p:cNvPr>
          <p:cNvSpPr txBox="1"/>
          <p:nvPr/>
        </p:nvSpPr>
        <p:spPr>
          <a:xfrm>
            <a:off x="10417699" y="698503"/>
            <a:ext cx="424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551E95-2ACE-4EEE-BB74-9F85B949F945}"/>
              </a:ext>
            </a:extLst>
          </p:cNvPr>
          <p:cNvCxnSpPr>
            <a:cxnSpLocks/>
          </p:cNvCxnSpPr>
          <p:nvPr/>
        </p:nvCxnSpPr>
        <p:spPr>
          <a:xfrm>
            <a:off x="5856269" y="1205827"/>
            <a:ext cx="0" cy="4953673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02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5FF1C8-14A2-489D-AB19-AD3075B2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Work schedule| Screw tightening information web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08418-B497-46F4-ADBA-E00FA87EE363}"/>
              </a:ext>
            </a:extLst>
          </p:cNvPr>
          <p:cNvSpPr txBox="1"/>
          <p:nvPr/>
        </p:nvSpPr>
        <p:spPr>
          <a:xfrm>
            <a:off x="431350" y="933450"/>
            <a:ext cx="72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Work schedule in week 24 ( 12/6/2023 – 16/6/2023 )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7612F3-61DB-41B8-93F6-B15FEF9F6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30186"/>
              </p:ext>
            </p:extLst>
          </p:nvPr>
        </p:nvGraphicFramePr>
        <p:xfrm>
          <a:off x="820200" y="1385934"/>
          <a:ext cx="8121669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83">
                  <a:extLst>
                    <a:ext uri="{9D8B030D-6E8A-4147-A177-3AD203B41FA5}">
                      <a16:colId xmlns:a16="http://schemas.microsoft.com/office/drawing/2014/main" val="3239850582"/>
                    </a:ext>
                  </a:extLst>
                </a:gridCol>
                <a:gridCol w="4475748">
                  <a:extLst>
                    <a:ext uri="{9D8B030D-6E8A-4147-A177-3AD203B41FA5}">
                      <a16:colId xmlns:a16="http://schemas.microsoft.com/office/drawing/2014/main" val="125006343"/>
                    </a:ext>
                  </a:extLst>
                </a:gridCol>
                <a:gridCol w="1424538">
                  <a:extLst>
                    <a:ext uri="{9D8B030D-6E8A-4147-A177-3AD203B41FA5}">
                      <a16:colId xmlns:a16="http://schemas.microsoft.com/office/drawing/2014/main" val="120253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1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1. Profile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Connect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>
                    <a:solidFill>
                      <a:srgbClr val="318C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813712"/>
                  </a:ext>
                </a:extLst>
              </a:tr>
              <a:tr h="559706">
                <a:tc>
                  <a:txBody>
                    <a:bodyPr/>
                    <a:lstStyle/>
                    <a:p>
                      <a:r>
                        <a:rPr lang="en-US" sz="1200" dirty="0"/>
                        <a:t>2. User manage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Connect Database + fetch data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Insert / Update / Delete  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>
                    <a:solidFill>
                      <a:srgbClr val="318C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78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3. Login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Connect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>
                    <a:solidFill>
                      <a:srgbClr val="318C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41533"/>
                  </a:ext>
                </a:extLst>
              </a:tr>
              <a:tr h="145820">
                <a:tc>
                  <a:txBody>
                    <a:bodyPr/>
                    <a:lstStyle/>
                    <a:p>
                      <a:r>
                        <a:rPr lang="en-US" sz="1200" dirty="0"/>
                        <a:t>4. Sequence Manage</a:t>
                      </a:r>
                    </a:p>
                    <a:p>
                      <a:r>
                        <a:rPr lang="en-US" sz="1200" dirty="0"/>
                        <a:t>    (Register process)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Connect Database + fetch data </a:t>
                      </a:r>
                    </a:p>
                    <a:p>
                      <a:pPr marL="285750" marR="0" lvl="0" indent="-28575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Config function Insert / Update / Delete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40%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03010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r>
                        <a:rPr lang="en-US" sz="1200" dirty="0"/>
                        <a:t>5. Re concept and config</a:t>
                      </a:r>
                    </a:p>
                    <a:p>
                      <a:pPr marL="285750" marR="0" lvl="0" indent="-28575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Screw Manage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318C3A"/>
                          </a:highlight>
                        </a:rPr>
                        <a:t>success</a:t>
                      </a: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Station Manage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Channel Manage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Nijiko Manage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Config function Insert / Update / Delete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30%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9018"/>
                  </a:ext>
                </a:extLst>
              </a:tr>
              <a:tr h="145820">
                <a:tc>
                  <a:txBody>
                    <a:bodyPr/>
                    <a:lstStyle/>
                    <a:p>
                      <a:r>
                        <a:rPr lang="en-US" sz="1200" dirty="0"/>
                        <a:t>6.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Connect Database + fetch data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318C3A"/>
                          </a:highlight>
                        </a:rPr>
                        <a:t>success</a:t>
                      </a:r>
                    </a:p>
                    <a:p>
                      <a:pPr marL="285750" marR="0" lvl="0" indent="-28575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Result Torque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8228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FFEC855-9F11-4581-AC66-99DD9F55FC54}"/>
              </a:ext>
            </a:extLst>
          </p:cNvPr>
          <p:cNvSpPr/>
          <p:nvPr/>
        </p:nvSpPr>
        <p:spPr>
          <a:xfrm>
            <a:off x="835774" y="6012151"/>
            <a:ext cx="218114" cy="2181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5DFAB-C184-46D3-A287-F94D1D67AB0F}"/>
              </a:ext>
            </a:extLst>
          </p:cNvPr>
          <p:cNvSpPr txBox="1"/>
          <p:nvPr/>
        </p:nvSpPr>
        <p:spPr>
          <a:xfrm>
            <a:off x="1053887" y="5944085"/>
            <a:ext cx="16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61AC4A-4B35-46EC-B89A-4916B1B83E07}"/>
              </a:ext>
            </a:extLst>
          </p:cNvPr>
          <p:cNvSpPr/>
          <p:nvPr/>
        </p:nvSpPr>
        <p:spPr>
          <a:xfrm>
            <a:off x="2445296" y="6012151"/>
            <a:ext cx="218114" cy="2181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9C505-1CC8-4BD7-BF9E-AB2FC8D33D8B}"/>
              </a:ext>
            </a:extLst>
          </p:cNvPr>
          <p:cNvSpPr txBox="1"/>
          <p:nvPr/>
        </p:nvSpPr>
        <p:spPr>
          <a:xfrm>
            <a:off x="2663409" y="5944085"/>
            <a:ext cx="16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D0355-63BF-4317-953F-171DDFAD2067}"/>
              </a:ext>
            </a:extLst>
          </p:cNvPr>
          <p:cNvSpPr/>
          <p:nvPr/>
        </p:nvSpPr>
        <p:spPr>
          <a:xfrm>
            <a:off x="3912205" y="6028327"/>
            <a:ext cx="218114" cy="2181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80018-1301-4C1A-9E3C-0D805608B30E}"/>
              </a:ext>
            </a:extLst>
          </p:cNvPr>
          <p:cNvSpPr txBox="1"/>
          <p:nvPr/>
        </p:nvSpPr>
        <p:spPr>
          <a:xfrm>
            <a:off x="4130318" y="5960261"/>
            <a:ext cx="16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plan</a:t>
            </a:r>
          </a:p>
        </p:txBody>
      </p:sp>
    </p:spTree>
    <p:extLst>
      <p:ext uri="{BB962C8B-B14F-4D97-AF65-F5344CB8AC3E}">
        <p14:creationId xmlns:p14="http://schemas.microsoft.com/office/powerpoint/2010/main" val="73737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5FF1C8-14A2-489D-AB19-AD3075B2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Work schedule| Screw tightening information web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08418-B497-46F4-ADBA-E00FA87EE363}"/>
              </a:ext>
            </a:extLst>
          </p:cNvPr>
          <p:cNvSpPr txBox="1"/>
          <p:nvPr/>
        </p:nvSpPr>
        <p:spPr>
          <a:xfrm>
            <a:off x="431350" y="933450"/>
            <a:ext cx="72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Work schedule in week 25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7612F3-61DB-41B8-93F6-B15FEF9F6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71671"/>
              </p:ext>
            </p:extLst>
          </p:nvPr>
        </p:nvGraphicFramePr>
        <p:xfrm>
          <a:off x="820200" y="1385934"/>
          <a:ext cx="8121669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83">
                  <a:extLst>
                    <a:ext uri="{9D8B030D-6E8A-4147-A177-3AD203B41FA5}">
                      <a16:colId xmlns:a16="http://schemas.microsoft.com/office/drawing/2014/main" val="3239850582"/>
                    </a:ext>
                  </a:extLst>
                </a:gridCol>
                <a:gridCol w="4475748">
                  <a:extLst>
                    <a:ext uri="{9D8B030D-6E8A-4147-A177-3AD203B41FA5}">
                      <a16:colId xmlns:a16="http://schemas.microsoft.com/office/drawing/2014/main" val="125006343"/>
                    </a:ext>
                  </a:extLst>
                </a:gridCol>
                <a:gridCol w="1424538">
                  <a:extLst>
                    <a:ext uri="{9D8B030D-6E8A-4147-A177-3AD203B41FA5}">
                      <a16:colId xmlns:a16="http://schemas.microsoft.com/office/drawing/2014/main" val="120253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17642"/>
                  </a:ext>
                </a:extLst>
              </a:tr>
              <a:tr h="145820">
                <a:tc>
                  <a:txBody>
                    <a:bodyPr/>
                    <a:lstStyle/>
                    <a:p>
                      <a:r>
                        <a:rPr lang="en-US" sz="1600" dirty="0"/>
                        <a:t>5.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Connect Database + fetch data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318C3A"/>
                          </a:highlight>
                        </a:rPr>
                        <a:t>success</a:t>
                      </a:r>
                    </a:p>
                    <a:p>
                      <a:pPr marL="285750" marR="0" lvl="0" indent="-285750" algn="l" defTabSz="10882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Result Torque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901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FFEC855-9F11-4581-AC66-99DD9F55FC54}"/>
              </a:ext>
            </a:extLst>
          </p:cNvPr>
          <p:cNvSpPr/>
          <p:nvPr/>
        </p:nvSpPr>
        <p:spPr>
          <a:xfrm>
            <a:off x="835774" y="6012151"/>
            <a:ext cx="218114" cy="2181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5DFAB-C184-46D3-A287-F94D1D67AB0F}"/>
              </a:ext>
            </a:extLst>
          </p:cNvPr>
          <p:cNvSpPr txBox="1"/>
          <p:nvPr/>
        </p:nvSpPr>
        <p:spPr>
          <a:xfrm>
            <a:off x="1053887" y="5944085"/>
            <a:ext cx="16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61AC4A-4B35-46EC-B89A-4916B1B83E07}"/>
              </a:ext>
            </a:extLst>
          </p:cNvPr>
          <p:cNvSpPr/>
          <p:nvPr/>
        </p:nvSpPr>
        <p:spPr>
          <a:xfrm>
            <a:off x="2445296" y="6012151"/>
            <a:ext cx="218114" cy="2181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9C505-1CC8-4BD7-BF9E-AB2FC8D33D8B}"/>
              </a:ext>
            </a:extLst>
          </p:cNvPr>
          <p:cNvSpPr txBox="1"/>
          <p:nvPr/>
        </p:nvSpPr>
        <p:spPr>
          <a:xfrm>
            <a:off x="2663409" y="5944085"/>
            <a:ext cx="16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D0355-63BF-4317-953F-171DDFAD2067}"/>
              </a:ext>
            </a:extLst>
          </p:cNvPr>
          <p:cNvSpPr/>
          <p:nvPr/>
        </p:nvSpPr>
        <p:spPr>
          <a:xfrm>
            <a:off x="3912205" y="6028327"/>
            <a:ext cx="218114" cy="2181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80018-1301-4C1A-9E3C-0D805608B30E}"/>
              </a:ext>
            </a:extLst>
          </p:cNvPr>
          <p:cNvSpPr txBox="1"/>
          <p:nvPr/>
        </p:nvSpPr>
        <p:spPr>
          <a:xfrm>
            <a:off x="4130318" y="5960261"/>
            <a:ext cx="16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plan</a:t>
            </a:r>
          </a:p>
        </p:txBody>
      </p:sp>
    </p:spTree>
    <p:extLst>
      <p:ext uri="{BB962C8B-B14F-4D97-AF65-F5344CB8AC3E}">
        <p14:creationId xmlns:p14="http://schemas.microsoft.com/office/powerpoint/2010/main" val="327212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5FF1C8-14A2-489D-AB19-AD3075B2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Work schedule in week 22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71BBF2-B0E5-4B2C-800E-6AB399002082}"/>
              </a:ext>
            </a:extLst>
          </p:cNvPr>
          <p:cNvSpPr txBox="1"/>
          <p:nvPr/>
        </p:nvSpPr>
        <p:spPr>
          <a:xfrm>
            <a:off x="431350" y="947465"/>
            <a:ext cx="17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Page (Last)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3D7E4-A435-488F-A4C6-28E21B4DC7F3}"/>
              </a:ext>
            </a:extLst>
          </p:cNvPr>
          <p:cNvSpPr txBox="1"/>
          <p:nvPr/>
        </p:nvSpPr>
        <p:spPr>
          <a:xfrm>
            <a:off x="1016000" y="181106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36442-1D8A-4E8A-B2DD-F54332FB7A25}"/>
              </a:ext>
            </a:extLst>
          </p:cNvPr>
          <p:cNvSpPr txBox="1"/>
          <p:nvPr/>
        </p:nvSpPr>
        <p:spPr>
          <a:xfrm>
            <a:off x="698253" y="1489332"/>
            <a:ext cx="2008435" cy="258532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Profile</a:t>
            </a:r>
          </a:p>
          <a:p>
            <a:pPr marL="342900" indent="-342900">
              <a:buAutoNum type="arabicPeriod"/>
            </a:pPr>
            <a:r>
              <a:rPr lang="en-US" dirty="0"/>
              <a:t>User</a:t>
            </a:r>
            <a:r>
              <a:rPr lang="th-TH" dirty="0"/>
              <a:t> </a:t>
            </a:r>
            <a:r>
              <a:rPr lang="en-US" dirty="0"/>
              <a:t>Manage</a:t>
            </a:r>
          </a:p>
          <a:p>
            <a:pPr marL="342900" indent="-342900">
              <a:buAutoNum type="arabicPeriod"/>
            </a:pPr>
            <a:r>
              <a:rPr lang="en-US" dirty="0"/>
              <a:t>Screw Manage</a:t>
            </a:r>
          </a:p>
          <a:p>
            <a:pPr marL="342900" indent="-342900">
              <a:buAutoNum type="arabicPeriod"/>
            </a:pPr>
            <a:r>
              <a:rPr lang="en-US" dirty="0"/>
              <a:t>Station Manage</a:t>
            </a:r>
          </a:p>
          <a:p>
            <a:pPr marL="342900" indent="-342900">
              <a:buAutoNum type="arabicPeriod"/>
            </a:pPr>
            <a:r>
              <a:rPr lang="en-US" dirty="0"/>
              <a:t>Cart Manage</a:t>
            </a:r>
          </a:p>
          <a:p>
            <a:pPr marL="342900" indent="-342900">
              <a:buAutoNum type="arabicPeriod"/>
            </a:pPr>
            <a:r>
              <a:rPr lang="en-US" dirty="0"/>
              <a:t>Nijiko Manage</a:t>
            </a:r>
            <a:endParaRPr lang="th-TH" dirty="0"/>
          </a:p>
          <a:p>
            <a:pPr marL="342900" indent="-342900">
              <a:buAutoNum type="arabicPeriod"/>
            </a:pPr>
            <a:r>
              <a:rPr lang="en-US" dirty="0"/>
              <a:t>Dashboard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3CF60-5AE3-4DA5-98F0-2504343045A2}"/>
              </a:ext>
            </a:extLst>
          </p:cNvPr>
          <p:cNvSpPr txBox="1"/>
          <p:nvPr/>
        </p:nvSpPr>
        <p:spPr>
          <a:xfrm>
            <a:off x="5118651" y="947465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Page (New)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51B59-1256-4F9F-9FF4-BFA85273B173}"/>
              </a:ext>
            </a:extLst>
          </p:cNvPr>
          <p:cNvSpPr txBox="1"/>
          <p:nvPr/>
        </p:nvSpPr>
        <p:spPr>
          <a:xfrm>
            <a:off x="5703301" y="181106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01B45-543E-4277-BACB-712330B608DA}"/>
              </a:ext>
            </a:extLst>
          </p:cNvPr>
          <p:cNvSpPr txBox="1"/>
          <p:nvPr/>
        </p:nvSpPr>
        <p:spPr>
          <a:xfrm>
            <a:off x="5386352" y="1489332"/>
            <a:ext cx="47979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Profile</a:t>
            </a:r>
          </a:p>
          <a:p>
            <a:pPr marL="342900" indent="-342900">
              <a:buAutoNum type="arabicPeriod"/>
            </a:pPr>
            <a:r>
              <a:rPr lang="en-US" dirty="0"/>
              <a:t>User</a:t>
            </a:r>
            <a:r>
              <a:rPr lang="th-TH" dirty="0"/>
              <a:t> </a:t>
            </a:r>
            <a:r>
              <a:rPr lang="en-US" dirty="0"/>
              <a:t>Manage</a:t>
            </a:r>
          </a:p>
          <a:p>
            <a:pPr marL="342900" indent="-342900">
              <a:buAutoNum type="arabicPeriod"/>
            </a:pPr>
            <a:r>
              <a:rPr lang="en-US" dirty="0"/>
              <a:t>Screw Manage</a:t>
            </a:r>
          </a:p>
          <a:p>
            <a:pPr marL="342900" indent="-342900">
              <a:buAutoNum type="arabicPeriod"/>
            </a:pPr>
            <a:r>
              <a:rPr lang="en-US" dirty="0"/>
              <a:t>Station Manage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Channel Manage</a:t>
            </a:r>
            <a:r>
              <a:rPr lang="en-US" dirty="0"/>
              <a:t> (</a:t>
            </a:r>
            <a:r>
              <a:rPr lang="th-TH" dirty="0"/>
              <a:t> </a:t>
            </a:r>
            <a:r>
              <a:rPr lang="en-US" dirty="0"/>
              <a:t>Change from Cart Manage)</a:t>
            </a:r>
          </a:p>
          <a:p>
            <a:pPr marL="342900" indent="-342900">
              <a:buAutoNum type="arabicPeriod"/>
            </a:pPr>
            <a:r>
              <a:rPr lang="en-US" dirty="0"/>
              <a:t>Nijiko Manage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Sequence Manage </a:t>
            </a:r>
            <a:r>
              <a:rPr lang="en-US" dirty="0"/>
              <a:t> (New Requirement)</a:t>
            </a:r>
            <a:endParaRPr lang="th-TH" dirty="0"/>
          </a:p>
          <a:p>
            <a:pPr marL="342900" indent="-342900">
              <a:buAutoNum type="arabicPeriod"/>
            </a:pPr>
            <a:r>
              <a:rPr lang="en-US" dirty="0"/>
              <a:t>Dashboard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7C290A-90FA-4B48-A49C-298986C955D3}"/>
              </a:ext>
            </a:extLst>
          </p:cNvPr>
          <p:cNvSpPr/>
          <p:nvPr/>
        </p:nvSpPr>
        <p:spPr>
          <a:xfrm>
            <a:off x="3319557" y="2180397"/>
            <a:ext cx="1203157" cy="399174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2432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5FF1C8-14A2-489D-AB19-AD3075B2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Work schedule in week 22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9B7E4-9060-4B8A-878C-1868DD7601B1}"/>
              </a:ext>
            </a:extLst>
          </p:cNvPr>
          <p:cNvSpPr txBox="1"/>
          <p:nvPr/>
        </p:nvSpPr>
        <p:spPr>
          <a:xfrm>
            <a:off x="431350" y="1024467"/>
            <a:ext cx="266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Database: 9 Table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9A3025-9D5B-41E0-9258-596E53CC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789" y="1393799"/>
            <a:ext cx="6582833" cy="47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5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6D84-4984-4281-AE79-2BE02645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6417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86D89700-8C7F-47E9-A7C5-F587E2EA6336}" vid="{CEC4CAFD-63EE-41BD-A4E0-A023C20E1728}"/>
    </a:ext>
  </a:extLst>
</a:theme>
</file>

<file path=ppt/theme/theme10.xml><?xml version="1.0" encoding="utf-8"?>
<a:theme xmlns:a="http://schemas.openxmlformats.org/drawingml/2006/main" name="Theme1-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-21" id="{3225CB03-C06F-4982-B08B-36DC1EFB60A2}" vid="{E2447624-CC3D-4247-8626-E0817F580DA3}"/>
    </a:ext>
  </a:extLst>
</a:theme>
</file>

<file path=ppt/theme/theme11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 anchor="ctr">
        <a:noAutofit/>
      </a:bodyPr>
      <a:lstStyle>
        <a:defPPr algn="l">
          <a:defRPr kumimoji="1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6D89700-8C7F-47E9-A7C5-F587E2EA6336}" vid="{82D4611D-3C93-4193-9A09-8C10720C7E37}"/>
    </a:ext>
  </a:extLst>
</a:theme>
</file>

<file path=ppt/theme/theme12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86D89700-8C7F-47E9-A7C5-F587E2EA6336}" vid="{7BEC52D2-2BD5-4CA4-AD17-72247A12FD1A}"/>
    </a:ext>
  </a:extLst>
</a:theme>
</file>

<file path=ppt/theme/theme13.xml><?xml version="1.0" encoding="utf-8"?>
<a:theme xmlns:a="http://schemas.openxmlformats.org/drawingml/2006/main" name="White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1_White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86D89700-8C7F-47E9-A7C5-F587E2EA6336}" vid="{64040733-B113-40D0-AF5A-4326953B2D20}"/>
    </a:ext>
  </a:extLst>
</a:theme>
</file>

<file path=ppt/theme/theme3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 anchor="ctr">
        <a:noAutofit/>
      </a:bodyPr>
      <a:lstStyle>
        <a:defPPr algn="l">
          <a:defRPr kumimoji="1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6D89700-8C7F-47E9-A7C5-F587E2EA6336}" vid="{82D4611D-3C93-4193-9A09-8C10720C7E37}"/>
    </a:ext>
  </a:extLst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86D89700-8C7F-47E9-A7C5-F587E2EA6336}" vid="{7BEC52D2-2BD5-4CA4-AD17-72247A12FD1A}"/>
    </a:ext>
  </a:extLst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86D89700-8C7F-47E9-A7C5-F587E2EA6336}" vid="{7BEC52D2-2BD5-4CA4-AD17-72247A12FD1A}"/>
    </a:ext>
  </a:extLst>
</a:theme>
</file>

<file path=ppt/theme/theme6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 anchor="ctr">
        <a:noAutofit/>
      </a:bodyPr>
      <a:lstStyle>
        <a:defPPr algn="l">
          <a:defRPr kumimoji="1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6D89700-8C7F-47E9-A7C5-F587E2EA6336}" vid="{82D4611D-3C93-4193-9A09-8C10720C7E37}"/>
    </a:ext>
  </a:extLst>
</a:theme>
</file>

<file path=ppt/theme/theme7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alpha val="50000"/>
          </a:schemeClr>
        </a:solidFill>
        <a:ln>
          <a:noFill/>
        </a:ln>
      </a:spPr>
      <a:bodyPr wrap="none" rtlCol="0" anchor="ctr" anchorCtr="0"/>
      <a:lstStyle>
        <a:defPPr algn="ctr" defTabSz="1219170" fontAlgn="base">
          <a:spcBef>
            <a:spcPct val="0"/>
          </a:spcBef>
          <a:spcAft>
            <a:spcPct val="0"/>
          </a:spcAft>
          <a:defRPr kumimoji="1" sz="2400" b="1" i="0" u="none" strike="noStrike" kern="1200" cap="none" spc="0" normalizeH="0" baseline="0" noProof="0" dirty="0">
            <a:ln>
              <a:noFill/>
            </a:ln>
            <a:solidFill>
              <a:srgbClr val="0000FF"/>
            </a:solidFill>
            <a:uLnTx/>
            <a:uFillTx/>
            <a:latin typeface="Meiryo UI" panose="020B0604030504040204" pitchFamily="34" charset="-128"/>
            <a:ea typeface="Meiryo UI" panose="020B0604030504040204" pitchFamily="34" charset="-128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powerpoint/application">
  <Version>2</Version>
  <Revision>2.5.201.74495</Revision>
</Application>
</file>

<file path=customXml/item2.xml><?xml version="1.0" encoding="utf-8"?>
<Application xmlns="http://www.sap.com/cof/ao/powerpoint/application">
  <com.sap.ip.bi.pioneer>
    <Version>4</Version>
    <AAO_Revision>2.5.201.74495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2A293016-202C-4820-A628-10CC13F83282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6D19DEE7-CEA7-481F-BF15-AFEC2B5064A4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BGT20 Internal use_v2</Template>
  <TotalTime>8888</TotalTime>
  <Words>471</Words>
  <Application>Microsoft Office PowerPoint</Application>
  <PresentationFormat>Widescreen</PresentationFormat>
  <Paragraphs>192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8</vt:i4>
      </vt:variant>
    </vt:vector>
  </HeadingPairs>
  <TitlesOfParts>
    <vt:vector size="30" baseType="lpstr">
      <vt:lpstr>Meiryo</vt:lpstr>
      <vt:lpstr>Meiryo UI</vt:lpstr>
      <vt:lpstr>Arial</vt:lpstr>
      <vt:lpstr>Calibri</vt:lpstr>
      <vt:lpstr>Calibri Light</vt:lpstr>
      <vt:lpstr>Meriyo UI</vt:lpstr>
      <vt:lpstr>SST</vt:lpstr>
      <vt:lpstr>SST Japanese Pro Regular</vt:lpstr>
      <vt:lpstr>3_Office Theme</vt:lpstr>
      <vt:lpstr>8_Office Theme</vt:lpstr>
      <vt:lpstr>12_Custom Design</vt:lpstr>
      <vt:lpstr>6_Office Theme</vt:lpstr>
      <vt:lpstr>5_Office Theme</vt:lpstr>
      <vt:lpstr>13_Custom Design</vt:lpstr>
      <vt:lpstr>9_Office Theme</vt:lpstr>
      <vt:lpstr>4_Office Theme</vt:lpstr>
      <vt:lpstr>23_Custom Design</vt:lpstr>
      <vt:lpstr>Theme1-21</vt:lpstr>
      <vt:lpstr>14_Custom Design</vt:lpstr>
      <vt:lpstr>7_Office Theme</vt:lpstr>
      <vt:lpstr>White Master</vt:lpstr>
      <vt:lpstr>1_White Master</vt:lpstr>
      <vt:lpstr>PowerPoint Presentation</vt:lpstr>
      <vt:lpstr>All view schedule | Screw tightening information web</vt:lpstr>
      <vt:lpstr>Work schedule| Screw tightening information web</vt:lpstr>
      <vt:lpstr>Work schedule| Screw tightening information web</vt:lpstr>
      <vt:lpstr>Work schedule| Screw tightening information web</vt:lpstr>
      <vt:lpstr>Work schedule in week 22</vt:lpstr>
      <vt:lpstr>Work schedule in week 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AAAAA</dc:title>
  <dc:creator>Ohya, Masahiro (STT)</dc:creator>
  <cp:lastModifiedBy>Phatsorn Puttipong</cp:lastModifiedBy>
  <cp:revision>300</cp:revision>
  <dcterms:created xsi:type="dcterms:W3CDTF">2021-01-20T04:57:58Z</dcterms:created>
  <dcterms:modified xsi:type="dcterms:W3CDTF">2023-06-19T10:26:45Z</dcterms:modified>
</cp:coreProperties>
</file>