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74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0" b="0" i="0">
                <a:solidFill>
                  <a:srgbClr val="522D1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0">
                <a:solidFill>
                  <a:srgbClr val="522D1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0" i="0">
                <a:solidFill>
                  <a:srgbClr val="522D1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rgbClr val="522D1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0" i="0">
                <a:solidFill>
                  <a:srgbClr val="522D1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C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424588" y="3086100"/>
            <a:ext cx="13439140" cy="4114800"/>
          </a:xfrm>
          <a:custGeom>
            <a:avLst/>
            <a:gdLst/>
            <a:ahLst/>
            <a:cxnLst/>
            <a:rect l="l" t="t" r="r" b="b"/>
            <a:pathLst>
              <a:path w="13439140" h="4114800">
                <a:moveTo>
                  <a:pt x="1343882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13438821" y="0"/>
                </a:lnTo>
                <a:lnTo>
                  <a:pt x="13438821" y="4114800"/>
                </a:lnTo>
                <a:close/>
              </a:path>
            </a:pathLst>
          </a:custGeom>
          <a:solidFill>
            <a:srgbClr val="DDA2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0" i="0">
                <a:solidFill>
                  <a:srgbClr val="522D1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C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1818" y="943006"/>
            <a:ext cx="13261975" cy="1320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0" b="0" i="0">
                <a:solidFill>
                  <a:srgbClr val="522D1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81756" y="3012241"/>
            <a:ext cx="12877165" cy="3340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0">
                <a:solidFill>
                  <a:srgbClr val="522D1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488379"/>
            <a:ext cx="15864840" cy="2165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0" spc="60" dirty="0"/>
              <a:t>Block</a:t>
            </a:r>
            <a:r>
              <a:rPr sz="14000" spc="-240" dirty="0"/>
              <a:t> </a:t>
            </a:r>
            <a:r>
              <a:rPr sz="14000" spc="70" dirty="0"/>
              <a:t>chain</a:t>
            </a:r>
            <a:r>
              <a:rPr sz="14000" spc="-240" dirty="0"/>
              <a:t> </a:t>
            </a:r>
            <a:r>
              <a:rPr sz="14000" spc="140" dirty="0"/>
              <a:t>Solidity</a:t>
            </a:r>
            <a:endParaRPr sz="14000" dirty="0"/>
          </a:p>
        </p:txBody>
      </p:sp>
      <p:sp>
        <p:nvSpPr>
          <p:cNvPr id="3" name="object 3"/>
          <p:cNvSpPr/>
          <p:nvPr/>
        </p:nvSpPr>
        <p:spPr>
          <a:xfrm>
            <a:off x="0" y="11"/>
            <a:ext cx="16296005" cy="9306560"/>
          </a:xfrm>
          <a:custGeom>
            <a:avLst/>
            <a:gdLst/>
            <a:ahLst/>
            <a:cxnLst/>
            <a:rect l="l" t="t" r="r" b="b"/>
            <a:pathLst>
              <a:path w="16296005" h="9306560">
                <a:moveTo>
                  <a:pt x="188645" y="7760640"/>
                </a:moveTo>
                <a:lnTo>
                  <a:pt x="181394" y="7699451"/>
                </a:lnTo>
                <a:lnTo>
                  <a:pt x="167195" y="7648435"/>
                </a:lnTo>
                <a:lnTo>
                  <a:pt x="147421" y="7602436"/>
                </a:lnTo>
                <a:lnTo>
                  <a:pt x="132943" y="7592796"/>
                </a:lnTo>
                <a:lnTo>
                  <a:pt x="115392" y="7594384"/>
                </a:lnTo>
                <a:lnTo>
                  <a:pt x="71488" y="7632890"/>
                </a:lnTo>
                <a:lnTo>
                  <a:pt x="39382" y="7674927"/>
                </a:lnTo>
                <a:lnTo>
                  <a:pt x="9436" y="7729626"/>
                </a:lnTo>
                <a:lnTo>
                  <a:pt x="0" y="7760182"/>
                </a:lnTo>
                <a:lnTo>
                  <a:pt x="0" y="8678532"/>
                </a:lnTo>
                <a:lnTo>
                  <a:pt x="609" y="8673351"/>
                </a:lnTo>
                <a:lnTo>
                  <a:pt x="4699" y="8632419"/>
                </a:lnTo>
                <a:lnTo>
                  <a:pt x="9232" y="8591575"/>
                </a:lnTo>
                <a:lnTo>
                  <a:pt x="15278" y="8550923"/>
                </a:lnTo>
                <a:lnTo>
                  <a:pt x="23888" y="8510626"/>
                </a:lnTo>
                <a:lnTo>
                  <a:pt x="29044" y="8488934"/>
                </a:lnTo>
                <a:lnTo>
                  <a:pt x="33413" y="8467090"/>
                </a:lnTo>
                <a:lnTo>
                  <a:pt x="37058" y="8445068"/>
                </a:lnTo>
                <a:lnTo>
                  <a:pt x="39979" y="8422894"/>
                </a:lnTo>
                <a:lnTo>
                  <a:pt x="42341" y="8400732"/>
                </a:lnTo>
                <a:lnTo>
                  <a:pt x="44742" y="8378558"/>
                </a:lnTo>
                <a:lnTo>
                  <a:pt x="47840" y="8356473"/>
                </a:lnTo>
                <a:lnTo>
                  <a:pt x="52260" y="8334540"/>
                </a:lnTo>
                <a:lnTo>
                  <a:pt x="61150" y="8297202"/>
                </a:lnTo>
                <a:lnTo>
                  <a:pt x="88976" y="8176869"/>
                </a:lnTo>
                <a:lnTo>
                  <a:pt x="91516" y="8168919"/>
                </a:lnTo>
                <a:lnTo>
                  <a:pt x="94602" y="8161172"/>
                </a:lnTo>
                <a:lnTo>
                  <a:pt x="98310" y="8153641"/>
                </a:lnTo>
                <a:lnTo>
                  <a:pt x="108038" y="8132699"/>
                </a:lnTo>
                <a:lnTo>
                  <a:pt x="115125" y="8111020"/>
                </a:lnTo>
                <a:lnTo>
                  <a:pt x="120116" y="8088681"/>
                </a:lnTo>
                <a:lnTo>
                  <a:pt x="123596" y="8065808"/>
                </a:lnTo>
                <a:lnTo>
                  <a:pt x="126707" y="8038109"/>
                </a:lnTo>
                <a:lnTo>
                  <a:pt x="129895" y="8010398"/>
                </a:lnTo>
                <a:lnTo>
                  <a:pt x="141363" y="7955826"/>
                </a:lnTo>
                <a:lnTo>
                  <a:pt x="156375" y="7909407"/>
                </a:lnTo>
                <a:lnTo>
                  <a:pt x="171767" y="7863103"/>
                </a:lnTo>
                <a:lnTo>
                  <a:pt x="181343" y="7829334"/>
                </a:lnTo>
                <a:lnTo>
                  <a:pt x="187032" y="7795196"/>
                </a:lnTo>
                <a:lnTo>
                  <a:pt x="188645" y="7760640"/>
                </a:lnTo>
                <a:close/>
              </a:path>
              <a:path w="16296005" h="9306560">
                <a:moveTo>
                  <a:pt x="1099908" y="9154376"/>
                </a:moveTo>
                <a:lnTo>
                  <a:pt x="1097343" y="9140761"/>
                </a:lnTo>
                <a:lnTo>
                  <a:pt x="1088288" y="9125648"/>
                </a:lnTo>
                <a:lnTo>
                  <a:pt x="1073581" y="9122258"/>
                </a:lnTo>
                <a:lnTo>
                  <a:pt x="1005509" y="9080538"/>
                </a:lnTo>
                <a:lnTo>
                  <a:pt x="929652" y="9063101"/>
                </a:lnTo>
                <a:lnTo>
                  <a:pt x="729805" y="9069273"/>
                </a:lnTo>
                <a:lnTo>
                  <a:pt x="707339" y="9077134"/>
                </a:lnTo>
                <a:lnTo>
                  <a:pt x="687362" y="9072550"/>
                </a:lnTo>
                <a:lnTo>
                  <a:pt x="664070" y="9080221"/>
                </a:lnTo>
                <a:lnTo>
                  <a:pt x="603084" y="9066200"/>
                </a:lnTo>
                <a:lnTo>
                  <a:pt x="561619" y="9069692"/>
                </a:lnTo>
                <a:lnTo>
                  <a:pt x="521512" y="9073502"/>
                </a:lnTo>
                <a:lnTo>
                  <a:pt x="479933" y="9090000"/>
                </a:lnTo>
                <a:lnTo>
                  <a:pt x="151765" y="9196984"/>
                </a:lnTo>
                <a:lnTo>
                  <a:pt x="134835" y="9193098"/>
                </a:lnTo>
                <a:lnTo>
                  <a:pt x="126657" y="9204249"/>
                </a:lnTo>
                <a:lnTo>
                  <a:pt x="83870" y="9220467"/>
                </a:lnTo>
                <a:lnTo>
                  <a:pt x="38569" y="9249143"/>
                </a:lnTo>
                <a:lnTo>
                  <a:pt x="1511" y="9266695"/>
                </a:lnTo>
                <a:lnTo>
                  <a:pt x="2209" y="9305950"/>
                </a:lnTo>
                <a:lnTo>
                  <a:pt x="22225" y="9297518"/>
                </a:lnTo>
                <a:lnTo>
                  <a:pt x="69392" y="9282303"/>
                </a:lnTo>
                <a:lnTo>
                  <a:pt x="80962" y="9284957"/>
                </a:lnTo>
                <a:lnTo>
                  <a:pt x="95097" y="9275178"/>
                </a:lnTo>
                <a:lnTo>
                  <a:pt x="108966" y="9265336"/>
                </a:lnTo>
                <a:lnTo>
                  <a:pt x="119710" y="9267800"/>
                </a:lnTo>
                <a:lnTo>
                  <a:pt x="132588" y="9257728"/>
                </a:lnTo>
                <a:lnTo>
                  <a:pt x="282600" y="9292222"/>
                </a:lnTo>
                <a:lnTo>
                  <a:pt x="323646" y="9288640"/>
                </a:lnTo>
                <a:lnTo>
                  <a:pt x="355269" y="9282874"/>
                </a:lnTo>
                <a:lnTo>
                  <a:pt x="447763" y="9265056"/>
                </a:lnTo>
                <a:lnTo>
                  <a:pt x="481050" y="9259672"/>
                </a:lnTo>
                <a:lnTo>
                  <a:pt x="515099" y="9254477"/>
                </a:lnTo>
                <a:lnTo>
                  <a:pt x="547192" y="9261856"/>
                </a:lnTo>
                <a:lnTo>
                  <a:pt x="583133" y="9257081"/>
                </a:lnTo>
                <a:lnTo>
                  <a:pt x="629843" y="9267825"/>
                </a:lnTo>
                <a:lnTo>
                  <a:pt x="870864" y="9258084"/>
                </a:lnTo>
                <a:lnTo>
                  <a:pt x="922642" y="9243936"/>
                </a:lnTo>
                <a:lnTo>
                  <a:pt x="972273" y="9229280"/>
                </a:lnTo>
                <a:lnTo>
                  <a:pt x="1019873" y="9214155"/>
                </a:lnTo>
                <a:lnTo>
                  <a:pt x="1068412" y="9186227"/>
                </a:lnTo>
                <a:lnTo>
                  <a:pt x="1078293" y="9188501"/>
                </a:lnTo>
                <a:lnTo>
                  <a:pt x="1085088" y="9177033"/>
                </a:lnTo>
                <a:lnTo>
                  <a:pt x="1095870" y="9166479"/>
                </a:lnTo>
                <a:lnTo>
                  <a:pt x="1099908" y="9154376"/>
                </a:lnTo>
                <a:close/>
              </a:path>
              <a:path w="16296005" h="9306560">
                <a:moveTo>
                  <a:pt x="2669400" y="5540680"/>
                </a:moveTo>
                <a:lnTo>
                  <a:pt x="2662796" y="5487035"/>
                </a:lnTo>
                <a:lnTo>
                  <a:pt x="2646261" y="5444147"/>
                </a:lnTo>
                <a:lnTo>
                  <a:pt x="2621038" y="5412283"/>
                </a:lnTo>
                <a:lnTo>
                  <a:pt x="2602738" y="5382006"/>
                </a:lnTo>
                <a:lnTo>
                  <a:pt x="2553373" y="5370665"/>
                </a:lnTo>
                <a:lnTo>
                  <a:pt x="2505024" y="5398643"/>
                </a:lnTo>
                <a:lnTo>
                  <a:pt x="2477732" y="5431460"/>
                </a:lnTo>
                <a:lnTo>
                  <a:pt x="2467864" y="5442216"/>
                </a:lnTo>
                <a:lnTo>
                  <a:pt x="2454503" y="5465203"/>
                </a:lnTo>
                <a:lnTo>
                  <a:pt x="2442121" y="5488419"/>
                </a:lnTo>
                <a:lnTo>
                  <a:pt x="2430132" y="5511736"/>
                </a:lnTo>
                <a:lnTo>
                  <a:pt x="2417978" y="5535003"/>
                </a:lnTo>
                <a:lnTo>
                  <a:pt x="2396693" y="5582234"/>
                </a:lnTo>
                <a:lnTo>
                  <a:pt x="2384196" y="5618454"/>
                </a:lnTo>
                <a:lnTo>
                  <a:pt x="2375382" y="5668543"/>
                </a:lnTo>
                <a:lnTo>
                  <a:pt x="2373693" y="5720283"/>
                </a:lnTo>
                <a:lnTo>
                  <a:pt x="2374392" y="5746508"/>
                </a:lnTo>
                <a:lnTo>
                  <a:pt x="2371191" y="5771832"/>
                </a:lnTo>
                <a:lnTo>
                  <a:pt x="2362111" y="5808840"/>
                </a:lnTo>
                <a:lnTo>
                  <a:pt x="2353691" y="5832970"/>
                </a:lnTo>
                <a:lnTo>
                  <a:pt x="2338463" y="5881598"/>
                </a:lnTo>
                <a:lnTo>
                  <a:pt x="2326538" y="5944006"/>
                </a:lnTo>
                <a:lnTo>
                  <a:pt x="2325459" y="5995886"/>
                </a:lnTo>
                <a:lnTo>
                  <a:pt x="2334222" y="6050026"/>
                </a:lnTo>
                <a:lnTo>
                  <a:pt x="2337981" y="6050889"/>
                </a:lnTo>
                <a:lnTo>
                  <a:pt x="2338425" y="6064021"/>
                </a:lnTo>
                <a:lnTo>
                  <a:pt x="2338705" y="6077128"/>
                </a:lnTo>
                <a:lnTo>
                  <a:pt x="2342007" y="6077877"/>
                </a:lnTo>
                <a:lnTo>
                  <a:pt x="2346693" y="6118047"/>
                </a:lnTo>
                <a:lnTo>
                  <a:pt x="2341880" y="6169076"/>
                </a:lnTo>
                <a:lnTo>
                  <a:pt x="2333637" y="6206274"/>
                </a:lnTo>
                <a:lnTo>
                  <a:pt x="2319477" y="6242113"/>
                </a:lnTo>
                <a:lnTo>
                  <a:pt x="2309736" y="6265938"/>
                </a:lnTo>
                <a:lnTo>
                  <a:pt x="2300833" y="6289954"/>
                </a:lnTo>
                <a:lnTo>
                  <a:pt x="2292616" y="6314122"/>
                </a:lnTo>
                <a:lnTo>
                  <a:pt x="2287752" y="6326035"/>
                </a:lnTo>
                <a:lnTo>
                  <a:pt x="2275751" y="6362370"/>
                </a:lnTo>
                <a:lnTo>
                  <a:pt x="2262454" y="6398400"/>
                </a:lnTo>
                <a:lnTo>
                  <a:pt x="2247849" y="6434137"/>
                </a:lnTo>
                <a:lnTo>
                  <a:pt x="2231898" y="6469570"/>
                </a:lnTo>
                <a:lnTo>
                  <a:pt x="2208326" y="6516268"/>
                </a:lnTo>
                <a:lnTo>
                  <a:pt x="2183777" y="6562750"/>
                </a:lnTo>
                <a:lnTo>
                  <a:pt x="2158339" y="6609029"/>
                </a:lnTo>
                <a:lnTo>
                  <a:pt x="2132088" y="6655117"/>
                </a:lnTo>
                <a:lnTo>
                  <a:pt x="2105126" y="6701041"/>
                </a:lnTo>
                <a:lnTo>
                  <a:pt x="2080374" y="6734454"/>
                </a:lnTo>
                <a:lnTo>
                  <a:pt x="2052218" y="6780098"/>
                </a:lnTo>
                <a:lnTo>
                  <a:pt x="2023592" y="6825640"/>
                </a:lnTo>
                <a:lnTo>
                  <a:pt x="1994573" y="6871094"/>
                </a:lnTo>
                <a:lnTo>
                  <a:pt x="1963445" y="6916064"/>
                </a:lnTo>
                <a:lnTo>
                  <a:pt x="1960346" y="6928383"/>
                </a:lnTo>
                <a:lnTo>
                  <a:pt x="1953577" y="6926821"/>
                </a:lnTo>
                <a:lnTo>
                  <a:pt x="1952396" y="6874434"/>
                </a:lnTo>
                <a:lnTo>
                  <a:pt x="1949551" y="6821652"/>
                </a:lnTo>
                <a:lnTo>
                  <a:pt x="1942452" y="6780924"/>
                </a:lnTo>
                <a:lnTo>
                  <a:pt x="1937067" y="6727558"/>
                </a:lnTo>
                <a:lnTo>
                  <a:pt x="1930819" y="6674002"/>
                </a:lnTo>
                <a:lnTo>
                  <a:pt x="1923961" y="6620294"/>
                </a:lnTo>
                <a:lnTo>
                  <a:pt x="1921002" y="6606578"/>
                </a:lnTo>
                <a:lnTo>
                  <a:pt x="1918322" y="6592938"/>
                </a:lnTo>
                <a:lnTo>
                  <a:pt x="1916404" y="6579463"/>
                </a:lnTo>
                <a:lnTo>
                  <a:pt x="1918550" y="6553886"/>
                </a:lnTo>
                <a:lnTo>
                  <a:pt x="1917509" y="6514554"/>
                </a:lnTo>
                <a:lnTo>
                  <a:pt x="1918093" y="6462573"/>
                </a:lnTo>
                <a:lnTo>
                  <a:pt x="1916709" y="6423152"/>
                </a:lnTo>
                <a:lnTo>
                  <a:pt x="1921205" y="6372060"/>
                </a:lnTo>
                <a:lnTo>
                  <a:pt x="1930857" y="6322161"/>
                </a:lnTo>
                <a:lnTo>
                  <a:pt x="1930679" y="6322111"/>
                </a:lnTo>
                <a:lnTo>
                  <a:pt x="1932711" y="6309550"/>
                </a:lnTo>
                <a:lnTo>
                  <a:pt x="1934337" y="6296888"/>
                </a:lnTo>
                <a:lnTo>
                  <a:pt x="1932965" y="6296584"/>
                </a:lnTo>
                <a:lnTo>
                  <a:pt x="1935975" y="6258179"/>
                </a:lnTo>
                <a:lnTo>
                  <a:pt x="1942985" y="6220688"/>
                </a:lnTo>
                <a:lnTo>
                  <a:pt x="1953945" y="6184125"/>
                </a:lnTo>
                <a:lnTo>
                  <a:pt x="1968817" y="6148438"/>
                </a:lnTo>
                <a:lnTo>
                  <a:pt x="1984883" y="6113043"/>
                </a:lnTo>
                <a:lnTo>
                  <a:pt x="1998446" y="6077077"/>
                </a:lnTo>
                <a:lnTo>
                  <a:pt x="2008886" y="6040374"/>
                </a:lnTo>
                <a:lnTo>
                  <a:pt x="2015566" y="6002820"/>
                </a:lnTo>
                <a:lnTo>
                  <a:pt x="2018449" y="5951359"/>
                </a:lnTo>
                <a:lnTo>
                  <a:pt x="2014461" y="5898312"/>
                </a:lnTo>
                <a:lnTo>
                  <a:pt x="2000453" y="5855995"/>
                </a:lnTo>
                <a:lnTo>
                  <a:pt x="1978926" y="5811952"/>
                </a:lnTo>
                <a:lnTo>
                  <a:pt x="1949577" y="5766105"/>
                </a:lnTo>
                <a:lnTo>
                  <a:pt x="1921916" y="5746724"/>
                </a:lnTo>
                <a:lnTo>
                  <a:pt x="1896237" y="5727776"/>
                </a:lnTo>
                <a:lnTo>
                  <a:pt x="1832940" y="5752325"/>
                </a:lnTo>
                <a:lnTo>
                  <a:pt x="1791982" y="5781992"/>
                </a:lnTo>
                <a:lnTo>
                  <a:pt x="1758251" y="5813336"/>
                </a:lnTo>
                <a:lnTo>
                  <a:pt x="1727225" y="5858332"/>
                </a:lnTo>
                <a:lnTo>
                  <a:pt x="1700009" y="5904192"/>
                </a:lnTo>
                <a:lnTo>
                  <a:pt x="1691551" y="5941352"/>
                </a:lnTo>
                <a:lnTo>
                  <a:pt x="1690458" y="5967158"/>
                </a:lnTo>
                <a:lnTo>
                  <a:pt x="1692414" y="5980633"/>
                </a:lnTo>
                <a:lnTo>
                  <a:pt x="1692808" y="5993765"/>
                </a:lnTo>
                <a:lnTo>
                  <a:pt x="1691944" y="6006592"/>
                </a:lnTo>
                <a:lnTo>
                  <a:pt x="1690103" y="6019203"/>
                </a:lnTo>
                <a:lnTo>
                  <a:pt x="1688045" y="6031763"/>
                </a:lnTo>
                <a:lnTo>
                  <a:pt x="1683537" y="6056782"/>
                </a:lnTo>
                <a:lnTo>
                  <a:pt x="1682318" y="6069533"/>
                </a:lnTo>
                <a:lnTo>
                  <a:pt x="1681530" y="6082385"/>
                </a:lnTo>
                <a:lnTo>
                  <a:pt x="1681619" y="6121501"/>
                </a:lnTo>
                <a:lnTo>
                  <a:pt x="1689976" y="6149492"/>
                </a:lnTo>
                <a:lnTo>
                  <a:pt x="1701990" y="6191339"/>
                </a:lnTo>
                <a:lnTo>
                  <a:pt x="1724380" y="6222555"/>
                </a:lnTo>
                <a:lnTo>
                  <a:pt x="1762937" y="6283541"/>
                </a:lnTo>
                <a:lnTo>
                  <a:pt x="1790636" y="6342037"/>
                </a:lnTo>
                <a:lnTo>
                  <a:pt x="1795449" y="6356172"/>
                </a:lnTo>
                <a:lnTo>
                  <a:pt x="1801825" y="6370675"/>
                </a:lnTo>
                <a:lnTo>
                  <a:pt x="1809076" y="6385369"/>
                </a:lnTo>
                <a:lnTo>
                  <a:pt x="1816506" y="6400114"/>
                </a:lnTo>
                <a:lnTo>
                  <a:pt x="1821548" y="6401270"/>
                </a:lnTo>
                <a:lnTo>
                  <a:pt x="1823631" y="6414783"/>
                </a:lnTo>
                <a:lnTo>
                  <a:pt x="1828330" y="6415862"/>
                </a:lnTo>
                <a:lnTo>
                  <a:pt x="1829803" y="6429235"/>
                </a:lnTo>
                <a:lnTo>
                  <a:pt x="1842312" y="6458178"/>
                </a:lnTo>
                <a:lnTo>
                  <a:pt x="1850097" y="6499060"/>
                </a:lnTo>
                <a:lnTo>
                  <a:pt x="1861019" y="6527635"/>
                </a:lnTo>
                <a:lnTo>
                  <a:pt x="1871573" y="6569151"/>
                </a:lnTo>
                <a:lnTo>
                  <a:pt x="1874189" y="6569761"/>
                </a:lnTo>
                <a:lnTo>
                  <a:pt x="1880158" y="6610223"/>
                </a:lnTo>
                <a:lnTo>
                  <a:pt x="1881124" y="6636499"/>
                </a:lnTo>
                <a:lnTo>
                  <a:pt x="1885035" y="6650431"/>
                </a:lnTo>
                <a:lnTo>
                  <a:pt x="1891893" y="6704139"/>
                </a:lnTo>
                <a:lnTo>
                  <a:pt x="1898459" y="6757771"/>
                </a:lnTo>
                <a:lnTo>
                  <a:pt x="1904149" y="6811213"/>
                </a:lnTo>
                <a:lnTo>
                  <a:pt x="1908352" y="6864299"/>
                </a:lnTo>
                <a:lnTo>
                  <a:pt x="1910499" y="6916928"/>
                </a:lnTo>
                <a:lnTo>
                  <a:pt x="1910003" y="6968934"/>
                </a:lnTo>
                <a:lnTo>
                  <a:pt x="1900783" y="7005904"/>
                </a:lnTo>
                <a:lnTo>
                  <a:pt x="1874913" y="7039051"/>
                </a:lnTo>
                <a:lnTo>
                  <a:pt x="1859292" y="7061517"/>
                </a:lnTo>
                <a:lnTo>
                  <a:pt x="1846618" y="7071639"/>
                </a:lnTo>
                <a:lnTo>
                  <a:pt x="1833727" y="7081710"/>
                </a:lnTo>
                <a:lnTo>
                  <a:pt x="1808302" y="7114959"/>
                </a:lnTo>
                <a:lnTo>
                  <a:pt x="1785950" y="7135876"/>
                </a:lnTo>
                <a:lnTo>
                  <a:pt x="1764588" y="7157034"/>
                </a:lnTo>
                <a:lnTo>
                  <a:pt x="1742097" y="7190956"/>
                </a:lnTo>
                <a:lnTo>
                  <a:pt x="1710524" y="7235825"/>
                </a:lnTo>
                <a:lnTo>
                  <a:pt x="1680819" y="7268083"/>
                </a:lnTo>
                <a:lnTo>
                  <a:pt x="1647291" y="7312495"/>
                </a:lnTo>
                <a:lnTo>
                  <a:pt x="1612773" y="7356691"/>
                </a:lnTo>
                <a:lnTo>
                  <a:pt x="1577276" y="7400645"/>
                </a:lnTo>
                <a:lnTo>
                  <a:pt x="1543621" y="7432002"/>
                </a:lnTo>
                <a:lnTo>
                  <a:pt x="1506131" y="7475512"/>
                </a:lnTo>
                <a:lnTo>
                  <a:pt x="1492351" y="7485380"/>
                </a:lnTo>
                <a:lnTo>
                  <a:pt x="1476463" y="7507783"/>
                </a:lnTo>
                <a:lnTo>
                  <a:pt x="1464183" y="7517993"/>
                </a:lnTo>
                <a:lnTo>
                  <a:pt x="1449832" y="7540752"/>
                </a:lnTo>
                <a:lnTo>
                  <a:pt x="1418501" y="7585672"/>
                </a:lnTo>
                <a:lnTo>
                  <a:pt x="1387614" y="7617663"/>
                </a:lnTo>
                <a:lnTo>
                  <a:pt x="1351216" y="7661427"/>
                </a:lnTo>
                <a:lnTo>
                  <a:pt x="1314754" y="7692136"/>
                </a:lnTo>
                <a:lnTo>
                  <a:pt x="1239532" y="7753020"/>
                </a:lnTo>
                <a:lnTo>
                  <a:pt x="1198930" y="7795819"/>
                </a:lnTo>
                <a:lnTo>
                  <a:pt x="1161211" y="7826235"/>
                </a:lnTo>
                <a:lnTo>
                  <a:pt x="1087678" y="7887513"/>
                </a:lnTo>
                <a:lnTo>
                  <a:pt x="1051217" y="7918221"/>
                </a:lnTo>
                <a:lnTo>
                  <a:pt x="1015060" y="7949006"/>
                </a:lnTo>
                <a:lnTo>
                  <a:pt x="979271" y="7979867"/>
                </a:lnTo>
                <a:lnTo>
                  <a:pt x="941082" y="8023212"/>
                </a:lnTo>
                <a:lnTo>
                  <a:pt x="906272" y="8054302"/>
                </a:lnTo>
                <a:lnTo>
                  <a:pt x="872070" y="8085531"/>
                </a:lnTo>
                <a:lnTo>
                  <a:pt x="838542" y="8116925"/>
                </a:lnTo>
                <a:lnTo>
                  <a:pt x="802919" y="8160855"/>
                </a:lnTo>
                <a:lnTo>
                  <a:pt x="799604" y="8160093"/>
                </a:lnTo>
                <a:lnTo>
                  <a:pt x="794893" y="8172043"/>
                </a:lnTo>
                <a:lnTo>
                  <a:pt x="786231" y="8170050"/>
                </a:lnTo>
                <a:lnTo>
                  <a:pt x="785571" y="8156867"/>
                </a:lnTo>
                <a:lnTo>
                  <a:pt x="787488" y="8157311"/>
                </a:lnTo>
                <a:lnTo>
                  <a:pt x="805916" y="8096390"/>
                </a:lnTo>
                <a:lnTo>
                  <a:pt x="820585" y="8047634"/>
                </a:lnTo>
                <a:lnTo>
                  <a:pt x="834466" y="7998701"/>
                </a:lnTo>
                <a:lnTo>
                  <a:pt x="850023" y="7937119"/>
                </a:lnTo>
                <a:lnTo>
                  <a:pt x="861199" y="7887563"/>
                </a:lnTo>
                <a:lnTo>
                  <a:pt x="864336" y="7875257"/>
                </a:lnTo>
                <a:lnTo>
                  <a:pt x="867829" y="7863027"/>
                </a:lnTo>
                <a:lnTo>
                  <a:pt x="868807" y="7863256"/>
                </a:lnTo>
                <a:lnTo>
                  <a:pt x="876427" y="7838948"/>
                </a:lnTo>
                <a:lnTo>
                  <a:pt x="880198" y="7826781"/>
                </a:lnTo>
                <a:lnTo>
                  <a:pt x="885736" y="7801991"/>
                </a:lnTo>
                <a:lnTo>
                  <a:pt x="887298" y="7789316"/>
                </a:lnTo>
                <a:lnTo>
                  <a:pt x="890612" y="7764018"/>
                </a:lnTo>
                <a:lnTo>
                  <a:pt x="898207" y="7726667"/>
                </a:lnTo>
                <a:lnTo>
                  <a:pt x="911987" y="7664678"/>
                </a:lnTo>
                <a:lnTo>
                  <a:pt x="920445" y="7627531"/>
                </a:lnTo>
                <a:lnTo>
                  <a:pt x="922934" y="7615072"/>
                </a:lnTo>
                <a:lnTo>
                  <a:pt x="927430" y="7590041"/>
                </a:lnTo>
                <a:lnTo>
                  <a:pt x="935316" y="7539723"/>
                </a:lnTo>
                <a:lnTo>
                  <a:pt x="945476" y="7489939"/>
                </a:lnTo>
                <a:lnTo>
                  <a:pt x="957389" y="7440549"/>
                </a:lnTo>
                <a:lnTo>
                  <a:pt x="970521" y="7391451"/>
                </a:lnTo>
                <a:lnTo>
                  <a:pt x="984338" y="7342505"/>
                </a:lnTo>
                <a:lnTo>
                  <a:pt x="1001179" y="7281215"/>
                </a:lnTo>
                <a:lnTo>
                  <a:pt x="1017714" y="7245921"/>
                </a:lnTo>
                <a:lnTo>
                  <a:pt x="1037958" y="7224509"/>
                </a:lnTo>
                <a:lnTo>
                  <a:pt x="1052753" y="7201852"/>
                </a:lnTo>
                <a:lnTo>
                  <a:pt x="1067206" y="7179107"/>
                </a:lnTo>
                <a:lnTo>
                  <a:pt x="1078395" y="7168655"/>
                </a:lnTo>
                <a:lnTo>
                  <a:pt x="1106995" y="7123100"/>
                </a:lnTo>
                <a:lnTo>
                  <a:pt x="1131201" y="7076541"/>
                </a:lnTo>
                <a:lnTo>
                  <a:pt x="1152829" y="7016356"/>
                </a:lnTo>
                <a:lnTo>
                  <a:pt x="1165148" y="6967067"/>
                </a:lnTo>
                <a:lnTo>
                  <a:pt x="1173429" y="6916852"/>
                </a:lnTo>
                <a:lnTo>
                  <a:pt x="1177340" y="6878650"/>
                </a:lnTo>
                <a:lnTo>
                  <a:pt x="1182890" y="6827799"/>
                </a:lnTo>
                <a:lnTo>
                  <a:pt x="1187551" y="6776745"/>
                </a:lnTo>
                <a:lnTo>
                  <a:pt x="1187221" y="6763639"/>
                </a:lnTo>
                <a:lnTo>
                  <a:pt x="1185862" y="6750291"/>
                </a:lnTo>
                <a:lnTo>
                  <a:pt x="1186180" y="6724307"/>
                </a:lnTo>
                <a:lnTo>
                  <a:pt x="1182319" y="6710388"/>
                </a:lnTo>
                <a:lnTo>
                  <a:pt x="1172984" y="6682181"/>
                </a:lnTo>
                <a:lnTo>
                  <a:pt x="1155877" y="6665214"/>
                </a:lnTo>
                <a:lnTo>
                  <a:pt x="1133170" y="6659994"/>
                </a:lnTo>
                <a:lnTo>
                  <a:pt x="1107071" y="6667017"/>
                </a:lnTo>
                <a:lnTo>
                  <a:pt x="1095844" y="6677469"/>
                </a:lnTo>
                <a:lnTo>
                  <a:pt x="1088288" y="6675729"/>
                </a:lnTo>
                <a:lnTo>
                  <a:pt x="1078585" y="6686537"/>
                </a:lnTo>
                <a:lnTo>
                  <a:pt x="1069467" y="6697472"/>
                </a:lnTo>
                <a:lnTo>
                  <a:pt x="1055204" y="6707225"/>
                </a:lnTo>
                <a:lnTo>
                  <a:pt x="1040231" y="6729844"/>
                </a:lnTo>
                <a:lnTo>
                  <a:pt x="1027442" y="6752971"/>
                </a:lnTo>
                <a:lnTo>
                  <a:pt x="1016863" y="6776593"/>
                </a:lnTo>
                <a:lnTo>
                  <a:pt x="1000340" y="6811886"/>
                </a:lnTo>
                <a:lnTo>
                  <a:pt x="980871" y="6859537"/>
                </a:lnTo>
                <a:lnTo>
                  <a:pt x="962012" y="6907327"/>
                </a:lnTo>
                <a:lnTo>
                  <a:pt x="947267" y="6943026"/>
                </a:lnTo>
                <a:lnTo>
                  <a:pt x="931468" y="6991528"/>
                </a:lnTo>
                <a:lnTo>
                  <a:pt x="919149" y="7040816"/>
                </a:lnTo>
                <a:lnTo>
                  <a:pt x="912266" y="7091362"/>
                </a:lnTo>
                <a:lnTo>
                  <a:pt x="912799" y="7143610"/>
                </a:lnTo>
                <a:lnTo>
                  <a:pt x="920038" y="7184364"/>
                </a:lnTo>
                <a:lnTo>
                  <a:pt x="923848" y="7237374"/>
                </a:lnTo>
                <a:lnTo>
                  <a:pt x="927087" y="7290232"/>
                </a:lnTo>
                <a:lnTo>
                  <a:pt x="932548" y="7330592"/>
                </a:lnTo>
                <a:lnTo>
                  <a:pt x="933196" y="7343775"/>
                </a:lnTo>
                <a:lnTo>
                  <a:pt x="930033" y="7369111"/>
                </a:lnTo>
                <a:lnTo>
                  <a:pt x="928560" y="7381799"/>
                </a:lnTo>
                <a:lnTo>
                  <a:pt x="925741" y="7394181"/>
                </a:lnTo>
                <a:lnTo>
                  <a:pt x="911072" y="7442936"/>
                </a:lnTo>
                <a:lnTo>
                  <a:pt x="904506" y="7467486"/>
                </a:lnTo>
                <a:lnTo>
                  <a:pt x="896607" y="7504760"/>
                </a:lnTo>
                <a:lnTo>
                  <a:pt x="890663" y="7542492"/>
                </a:lnTo>
                <a:lnTo>
                  <a:pt x="881722" y="7592568"/>
                </a:lnTo>
                <a:lnTo>
                  <a:pt x="875157" y="7630147"/>
                </a:lnTo>
                <a:lnTo>
                  <a:pt x="864933" y="7679918"/>
                </a:lnTo>
                <a:lnTo>
                  <a:pt x="854290" y="7729601"/>
                </a:lnTo>
                <a:lnTo>
                  <a:pt x="843559" y="7779258"/>
                </a:lnTo>
                <a:lnTo>
                  <a:pt x="823925" y="7865961"/>
                </a:lnTo>
                <a:lnTo>
                  <a:pt x="811796" y="7915300"/>
                </a:lnTo>
                <a:lnTo>
                  <a:pt x="798842" y="7964449"/>
                </a:lnTo>
                <a:lnTo>
                  <a:pt x="784872" y="8013357"/>
                </a:lnTo>
                <a:lnTo>
                  <a:pt x="770267" y="8062125"/>
                </a:lnTo>
                <a:lnTo>
                  <a:pt x="752792" y="8123263"/>
                </a:lnTo>
                <a:lnTo>
                  <a:pt x="737336" y="8171840"/>
                </a:lnTo>
                <a:lnTo>
                  <a:pt x="720280" y="8220037"/>
                </a:lnTo>
                <a:lnTo>
                  <a:pt x="715810" y="8232051"/>
                </a:lnTo>
                <a:lnTo>
                  <a:pt x="713232" y="8231454"/>
                </a:lnTo>
                <a:lnTo>
                  <a:pt x="706755" y="8242998"/>
                </a:lnTo>
                <a:lnTo>
                  <a:pt x="699160" y="8254276"/>
                </a:lnTo>
                <a:lnTo>
                  <a:pt x="662139" y="8284858"/>
                </a:lnTo>
                <a:lnTo>
                  <a:pt x="626097" y="8315668"/>
                </a:lnTo>
                <a:lnTo>
                  <a:pt x="587908" y="8359013"/>
                </a:lnTo>
                <a:lnTo>
                  <a:pt x="518172" y="8421167"/>
                </a:lnTo>
                <a:lnTo>
                  <a:pt x="480364" y="8464601"/>
                </a:lnTo>
                <a:lnTo>
                  <a:pt x="444982" y="8495551"/>
                </a:lnTo>
                <a:lnTo>
                  <a:pt x="408863" y="8526348"/>
                </a:lnTo>
                <a:lnTo>
                  <a:pt x="374891" y="8557628"/>
                </a:lnTo>
                <a:lnTo>
                  <a:pt x="341401" y="8589023"/>
                </a:lnTo>
                <a:lnTo>
                  <a:pt x="307632" y="8620354"/>
                </a:lnTo>
                <a:lnTo>
                  <a:pt x="269976" y="8663813"/>
                </a:lnTo>
                <a:lnTo>
                  <a:pt x="236181" y="8682114"/>
                </a:lnTo>
                <a:lnTo>
                  <a:pt x="202895" y="8713546"/>
                </a:lnTo>
                <a:lnTo>
                  <a:pt x="172351" y="8745626"/>
                </a:lnTo>
                <a:lnTo>
                  <a:pt x="113957" y="8810384"/>
                </a:lnTo>
                <a:lnTo>
                  <a:pt x="68922" y="8852154"/>
                </a:lnTo>
                <a:lnTo>
                  <a:pt x="43954" y="8885504"/>
                </a:lnTo>
                <a:lnTo>
                  <a:pt x="3505" y="8928329"/>
                </a:lnTo>
                <a:lnTo>
                  <a:pt x="1739" y="8927922"/>
                </a:lnTo>
                <a:lnTo>
                  <a:pt x="1498" y="9032126"/>
                </a:lnTo>
                <a:lnTo>
                  <a:pt x="9817" y="9021000"/>
                </a:lnTo>
                <a:lnTo>
                  <a:pt x="36944" y="8988146"/>
                </a:lnTo>
                <a:lnTo>
                  <a:pt x="69621" y="8943530"/>
                </a:lnTo>
                <a:lnTo>
                  <a:pt x="86512" y="8921356"/>
                </a:lnTo>
                <a:lnTo>
                  <a:pt x="104482" y="8899423"/>
                </a:lnTo>
                <a:lnTo>
                  <a:pt x="139636" y="8855380"/>
                </a:lnTo>
                <a:lnTo>
                  <a:pt x="172745" y="8823896"/>
                </a:lnTo>
                <a:lnTo>
                  <a:pt x="209588" y="8780247"/>
                </a:lnTo>
                <a:lnTo>
                  <a:pt x="244513" y="8749182"/>
                </a:lnTo>
                <a:lnTo>
                  <a:pt x="283298" y="8705977"/>
                </a:lnTo>
                <a:lnTo>
                  <a:pt x="320306" y="8675395"/>
                </a:lnTo>
                <a:lnTo>
                  <a:pt x="358444" y="8645068"/>
                </a:lnTo>
                <a:lnTo>
                  <a:pt x="397764" y="8615020"/>
                </a:lnTo>
                <a:lnTo>
                  <a:pt x="438340" y="8585251"/>
                </a:lnTo>
                <a:lnTo>
                  <a:pt x="482498" y="8543277"/>
                </a:lnTo>
                <a:lnTo>
                  <a:pt x="523925" y="8513712"/>
                </a:lnTo>
                <a:lnTo>
                  <a:pt x="566216" y="8484337"/>
                </a:lnTo>
                <a:lnTo>
                  <a:pt x="610158" y="8455355"/>
                </a:lnTo>
                <a:lnTo>
                  <a:pt x="653669" y="8439290"/>
                </a:lnTo>
                <a:lnTo>
                  <a:pt x="667766" y="8429498"/>
                </a:lnTo>
                <a:lnTo>
                  <a:pt x="735939" y="8393049"/>
                </a:lnTo>
                <a:lnTo>
                  <a:pt x="776478" y="8376310"/>
                </a:lnTo>
                <a:lnTo>
                  <a:pt x="817689" y="8359724"/>
                </a:lnTo>
                <a:lnTo>
                  <a:pt x="865339" y="8344611"/>
                </a:lnTo>
                <a:lnTo>
                  <a:pt x="915581" y="8317077"/>
                </a:lnTo>
                <a:lnTo>
                  <a:pt x="1010856" y="8286864"/>
                </a:lnTo>
                <a:lnTo>
                  <a:pt x="1062215" y="8259572"/>
                </a:lnTo>
                <a:lnTo>
                  <a:pt x="1111707" y="8244891"/>
                </a:lnTo>
                <a:lnTo>
                  <a:pt x="1122514" y="8247380"/>
                </a:lnTo>
                <a:lnTo>
                  <a:pt x="1136269" y="8237512"/>
                </a:lnTo>
                <a:lnTo>
                  <a:pt x="1234617" y="8260118"/>
                </a:lnTo>
                <a:lnTo>
                  <a:pt x="1273517" y="8256041"/>
                </a:lnTo>
                <a:lnTo>
                  <a:pt x="1310894" y="8251596"/>
                </a:lnTo>
                <a:lnTo>
                  <a:pt x="1369885" y="8239099"/>
                </a:lnTo>
                <a:lnTo>
                  <a:pt x="1430693" y="8227022"/>
                </a:lnTo>
                <a:lnTo>
                  <a:pt x="1467269" y="8222399"/>
                </a:lnTo>
                <a:lnTo>
                  <a:pt x="1504670" y="8204936"/>
                </a:lnTo>
                <a:lnTo>
                  <a:pt x="1537004" y="8199336"/>
                </a:lnTo>
                <a:lnTo>
                  <a:pt x="1572628" y="8168437"/>
                </a:lnTo>
                <a:lnTo>
                  <a:pt x="1596440" y="8160880"/>
                </a:lnTo>
                <a:lnTo>
                  <a:pt x="1624584" y="8141284"/>
                </a:lnTo>
                <a:lnTo>
                  <a:pt x="1651190" y="8134375"/>
                </a:lnTo>
                <a:lnTo>
                  <a:pt x="1678876" y="8127708"/>
                </a:lnTo>
                <a:lnTo>
                  <a:pt x="1715198" y="8110004"/>
                </a:lnTo>
                <a:lnTo>
                  <a:pt x="1750491" y="8092046"/>
                </a:lnTo>
                <a:lnTo>
                  <a:pt x="1781898" y="8086242"/>
                </a:lnTo>
                <a:lnTo>
                  <a:pt x="1815147" y="8067827"/>
                </a:lnTo>
                <a:lnTo>
                  <a:pt x="1853107" y="8037462"/>
                </a:lnTo>
                <a:lnTo>
                  <a:pt x="1883816" y="8018462"/>
                </a:lnTo>
                <a:lnTo>
                  <a:pt x="1913331" y="7986154"/>
                </a:lnTo>
                <a:lnTo>
                  <a:pt x="1939163" y="7952994"/>
                </a:lnTo>
                <a:lnTo>
                  <a:pt x="1949894" y="7929397"/>
                </a:lnTo>
                <a:lnTo>
                  <a:pt x="1952015" y="7916850"/>
                </a:lnTo>
                <a:lnTo>
                  <a:pt x="1948078" y="7902918"/>
                </a:lnTo>
                <a:lnTo>
                  <a:pt x="1937816" y="7887525"/>
                </a:lnTo>
                <a:lnTo>
                  <a:pt x="1908568" y="7867777"/>
                </a:lnTo>
                <a:lnTo>
                  <a:pt x="1878152" y="7847749"/>
                </a:lnTo>
                <a:lnTo>
                  <a:pt x="1807972" y="7831607"/>
                </a:lnTo>
                <a:lnTo>
                  <a:pt x="1739163" y="7841843"/>
                </a:lnTo>
                <a:lnTo>
                  <a:pt x="1707426" y="7834554"/>
                </a:lnTo>
                <a:lnTo>
                  <a:pt x="1672742" y="7839608"/>
                </a:lnTo>
                <a:lnTo>
                  <a:pt x="1636141" y="7844218"/>
                </a:lnTo>
                <a:lnTo>
                  <a:pt x="1601736" y="7849336"/>
                </a:lnTo>
                <a:lnTo>
                  <a:pt x="1569745" y="7855013"/>
                </a:lnTo>
                <a:lnTo>
                  <a:pt x="1537589" y="7873682"/>
                </a:lnTo>
                <a:lnTo>
                  <a:pt x="1495374" y="7903070"/>
                </a:lnTo>
                <a:lnTo>
                  <a:pt x="1455115" y="7919885"/>
                </a:lnTo>
                <a:lnTo>
                  <a:pt x="1411147" y="7948866"/>
                </a:lnTo>
                <a:lnTo>
                  <a:pt x="1369212" y="7965287"/>
                </a:lnTo>
                <a:lnTo>
                  <a:pt x="1323644" y="7993901"/>
                </a:lnTo>
                <a:lnTo>
                  <a:pt x="1262151" y="8031886"/>
                </a:lnTo>
                <a:lnTo>
                  <a:pt x="1217536" y="8086788"/>
                </a:lnTo>
                <a:lnTo>
                  <a:pt x="1206563" y="8110321"/>
                </a:lnTo>
                <a:lnTo>
                  <a:pt x="1197686" y="8121307"/>
                </a:lnTo>
                <a:lnTo>
                  <a:pt x="1185633" y="8144611"/>
                </a:lnTo>
                <a:lnTo>
                  <a:pt x="1176528" y="8155546"/>
                </a:lnTo>
                <a:lnTo>
                  <a:pt x="1166660" y="8166303"/>
                </a:lnTo>
                <a:lnTo>
                  <a:pt x="1151470" y="8188884"/>
                </a:lnTo>
                <a:lnTo>
                  <a:pt x="1136484" y="8198459"/>
                </a:lnTo>
                <a:lnTo>
                  <a:pt x="1121524" y="8195018"/>
                </a:lnTo>
                <a:lnTo>
                  <a:pt x="1068578" y="8221942"/>
                </a:lnTo>
                <a:lnTo>
                  <a:pt x="970267" y="8251457"/>
                </a:lnTo>
                <a:lnTo>
                  <a:pt x="921905" y="8266404"/>
                </a:lnTo>
                <a:lnTo>
                  <a:pt x="871105" y="8293811"/>
                </a:lnTo>
                <a:lnTo>
                  <a:pt x="823493" y="8308937"/>
                </a:lnTo>
                <a:lnTo>
                  <a:pt x="773290" y="8336483"/>
                </a:lnTo>
                <a:lnTo>
                  <a:pt x="726097" y="8351698"/>
                </a:lnTo>
                <a:lnTo>
                  <a:pt x="676148" y="8379307"/>
                </a:lnTo>
                <a:lnTo>
                  <a:pt x="656450" y="8387804"/>
                </a:lnTo>
                <a:lnTo>
                  <a:pt x="598805" y="8413648"/>
                </a:lnTo>
                <a:lnTo>
                  <a:pt x="604431" y="8401901"/>
                </a:lnTo>
                <a:lnTo>
                  <a:pt x="607961" y="8402714"/>
                </a:lnTo>
                <a:lnTo>
                  <a:pt x="614908" y="8391284"/>
                </a:lnTo>
                <a:lnTo>
                  <a:pt x="619404" y="8392325"/>
                </a:lnTo>
                <a:lnTo>
                  <a:pt x="649452" y="8360130"/>
                </a:lnTo>
                <a:lnTo>
                  <a:pt x="680186" y="8328101"/>
                </a:lnTo>
                <a:lnTo>
                  <a:pt x="708837" y="8308632"/>
                </a:lnTo>
                <a:lnTo>
                  <a:pt x="741121" y="8276958"/>
                </a:lnTo>
                <a:lnTo>
                  <a:pt x="769124" y="8257337"/>
                </a:lnTo>
                <a:lnTo>
                  <a:pt x="799325" y="8225180"/>
                </a:lnTo>
                <a:lnTo>
                  <a:pt x="825601" y="8205165"/>
                </a:lnTo>
                <a:lnTo>
                  <a:pt x="844029" y="8183346"/>
                </a:lnTo>
                <a:lnTo>
                  <a:pt x="853249" y="8172424"/>
                </a:lnTo>
                <a:lnTo>
                  <a:pt x="878814" y="8152244"/>
                </a:lnTo>
                <a:lnTo>
                  <a:pt x="907859" y="8119834"/>
                </a:lnTo>
                <a:lnTo>
                  <a:pt x="937526" y="8087550"/>
                </a:lnTo>
                <a:lnTo>
                  <a:pt x="964907" y="8067789"/>
                </a:lnTo>
                <a:lnTo>
                  <a:pt x="1004100" y="8024673"/>
                </a:lnTo>
                <a:lnTo>
                  <a:pt x="1040765" y="7994015"/>
                </a:lnTo>
                <a:lnTo>
                  <a:pt x="1077709" y="7963408"/>
                </a:lnTo>
                <a:lnTo>
                  <a:pt x="1117714" y="7920482"/>
                </a:lnTo>
                <a:lnTo>
                  <a:pt x="1192428" y="7859484"/>
                </a:lnTo>
                <a:lnTo>
                  <a:pt x="1270152" y="7786129"/>
                </a:lnTo>
                <a:lnTo>
                  <a:pt x="1307515" y="7755623"/>
                </a:lnTo>
                <a:lnTo>
                  <a:pt x="1342834" y="7724648"/>
                </a:lnTo>
                <a:lnTo>
                  <a:pt x="1376934" y="7693393"/>
                </a:lnTo>
                <a:lnTo>
                  <a:pt x="1409407" y="7661770"/>
                </a:lnTo>
                <a:lnTo>
                  <a:pt x="1442707" y="7617307"/>
                </a:lnTo>
                <a:lnTo>
                  <a:pt x="1470723" y="7584656"/>
                </a:lnTo>
                <a:lnTo>
                  <a:pt x="1486484" y="7562215"/>
                </a:lnTo>
                <a:lnTo>
                  <a:pt x="1501228" y="7552576"/>
                </a:lnTo>
                <a:lnTo>
                  <a:pt x="1520545" y="7530947"/>
                </a:lnTo>
                <a:lnTo>
                  <a:pt x="1538630" y="7522083"/>
                </a:lnTo>
                <a:lnTo>
                  <a:pt x="1582547" y="7493089"/>
                </a:lnTo>
                <a:lnTo>
                  <a:pt x="1627822" y="7464399"/>
                </a:lnTo>
                <a:lnTo>
                  <a:pt x="1674329" y="7436002"/>
                </a:lnTo>
                <a:lnTo>
                  <a:pt x="1621129" y="7423759"/>
                </a:lnTo>
                <a:lnTo>
                  <a:pt x="1620469" y="7410577"/>
                </a:lnTo>
                <a:lnTo>
                  <a:pt x="1621815" y="7410894"/>
                </a:lnTo>
                <a:lnTo>
                  <a:pt x="1627492" y="7399160"/>
                </a:lnTo>
                <a:lnTo>
                  <a:pt x="1631124" y="7399998"/>
                </a:lnTo>
                <a:lnTo>
                  <a:pt x="1637715" y="7388492"/>
                </a:lnTo>
                <a:lnTo>
                  <a:pt x="1666836" y="7356081"/>
                </a:lnTo>
                <a:lnTo>
                  <a:pt x="1694535" y="7323366"/>
                </a:lnTo>
                <a:lnTo>
                  <a:pt x="1721104" y="7290371"/>
                </a:lnTo>
                <a:lnTo>
                  <a:pt x="1746745" y="7257174"/>
                </a:lnTo>
                <a:lnTo>
                  <a:pt x="1774913" y="7211530"/>
                </a:lnTo>
                <a:lnTo>
                  <a:pt x="1801507" y="7178548"/>
                </a:lnTo>
                <a:lnTo>
                  <a:pt x="1829701" y="7145934"/>
                </a:lnTo>
                <a:lnTo>
                  <a:pt x="1859800" y="7113765"/>
                </a:lnTo>
                <a:lnTo>
                  <a:pt x="1891753" y="7082015"/>
                </a:lnTo>
                <a:lnTo>
                  <a:pt x="1921446" y="7049757"/>
                </a:lnTo>
                <a:lnTo>
                  <a:pt x="1949196" y="7017042"/>
                </a:lnTo>
                <a:lnTo>
                  <a:pt x="1978152" y="6971576"/>
                </a:lnTo>
                <a:lnTo>
                  <a:pt x="2002917" y="6938175"/>
                </a:lnTo>
                <a:lnTo>
                  <a:pt x="2015705" y="6915048"/>
                </a:lnTo>
                <a:lnTo>
                  <a:pt x="2025827" y="6904342"/>
                </a:lnTo>
                <a:lnTo>
                  <a:pt x="2038870" y="6881279"/>
                </a:lnTo>
                <a:lnTo>
                  <a:pt x="2078609" y="6825259"/>
                </a:lnTo>
                <a:lnTo>
                  <a:pt x="2107717" y="6779831"/>
                </a:lnTo>
                <a:lnTo>
                  <a:pt x="2136203" y="6734251"/>
                </a:lnTo>
                <a:lnTo>
                  <a:pt x="2163927" y="6688506"/>
                </a:lnTo>
                <a:lnTo>
                  <a:pt x="2190724" y="6642544"/>
                </a:lnTo>
                <a:lnTo>
                  <a:pt x="2216442" y="6596329"/>
                </a:lnTo>
                <a:lnTo>
                  <a:pt x="2240927" y="6549834"/>
                </a:lnTo>
                <a:lnTo>
                  <a:pt x="2264029" y="6503022"/>
                </a:lnTo>
                <a:lnTo>
                  <a:pt x="2280615" y="6467742"/>
                </a:lnTo>
                <a:lnTo>
                  <a:pt x="2296528" y="6432309"/>
                </a:lnTo>
                <a:lnTo>
                  <a:pt x="2310815" y="6396495"/>
                </a:lnTo>
                <a:lnTo>
                  <a:pt x="2322499" y="6360084"/>
                </a:lnTo>
                <a:lnTo>
                  <a:pt x="2337168" y="6311328"/>
                </a:lnTo>
                <a:lnTo>
                  <a:pt x="2351570" y="6275552"/>
                </a:lnTo>
                <a:lnTo>
                  <a:pt x="2367699" y="6240170"/>
                </a:lnTo>
                <a:lnTo>
                  <a:pt x="2387511" y="6192596"/>
                </a:lnTo>
                <a:lnTo>
                  <a:pt x="2389225" y="6192990"/>
                </a:lnTo>
                <a:lnTo>
                  <a:pt x="2394458" y="6181166"/>
                </a:lnTo>
                <a:lnTo>
                  <a:pt x="2397620" y="6181890"/>
                </a:lnTo>
                <a:lnTo>
                  <a:pt x="2404491" y="6170434"/>
                </a:lnTo>
                <a:lnTo>
                  <a:pt x="2408974" y="6171463"/>
                </a:lnTo>
                <a:lnTo>
                  <a:pt x="2415959" y="6160046"/>
                </a:lnTo>
                <a:lnTo>
                  <a:pt x="2419731" y="6160909"/>
                </a:lnTo>
                <a:lnTo>
                  <a:pt x="2426004" y="6149314"/>
                </a:lnTo>
                <a:lnTo>
                  <a:pt x="2455570" y="6117018"/>
                </a:lnTo>
                <a:lnTo>
                  <a:pt x="2486050" y="6071908"/>
                </a:lnTo>
                <a:lnTo>
                  <a:pt x="2514460" y="6026315"/>
                </a:lnTo>
                <a:lnTo>
                  <a:pt x="2540685" y="5980214"/>
                </a:lnTo>
                <a:lnTo>
                  <a:pt x="2564587" y="5933592"/>
                </a:lnTo>
                <a:lnTo>
                  <a:pt x="2586012" y="5886386"/>
                </a:lnTo>
                <a:lnTo>
                  <a:pt x="2597480" y="5862967"/>
                </a:lnTo>
                <a:lnTo>
                  <a:pt x="2611983" y="5827204"/>
                </a:lnTo>
                <a:lnTo>
                  <a:pt x="2627134" y="5791593"/>
                </a:lnTo>
                <a:lnTo>
                  <a:pt x="2640558" y="5768619"/>
                </a:lnTo>
                <a:lnTo>
                  <a:pt x="2654808" y="5732805"/>
                </a:lnTo>
                <a:lnTo>
                  <a:pt x="2662288" y="5708459"/>
                </a:lnTo>
                <a:lnTo>
                  <a:pt x="2665958" y="5683237"/>
                </a:lnTo>
                <a:lnTo>
                  <a:pt x="2668828" y="5644807"/>
                </a:lnTo>
                <a:lnTo>
                  <a:pt x="2667952" y="5631573"/>
                </a:lnTo>
                <a:lnTo>
                  <a:pt x="2667177" y="5618365"/>
                </a:lnTo>
                <a:lnTo>
                  <a:pt x="2666923" y="5605272"/>
                </a:lnTo>
                <a:lnTo>
                  <a:pt x="2667635" y="5592407"/>
                </a:lnTo>
                <a:lnTo>
                  <a:pt x="2669400" y="5540680"/>
                </a:lnTo>
                <a:close/>
              </a:path>
              <a:path w="16296005" h="9306560">
                <a:moveTo>
                  <a:pt x="3007283" y="6726047"/>
                </a:moveTo>
                <a:lnTo>
                  <a:pt x="2995422" y="6710286"/>
                </a:lnTo>
                <a:lnTo>
                  <a:pt x="2902051" y="6688823"/>
                </a:lnTo>
                <a:lnTo>
                  <a:pt x="2868714" y="6694183"/>
                </a:lnTo>
                <a:lnTo>
                  <a:pt x="3007283" y="6726047"/>
                </a:lnTo>
                <a:close/>
              </a:path>
              <a:path w="16296005" h="9306560">
                <a:moveTo>
                  <a:pt x="3040519" y="6772783"/>
                </a:moveTo>
                <a:lnTo>
                  <a:pt x="3036532" y="6745808"/>
                </a:lnTo>
                <a:lnTo>
                  <a:pt x="3021457" y="6729311"/>
                </a:lnTo>
                <a:lnTo>
                  <a:pt x="2838945" y="6687337"/>
                </a:lnTo>
                <a:lnTo>
                  <a:pt x="2784716" y="6700939"/>
                </a:lnTo>
                <a:lnTo>
                  <a:pt x="2733065" y="6715125"/>
                </a:lnTo>
                <a:lnTo>
                  <a:pt x="2683853" y="6729870"/>
                </a:lnTo>
                <a:lnTo>
                  <a:pt x="2634043" y="6757505"/>
                </a:lnTo>
                <a:lnTo>
                  <a:pt x="2586329" y="6785635"/>
                </a:lnTo>
                <a:lnTo>
                  <a:pt x="2540533" y="6814198"/>
                </a:lnTo>
                <a:lnTo>
                  <a:pt x="2499410" y="6843839"/>
                </a:lnTo>
                <a:lnTo>
                  <a:pt x="2463355" y="6874637"/>
                </a:lnTo>
                <a:lnTo>
                  <a:pt x="2429637" y="6919011"/>
                </a:lnTo>
                <a:lnTo>
                  <a:pt x="2401278" y="6964616"/>
                </a:lnTo>
                <a:lnTo>
                  <a:pt x="2378418" y="7011479"/>
                </a:lnTo>
                <a:lnTo>
                  <a:pt x="2364638" y="7034377"/>
                </a:lnTo>
                <a:lnTo>
                  <a:pt x="2343150" y="7068528"/>
                </a:lnTo>
                <a:lnTo>
                  <a:pt x="2318918" y="7089026"/>
                </a:lnTo>
                <a:lnTo>
                  <a:pt x="2288349" y="7108050"/>
                </a:lnTo>
                <a:lnTo>
                  <a:pt x="2253221" y="7126046"/>
                </a:lnTo>
                <a:lnTo>
                  <a:pt x="2218664" y="7144156"/>
                </a:lnTo>
                <a:lnTo>
                  <a:pt x="2183765" y="7162190"/>
                </a:lnTo>
                <a:lnTo>
                  <a:pt x="2147608" y="7179945"/>
                </a:lnTo>
                <a:lnTo>
                  <a:pt x="2057006" y="7211238"/>
                </a:lnTo>
                <a:lnTo>
                  <a:pt x="2012683" y="7227113"/>
                </a:lnTo>
                <a:lnTo>
                  <a:pt x="1966671" y="7255624"/>
                </a:lnTo>
                <a:lnTo>
                  <a:pt x="1925091" y="7272121"/>
                </a:lnTo>
                <a:lnTo>
                  <a:pt x="1914753" y="7282777"/>
                </a:lnTo>
                <a:lnTo>
                  <a:pt x="1904123" y="7293369"/>
                </a:lnTo>
                <a:lnTo>
                  <a:pt x="1885416" y="7302093"/>
                </a:lnTo>
                <a:lnTo>
                  <a:pt x="1843481" y="7318515"/>
                </a:lnTo>
                <a:lnTo>
                  <a:pt x="1758162" y="7351027"/>
                </a:lnTo>
                <a:lnTo>
                  <a:pt x="1712760" y="7379678"/>
                </a:lnTo>
                <a:lnTo>
                  <a:pt x="1670850" y="7396099"/>
                </a:lnTo>
                <a:lnTo>
                  <a:pt x="1630006" y="7412774"/>
                </a:lnTo>
                <a:lnTo>
                  <a:pt x="1624609" y="7424560"/>
                </a:lnTo>
                <a:lnTo>
                  <a:pt x="1674329" y="7436002"/>
                </a:lnTo>
                <a:lnTo>
                  <a:pt x="1719148" y="7420242"/>
                </a:lnTo>
                <a:lnTo>
                  <a:pt x="1768348" y="7392467"/>
                </a:lnTo>
                <a:lnTo>
                  <a:pt x="1815160" y="7377163"/>
                </a:lnTo>
                <a:lnTo>
                  <a:pt x="1864626" y="7349439"/>
                </a:lnTo>
                <a:lnTo>
                  <a:pt x="1910397" y="7333907"/>
                </a:lnTo>
                <a:lnTo>
                  <a:pt x="2005025" y="7277468"/>
                </a:lnTo>
                <a:lnTo>
                  <a:pt x="2051113" y="7262012"/>
                </a:lnTo>
                <a:lnTo>
                  <a:pt x="2101062" y="7234402"/>
                </a:lnTo>
                <a:lnTo>
                  <a:pt x="2148814" y="7219315"/>
                </a:lnTo>
                <a:lnTo>
                  <a:pt x="2178685" y="7200125"/>
                </a:lnTo>
                <a:lnTo>
                  <a:pt x="2205253" y="7193204"/>
                </a:lnTo>
                <a:lnTo>
                  <a:pt x="2234298" y="7173811"/>
                </a:lnTo>
                <a:lnTo>
                  <a:pt x="2260269" y="7166750"/>
                </a:lnTo>
                <a:lnTo>
                  <a:pt x="2289378" y="7147382"/>
                </a:lnTo>
                <a:lnTo>
                  <a:pt x="2316848" y="7140676"/>
                </a:lnTo>
                <a:lnTo>
                  <a:pt x="2345969" y="7134339"/>
                </a:lnTo>
                <a:lnTo>
                  <a:pt x="2377186" y="7128484"/>
                </a:lnTo>
                <a:lnTo>
                  <a:pt x="2410841" y="7123189"/>
                </a:lnTo>
                <a:lnTo>
                  <a:pt x="2441181" y="7130161"/>
                </a:lnTo>
                <a:lnTo>
                  <a:pt x="2473401" y="7124547"/>
                </a:lnTo>
                <a:lnTo>
                  <a:pt x="2507018" y="7106209"/>
                </a:lnTo>
                <a:lnTo>
                  <a:pt x="2551468" y="7090372"/>
                </a:lnTo>
                <a:lnTo>
                  <a:pt x="2594851" y="7074281"/>
                </a:lnTo>
                <a:lnTo>
                  <a:pt x="2636990" y="7057911"/>
                </a:lnTo>
                <a:lnTo>
                  <a:pt x="2680487" y="7028815"/>
                </a:lnTo>
                <a:lnTo>
                  <a:pt x="2719463" y="7011721"/>
                </a:lnTo>
                <a:lnTo>
                  <a:pt x="2759379" y="6981799"/>
                </a:lnTo>
                <a:lnTo>
                  <a:pt x="2797187" y="6951396"/>
                </a:lnTo>
                <a:lnTo>
                  <a:pt x="2820441" y="6930682"/>
                </a:lnTo>
                <a:lnTo>
                  <a:pt x="2841955" y="6922605"/>
                </a:lnTo>
                <a:lnTo>
                  <a:pt x="2867634" y="6902437"/>
                </a:lnTo>
                <a:lnTo>
                  <a:pt x="2894838" y="6882638"/>
                </a:lnTo>
                <a:lnTo>
                  <a:pt x="2959747" y="6858470"/>
                </a:lnTo>
                <a:lnTo>
                  <a:pt x="2983966" y="6837972"/>
                </a:lnTo>
                <a:lnTo>
                  <a:pt x="3026168" y="6808584"/>
                </a:lnTo>
                <a:lnTo>
                  <a:pt x="3038995" y="6785470"/>
                </a:lnTo>
                <a:lnTo>
                  <a:pt x="3040519" y="6772783"/>
                </a:lnTo>
                <a:close/>
              </a:path>
              <a:path w="16296005" h="9306560">
                <a:moveTo>
                  <a:pt x="14926704" y="3860"/>
                </a:moveTo>
                <a:lnTo>
                  <a:pt x="14760651" y="6426"/>
                </a:lnTo>
                <a:lnTo>
                  <a:pt x="14745399" y="31610"/>
                </a:lnTo>
                <a:lnTo>
                  <a:pt x="14711604" y="84137"/>
                </a:lnTo>
                <a:lnTo>
                  <a:pt x="14692452" y="111887"/>
                </a:lnTo>
                <a:lnTo>
                  <a:pt x="14672640" y="140055"/>
                </a:lnTo>
                <a:lnTo>
                  <a:pt x="14645094" y="158115"/>
                </a:lnTo>
                <a:lnTo>
                  <a:pt x="14623669" y="187350"/>
                </a:lnTo>
                <a:lnTo>
                  <a:pt x="14583588" y="213626"/>
                </a:lnTo>
                <a:lnTo>
                  <a:pt x="14423784" y="394322"/>
                </a:lnTo>
                <a:lnTo>
                  <a:pt x="14398155" y="441502"/>
                </a:lnTo>
                <a:lnTo>
                  <a:pt x="14374381" y="487451"/>
                </a:lnTo>
                <a:lnTo>
                  <a:pt x="14352346" y="532269"/>
                </a:lnTo>
                <a:lnTo>
                  <a:pt x="14338910" y="586638"/>
                </a:lnTo>
                <a:lnTo>
                  <a:pt x="14330426" y="592201"/>
                </a:lnTo>
                <a:lnTo>
                  <a:pt x="14334008" y="605040"/>
                </a:lnTo>
                <a:lnTo>
                  <a:pt x="14334160" y="620128"/>
                </a:lnTo>
                <a:lnTo>
                  <a:pt x="14340091" y="631418"/>
                </a:lnTo>
                <a:lnTo>
                  <a:pt x="14351699" y="639000"/>
                </a:lnTo>
                <a:lnTo>
                  <a:pt x="14368882" y="642924"/>
                </a:lnTo>
                <a:lnTo>
                  <a:pt x="14381493" y="634644"/>
                </a:lnTo>
                <a:lnTo>
                  <a:pt x="14458734" y="614387"/>
                </a:lnTo>
                <a:lnTo>
                  <a:pt x="14523822" y="571715"/>
                </a:lnTo>
                <a:lnTo>
                  <a:pt x="14657692" y="423202"/>
                </a:lnTo>
                <a:lnTo>
                  <a:pt x="14667573" y="401548"/>
                </a:lnTo>
                <a:lnTo>
                  <a:pt x="14684718" y="390309"/>
                </a:lnTo>
                <a:lnTo>
                  <a:pt x="14695284" y="368185"/>
                </a:lnTo>
                <a:lnTo>
                  <a:pt x="14747621" y="333883"/>
                </a:lnTo>
                <a:lnTo>
                  <a:pt x="14773809" y="301523"/>
                </a:lnTo>
                <a:lnTo>
                  <a:pt x="14798815" y="269951"/>
                </a:lnTo>
                <a:lnTo>
                  <a:pt x="14815681" y="228511"/>
                </a:lnTo>
                <a:lnTo>
                  <a:pt x="14858492" y="139700"/>
                </a:lnTo>
                <a:lnTo>
                  <a:pt x="14926704" y="3860"/>
                </a:lnTo>
                <a:close/>
              </a:path>
              <a:path w="16296005" h="9306560">
                <a:moveTo>
                  <a:pt x="16152660" y="971448"/>
                </a:moveTo>
                <a:lnTo>
                  <a:pt x="16146641" y="916051"/>
                </a:lnTo>
                <a:lnTo>
                  <a:pt x="16135680" y="864196"/>
                </a:lnTo>
                <a:lnTo>
                  <a:pt x="16106089" y="799744"/>
                </a:lnTo>
                <a:lnTo>
                  <a:pt x="16062897" y="743496"/>
                </a:lnTo>
                <a:lnTo>
                  <a:pt x="16030131" y="704075"/>
                </a:lnTo>
                <a:lnTo>
                  <a:pt x="15997847" y="664235"/>
                </a:lnTo>
                <a:lnTo>
                  <a:pt x="15964713" y="625170"/>
                </a:lnTo>
                <a:lnTo>
                  <a:pt x="15929382" y="588098"/>
                </a:lnTo>
                <a:lnTo>
                  <a:pt x="15890507" y="554240"/>
                </a:lnTo>
                <a:lnTo>
                  <a:pt x="15886125" y="550849"/>
                </a:lnTo>
                <a:lnTo>
                  <a:pt x="15882049" y="546849"/>
                </a:lnTo>
                <a:lnTo>
                  <a:pt x="15848318" y="506920"/>
                </a:lnTo>
                <a:lnTo>
                  <a:pt x="15816949" y="472313"/>
                </a:lnTo>
                <a:lnTo>
                  <a:pt x="15784957" y="438277"/>
                </a:lnTo>
                <a:lnTo>
                  <a:pt x="15752839" y="404342"/>
                </a:lnTo>
                <a:lnTo>
                  <a:pt x="15720073" y="371792"/>
                </a:lnTo>
                <a:lnTo>
                  <a:pt x="15685161" y="342099"/>
                </a:lnTo>
                <a:lnTo>
                  <a:pt x="15647746" y="315734"/>
                </a:lnTo>
                <a:lnTo>
                  <a:pt x="15607449" y="293179"/>
                </a:lnTo>
                <a:lnTo>
                  <a:pt x="15600198" y="288683"/>
                </a:lnTo>
                <a:lnTo>
                  <a:pt x="15568664" y="251206"/>
                </a:lnTo>
                <a:lnTo>
                  <a:pt x="15553893" y="231813"/>
                </a:lnTo>
                <a:lnTo>
                  <a:pt x="15538920" y="212547"/>
                </a:lnTo>
                <a:lnTo>
                  <a:pt x="15523490" y="193624"/>
                </a:lnTo>
                <a:lnTo>
                  <a:pt x="15505087" y="172669"/>
                </a:lnTo>
                <a:lnTo>
                  <a:pt x="15486418" y="151917"/>
                </a:lnTo>
                <a:lnTo>
                  <a:pt x="15468372" y="130644"/>
                </a:lnTo>
                <a:lnTo>
                  <a:pt x="15451862" y="108153"/>
                </a:lnTo>
                <a:lnTo>
                  <a:pt x="15425433" y="68199"/>
                </a:lnTo>
                <a:lnTo>
                  <a:pt x="15396947" y="25057"/>
                </a:lnTo>
                <a:lnTo>
                  <a:pt x="15380450" y="0"/>
                </a:lnTo>
                <a:lnTo>
                  <a:pt x="15332507" y="0"/>
                </a:lnTo>
                <a:lnTo>
                  <a:pt x="15340648" y="12941"/>
                </a:lnTo>
                <a:lnTo>
                  <a:pt x="15361107" y="48552"/>
                </a:lnTo>
                <a:lnTo>
                  <a:pt x="15380500" y="81038"/>
                </a:lnTo>
                <a:lnTo>
                  <a:pt x="15401671" y="112064"/>
                </a:lnTo>
                <a:lnTo>
                  <a:pt x="15424328" y="141935"/>
                </a:lnTo>
                <a:lnTo>
                  <a:pt x="15448166" y="170967"/>
                </a:lnTo>
                <a:lnTo>
                  <a:pt x="15474874" y="202247"/>
                </a:lnTo>
                <a:lnTo>
                  <a:pt x="15501227" y="233794"/>
                </a:lnTo>
                <a:lnTo>
                  <a:pt x="15526373" y="266280"/>
                </a:lnTo>
                <a:lnTo>
                  <a:pt x="15545956" y="295173"/>
                </a:lnTo>
                <a:lnTo>
                  <a:pt x="15563558" y="321945"/>
                </a:lnTo>
                <a:lnTo>
                  <a:pt x="15574328" y="337413"/>
                </a:lnTo>
                <a:lnTo>
                  <a:pt x="15587625" y="355155"/>
                </a:lnTo>
                <a:lnTo>
                  <a:pt x="15601696" y="372732"/>
                </a:lnTo>
                <a:lnTo>
                  <a:pt x="15616047" y="389775"/>
                </a:lnTo>
                <a:lnTo>
                  <a:pt x="15630373" y="406857"/>
                </a:lnTo>
                <a:lnTo>
                  <a:pt x="15644178" y="424383"/>
                </a:lnTo>
                <a:lnTo>
                  <a:pt x="15656954" y="442760"/>
                </a:lnTo>
                <a:lnTo>
                  <a:pt x="15677744" y="475018"/>
                </a:lnTo>
                <a:lnTo>
                  <a:pt x="15743593" y="575576"/>
                </a:lnTo>
                <a:lnTo>
                  <a:pt x="15745333" y="578383"/>
                </a:lnTo>
                <a:lnTo>
                  <a:pt x="15749321" y="585711"/>
                </a:lnTo>
                <a:lnTo>
                  <a:pt x="15752775" y="593305"/>
                </a:lnTo>
                <a:lnTo>
                  <a:pt x="15755646" y="601205"/>
                </a:lnTo>
                <a:lnTo>
                  <a:pt x="15764015" y="622719"/>
                </a:lnTo>
                <a:lnTo>
                  <a:pt x="15774772" y="642835"/>
                </a:lnTo>
                <a:lnTo>
                  <a:pt x="15787434" y="661898"/>
                </a:lnTo>
                <a:lnTo>
                  <a:pt x="15801531" y="680250"/>
                </a:lnTo>
                <a:lnTo>
                  <a:pt x="15819362" y="701662"/>
                </a:lnTo>
                <a:lnTo>
                  <a:pt x="15837154" y="723138"/>
                </a:lnTo>
                <a:lnTo>
                  <a:pt x="15868612" y="769188"/>
                </a:lnTo>
                <a:lnTo>
                  <a:pt x="15891726" y="812165"/>
                </a:lnTo>
                <a:lnTo>
                  <a:pt x="15914485" y="855319"/>
                </a:lnTo>
                <a:lnTo>
                  <a:pt x="15932226" y="885609"/>
                </a:lnTo>
                <a:lnTo>
                  <a:pt x="15976753" y="938428"/>
                </a:lnTo>
                <a:lnTo>
                  <a:pt x="16025940" y="975550"/>
                </a:lnTo>
                <a:lnTo>
                  <a:pt x="16072587" y="1000607"/>
                </a:lnTo>
                <a:lnTo>
                  <a:pt x="16119475" y="1018171"/>
                </a:lnTo>
                <a:lnTo>
                  <a:pt x="16136455" y="1014399"/>
                </a:lnTo>
                <a:lnTo>
                  <a:pt x="16147453" y="1000620"/>
                </a:lnTo>
                <a:lnTo>
                  <a:pt x="16152330" y="977036"/>
                </a:lnTo>
                <a:lnTo>
                  <a:pt x="16152660" y="971448"/>
                </a:lnTo>
                <a:close/>
              </a:path>
              <a:path w="16296005" h="9306560">
                <a:moveTo>
                  <a:pt x="16295777" y="3419119"/>
                </a:moveTo>
                <a:lnTo>
                  <a:pt x="16284778" y="3365589"/>
                </a:lnTo>
                <a:lnTo>
                  <a:pt x="16270516" y="3314204"/>
                </a:lnTo>
                <a:lnTo>
                  <a:pt x="16249549" y="3282378"/>
                </a:lnTo>
                <a:lnTo>
                  <a:pt x="16231692" y="3263722"/>
                </a:lnTo>
                <a:lnTo>
                  <a:pt x="16202203" y="3237496"/>
                </a:lnTo>
                <a:lnTo>
                  <a:pt x="16171787" y="3196691"/>
                </a:lnTo>
                <a:lnTo>
                  <a:pt x="16163430" y="3186976"/>
                </a:lnTo>
                <a:lnTo>
                  <a:pt x="16154692" y="3177527"/>
                </a:lnTo>
                <a:lnTo>
                  <a:pt x="16126409" y="3150514"/>
                </a:lnTo>
                <a:lnTo>
                  <a:pt x="16100425" y="3137179"/>
                </a:lnTo>
                <a:lnTo>
                  <a:pt x="16061906" y="3116872"/>
                </a:lnTo>
                <a:lnTo>
                  <a:pt x="16023870" y="3111436"/>
                </a:lnTo>
                <a:lnTo>
                  <a:pt x="15953169" y="3097034"/>
                </a:lnTo>
                <a:lnTo>
                  <a:pt x="15891777" y="3076549"/>
                </a:lnTo>
                <a:lnTo>
                  <a:pt x="15878239" y="3070237"/>
                </a:lnTo>
                <a:lnTo>
                  <a:pt x="15863367" y="3064802"/>
                </a:lnTo>
                <a:lnTo>
                  <a:pt x="15847733" y="3059861"/>
                </a:lnTo>
                <a:lnTo>
                  <a:pt x="15831947" y="3055023"/>
                </a:lnTo>
                <a:lnTo>
                  <a:pt x="15827629" y="3057855"/>
                </a:lnTo>
                <a:lnTo>
                  <a:pt x="15816441" y="3050006"/>
                </a:lnTo>
                <a:lnTo>
                  <a:pt x="15812402" y="3052648"/>
                </a:lnTo>
                <a:lnTo>
                  <a:pt x="15801734" y="3044456"/>
                </a:lnTo>
                <a:lnTo>
                  <a:pt x="15772181" y="3033458"/>
                </a:lnTo>
                <a:lnTo>
                  <a:pt x="15737294" y="3010776"/>
                </a:lnTo>
                <a:lnTo>
                  <a:pt x="15709113" y="2998876"/>
                </a:lnTo>
                <a:lnTo>
                  <a:pt x="15671838" y="2977756"/>
                </a:lnTo>
                <a:lnTo>
                  <a:pt x="15669590" y="2979229"/>
                </a:lnTo>
                <a:lnTo>
                  <a:pt x="15636253" y="2955531"/>
                </a:lnTo>
                <a:lnTo>
                  <a:pt x="15616619" y="2938030"/>
                </a:lnTo>
                <a:lnTo>
                  <a:pt x="15603855" y="2931210"/>
                </a:lnTo>
                <a:lnTo>
                  <a:pt x="15560345" y="2898991"/>
                </a:lnTo>
                <a:lnTo>
                  <a:pt x="15517089" y="2866606"/>
                </a:lnTo>
                <a:lnTo>
                  <a:pt x="15474595" y="2833725"/>
                </a:lnTo>
                <a:lnTo>
                  <a:pt x="15433358" y="2800019"/>
                </a:lnTo>
                <a:lnTo>
                  <a:pt x="15393899" y="2765145"/>
                </a:lnTo>
                <a:lnTo>
                  <a:pt x="15356701" y="2728785"/>
                </a:lnTo>
                <a:lnTo>
                  <a:pt x="15336406" y="2696540"/>
                </a:lnTo>
                <a:lnTo>
                  <a:pt x="15328456" y="2671368"/>
                </a:lnTo>
                <a:lnTo>
                  <a:pt x="15330386" y="2654922"/>
                </a:lnTo>
                <a:lnTo>
                  <a:pt x="15324976" y="2628100"/>
                </a:lnTo>
                <a:lnTo>
                  <a:pt x="15326449" y="2611945"/>
                </a:lnTo>
                <a:lnTo>
                  <a:pt x="15328113" y="2595676"/>
                </a:lnTo>
                <a:lnTo>
                  <a:pt x="15321712" y="2554300"/>
                </a:lnTo>
                <a:lnTo>
                  <a:pt x="15322080" y="2523693"/>
                </a:lnTo>
                <a:lnTo>
                  <a:pt x="15321598" y="2493632"/>
                </a:lnTo>
                <a:lnTo>
                  <a:pt x="15312670" y="2453932"/>
                </a:lnTo>
                <a:lnTo>
                  <a:pt x="15302154" y="2400084"/>
                </a:lnTo>
                <a:lnTo>
                  <a:pt x="15299424" y="2356307"/>
                </a:lnTo>
                <a:lnTo>
                  <a:pt x="15290584" y="2301367"/>
                </a:lnTo>
                <a:lnTo>
                  <a:pt x="15282571" y="2245868"/>
                </a:lnTo>
                <a:lnTo>
                  <a:pt x="15275421" y="2189823"/>
                </a:lnTo>
                <a:lnTo>
                  <a:pt x="15276081" y="2143836"/>
                </a:lnTo>
                <a:lnTo>
                  <a:pt x="15270633" y="2086660"/>
                </a:lnTo>
                <a:lnTo>
                  <a:pt x="15273046" y="2069884"/>
                </a:lnTo>
                <a:lnTo>
                  <a:pt x="15267877" y="2042909"/>
                </a:lnTo>
                <a:lnTo>
                  <a:pt x="15269007" y="2026970"/>
                </a:lnTo>
                <a:lnTo>
                  <a:pt x="15262505" y="2000872"/>
                </a:lnTo>
                <a:lnTo>
                  <a:pt x="15251773" y="1947164"/>
                </a:lnTo>
                <a:lnTo>
                  <a:pt x="15250071" y="1902726"/>
                </a:lnTo>
                <a:lnTo>
                  <a:pt x="15243671" y="1846173"/>
                </a:lnTo>
                <a:lnTo>
                  <a:pt x="15246744" y="1798599"/>
                </a:lnTo>
                <a:lnTo>
                  <a:pt x="15254872" y="1702155"/>
                </a:lnTo>
                <a:lnTo>
                  <a:pt x="15252078" y="1643240"/>
                </a:lnTo>
                <a:lnTo>
                  <a:pt x="15256244" y="1594954"/>
                </a:lnTo>
                <a:lnTo>
                  <a:pt x="15262898" y="1499476"/>
                </a:lnTo>
                <a:lnTo>
                  <a:pt x="15265984" y="1451902"/>
                </a:lnTo>
                <a:lnTo>
                  <a:pt x="15268791" y="1404493"/>
                </a:lnTo>
                <a:lnTo>
                  <a:pt x="15271293" y="1357299"/>
                </a:lnTo>
                <a:lnTo>
                  <a:pt x="15266429" y="1299743"/>
                </a:lnTo>
                <a:lnTo>
                  <a:pt x="15268093" y="1253096"/>
                </a:lnTo>
                <a:lnTo>
                  <a:pt x="15269223" y="1206792"/>
                </a:lnTo>
                <a:lnTo>
                  <a:pt x="15269782" y="1160868"/>
                </a:lnTo>
                <a:lnTo>
                  <a:pt x="15262721" y="1104747"/>
                </a:lnTo>
                <a:lnTo>
                  <a:pt x="15265578" y="1102880"/>
                </a:lnTo>
                <a:lnTo>
                  <a:pt x="15260206" y="1091222"/>
                </a:lnTo>
                <a:lnTo>
                  <a:pt x="15267648" y="1086345"/>
                </a:lnTo>
                <a:lnTo>
                  <a:pt x="15277618" y="1094994"/>
                </a:lnTo>
                <a:lnTo>
                  <a:pt x="15275979" y="1096060"/>
                </a:lnTo>
                <a:lnTo>
                  <a:pt x="15307183" y="1151534"/>
                </a:lnTo>
                <a:lnTo>
                  <a:pt x="15332215" y="1195870"/>
                </a:lnTo>
                <a:lnTo>
                  <a:pt x="15357920" y="1239761"/>
                </a:lnTo>
                <a:lnTo>
                  <a:pt x="15391600" y="1293609"/>
                </a:lnTo>
                <a:lnTo>
                  <a:pt x="15419642" y="1335976"/>
                </a:lnTo>
                <a:lnTo>
                  <a:pt x="15426347" y="1346758"/>
                </a:lnTo>
                <a:lnTo>
                  <a:pt x="15432748" y="1357744"/>
                </a:lnTo>
                <a:lnTo>
                  <a:pt x="15431910" y="1358290"/>
                </a:lnTo>
                <a:lnTo>
                  <a:pt x="15444178" y="1380629"/>
                </a:lnTo>
                <a:lnTo>
                  <a:pt x="15450363" y="1391767"/>
                </a:lnTo>
                <a:lnTo>
                  <a:pt x="15464409" y="1412913"/>
                </a:lnTo>
                <a:lnTo>
                  <a:pt x="15472486" y="1422819"/>
                </a:lnTo>
                <a:lnTo>
                  <a:pt x="15488450" y="1442720"/>
                </a:lnTo>
                <a:lnTo>
                  <a:pt x="15510155" y="1474050"/>
                </a:lnTo>
                <a:lnTo>
                  <a:pt x="15545346" y="1526908"/>
                </a:lnTo>
                <a:lnTo>
                  <a:pt x="15566301" y="1558721"/>
                </a:lnTo>
                <a:lnTo>
                  <a:pt x="15573578" y="1569148"/>
                </a:lnTo>
                <a:lnTo>
                  <a:pt x="15588526" y="1589709"/>
                </a:lnTo>
                <a:lnTo>
                  <a:pt x="15619375" y="1630235"/>
                </a:lnTo>
                <a:lnTo>
                  <a:pt x="15648280" y="1672031"/>
                </a:lnTo>
                <a:lnTo>
                  <a:pt x="15675674" y="1714804"/>
                </a:lnTo>
                <a:lnTo>
                  <a:pt x="15702039" y="1758276"/>
                </a:lnTo>
                <a:lnTo>
                  <a:pt x="15727795" y="1802130"/>
                </a:lnTo>
                <a:lnTo>
                  <a:pt x="15760370" y="1856701"/>
                </a:lnTo>
                <a:lnTo>
                  <a:pt x="15766174" y="1868081"/>
                </a:lnTo>
                <a:lnTo>
                  <a:pt x="15770835" y="1880209"/>
                </a:lnTo>
                <a:lnTo>
                  <a:pt x="15774391" y="1893062"/>
                </a:lnTo>
                <a:lnTo>
                  <a:pt x="15776880" y="1906625"/>
                </a:lnTo>
                <a:lnTo>
                  <a:pt x="15775839" y="1922487"/>
                </a:lnTo>
                <a:lnTo>
                  <a:pt x="15781960" y="1948853"/>
                </a:lnTo>
                <a:lnTo>
                  <a:pt x="15788361" y="1975027"/>
                </a:lnTo>
                <a:lnTo>
                  <a:pt x="15788158" y="1990344"/>
                </a:lnTo>
                <a:lnTo>
                  <a:pt x="15801239" y="2042515"/>
                </a:lnTo>
                <a:lnTo>
                  <a:pt x="15818092" y="2092210"/>
                </a:lnTo>
                <a:lnTo>
                  <a:pt x="15846565" y="2149475"/>
                </a:lnTo>
                <a:lnTo>
                  <a:pt x="15873603" y="2192490"/>
                </a:lnTo>
                <a:lnTo>
                  <a:pt x="15904121" y="2233218"/>
                </a:lnTo>
                <a:lnTo>
                  <a:pt x="15928988" y="2262479"/>
                </a:lnTo>
                <a:lnTo>
                  <a:pt x="15961843" y="2301684"/>
                </a:lnTo>
                <a:lnTo>
                  <a:pt x="15995460" y="2340381"/>
                </a:lnTo>
                <a:lnTo>
                  <a:pt x="16005150" y="2349220"/>
                </a:lnTo>
                <a:lnTo>
                  <a:pt x="16015729" y="2357475"/>
                </a:lnTo>
                <a:lnTo>
                  <a:pt x="16034258" y="2375687"/>
                </a:lnTo>
                <a:lnTo>
                  <a:pt x="16046971" y="2382545"/>
                </a:lnTo>
                <a:lnTo>
                  <a:pt x="16073793" y="2395334"/>
                </a:lnTo>
                <a:lnTo>
                  <a:pt x="16097885" y="2394724"/>
                </a:lnTo>
                <a:lnTo>
                  <a:pt x="16117367" y="2381948"/>
                </a:lnTo>
                <a:lnTo>
                  <a:pt x="16130359" y="2358250"/>
                </a:lnTo>
                <a:lnTo>
                  <a:pt x="16130588" y="2342908"/>
                </a:lnTo>
                <a:lnTo>
                  <a:pt x="16137077" y="2338667"/>
                </a:lnTo>
                <a:lnTo>
                  <a:pt x="16135998" y="2324189"/>
                </a:lnTo>
                <a:lnTo>
                  <a:pt x="16134410" y="2310041"/>
                </a:lnTo>
                <a:lnTo>
                  <a:pt x="16137255" y="2292985"/>
                </a:lnTo>
                <a:lnTo>
                  <a:pt x="16131286" y="2266531"/>
                </a:lnTo>
                <a:lnTo>
                  <a:pt x="16123450" y="2241296"/>
                </a:lnTo>
                <a:lnTo>
                  <a:pt x="16113722" y="2217293"/>
                </a:lnTo>
                <a:lnTo>
                  <a:pt x="16099689" y="2180945"/>
                </a:lnTo>
                <a:lnTo>
                  <a:pt x="16078759" y="2133917"/>
                </a:lnTo>
                <a:lnTo>
                  <a:pt x="16057334" y="2087219"/>
                </a:lnTo>
                <a:lnTo>
                  <a:pt x="16041764" y="2051862"/>
                </a:lnTo>
                <a:lnTo>
                  <a:pt x="16017710" y="2006892"/>
                </a:lnTo>
                <a:lnTo>
                  <a:pt x="15990659" y="1963889"/>
                </a:lnTo>
                <a:lnTo>
                  <a:pt x="15958935" y="1923935"/>
                </a:lnTo>
                <a:lnTo>
                  <a:pt x="15920860" y="1888159"/>
                </a:lnTo>
                <a:lnTo>
                  <a:pt x="15886430" y="1865172"/>
                </a:lnTo>
                <a:lnTo>
                  <a:pt x="15845536" y="1831238"/>
                </a:lnTo>
                <a:lnTo>
                  <a:pt x="15805150" y="1796973"/>
                </a:lnTo>
                <a:lnTo>
                  <a:pt x="15772245" y="1772983"/>
                </a:lnTo>
                <a:lnTo>
                  <a:pt x="15762275" y="1764334"/>
                </a:lnTo>
                <a:lnTo>
                  <a:pt x="15746184" y="1744522"/>
                </a:lnTo>
                <a:lnTo>
                  <a:pt x="15738043" y="1734667"/>
                </a:lnTo>
                <a:lnTo>
                  <a:pt x="15731058" y="1724063"/>
                </a:lnTo>
                <a:lnTo>
                  <a:pt x="15706027" y="1679727"/>
                </a:lnTo>
                <a:lnTo>
                  <a:pt x="15692844" y="1657997"/>
                </a:lnTo>
                <a:lnTo>
                  <a:pt x="15671407" y="1626489"/>
                </a:lnTo>
                <a:lnTo>
                  <a:pt x="15648293" y="1596085"/>
                </a:lnTo>
                <a:lnTo>
                  <a:pt x="15618346" y="1554975"/>
                </a:lnTo>
                <a:lnTo>
                  <a:pt x="15595765" y="1524228"/>
                </a:lnTo>
                <a:lnTo>
                  <a:pt x="15566911" y="1482394"/>
                </a:lnTo>
                <a:lnTo>
                  <a:pt x="15538425" y="1440332"/>
                </a:lnTo>
                <a:lnTo>
                  <a:pt x="15510015" y="1398206"/>
                </a:lnTo>
                <a:lnTo>
                  <a:pt x="15461031" y="1324025"/>
                </a:lnTo>
                <a:lnTo>
                  <a:pt x="15433802" y="1281125"/>
                </a:lnTo>
                <a:lnTo>
                  <a:pt x="15407297" y="1237754"/>
                </a:lnTo>
                <a:lnTo>
                  <a:pt x="15381669" y="1193812"/>
                </a:lnTo>
                <a:lnTo>
                  <a:pt x="15356586" y="1149515"/>
                </a:lnTo>
                <a:lnTo>
                  <a:pt x="15324557" y="1094587"/>
                </a:lnTo>
                <a:lnTo>
                  <a:pt x="15300198" y="1049820"/>
                </a:lnTo>
                <a:lnTo>
                  <a:pt x="15277211" y="1004138"/>
                </a:lnTo>
                <a:lnTo>
                  <a:pt x="15271636" y="992606"/>
                </a:lnTo>
                <a:lnTo>
                  <a:pt x="15273858" y="991146"/>
                </a:lnTo>
                <a:lnTo>
                  <a:pt x="15270010" y="978496"/>
                </a:lnTo>
                <a:lnTo>
                  <a:pt x="15267115" y="965200"/>
                </a:lnTo>
                <a:lnTo>
                  <a:pt x="15270671" y="917308"/>
                </a:lnTo>
                <a:lnTo>
                  <a:pt x="15273389" y="869975"/>
                </a:lnTo>
                <a:lnTo>
                  <a:pt x="15268537" y="812406"/>
                </a:lnTo>
                <a:lnTo>
                  <a:pt x="15271941" y="719061"/>
                </a:lnTo>
                <a:lnTo>
                  <a:pt x="15266759" y="661708"/>
                </a:lnTo>
                <a:lnTo>
                  <a:pt x="15268918" y="614743"/>
                </a:lnTo>
                <a:lnTo>
                  <a:pt x="15271699" y="567359"/>
                </a:lnTo>
                <a:lnTo>
                  <a:pt x="15272627" y="521195"/>
                </a:lnTo>
                <a:lnTo>
                  <a:pt x="15273147" y="475297"/>
                </a:lnTo>
                <a:lnTo>
                  <a:pt x="15273909" y="429234"/>
                </a:lnTo>
                <a:lnTo>
                  <a:pt x="15268601" y="371970"/>
                </a:lnTo>
                <a:lnTo>
                  <a:pt x="15278799" y="334911"/>
                </a:lnTo>
                <a:lnTo>
                  <a:pt x="15279142" y="289128"/>
                </a:lnTo>
                <a:lnTo>
                  <a:pt x="15277135" y="244894"/>
                </a:lnTo>
                <a:lnTo>
                  <a:pt x="15270810" y="157924"/>
                </a:lnTo>
                <a:lnTo>
                  <a:pt x="15271839" y="96507"/>
                </a:lnTo>
                <a:lnTo>
                  <a:pt x="15265057" y="55397"/>
                </a:lnTo>
                <a:lnTo>
                  <a:pt x="15266124" y="9131"/>
                </a:lnTo>
                <a:lnTo>
                  <a:pt x="15201849" y="5715"/>
                </a:lnTo>
                <a:lnTo>
                  <a:pt x="15205405" y="33756"/>
                </a:lnTo>
                <a:lnTo>
                  <a:pt x="15209711" y="61302"/>
                </a:lnTo>
                <a:lnTo>
                  <a:pt x="15213102" y="89458"/>
                </a:lnTo>
                <a:lnTo>
                  <a:pt x="15220569" y="145300"/>
                </a:lnTo>
                <a:lnTo>
                  <a:pt x="15220366" y="190995"/>
                </a:lnTo>
                <a:lnTo>
                  <a:pt x="15226373" y="247802"/>
                </a:lnTo>
                <a:lnTo>
                  <a:pt x="15224608" y="294513"/>
                </a:lnTo>
                <a:lnTo>
                  <a:pt x="15228951" y="352412"/>
                </a:lnTo>
                <a:lnTo>
                  <a:pt x="15225408" y="400291"/>
                </a:lnTo>
                <a:lnTo>
                  <a:pt x="15220912" y="448805"/>
                </a:lnTo>
                <a:lnTo>
                  <a:pt x="15215375" y="497979"/>
                </a:lnTo>
                <a:lnTo>
                  <a:pt x="15208771" y="547865"/>
                </a:lnTo>
                <a:lnTo>
                  <a:pt x="15208504" y="608787"/>
                </a:lnTo>
                <a:lnTo>
                  <a:pt x="15201176" y="659155"/>
                </a:lnTo>
                <a:lnTo>
                  <a:pt x="15193086" y="710006"/>
                </a:lnTo>
                <a:lnTo>
                  <a:pt x="15183600" y="761784"/>
                </a:lnTo>
                <a:lnTo>
                  <a:pt x="15165083" y="804303"/>
                </a:lnTo>
                <a:lnTo>
                  <a:pt x="15162378" y="821258"/>
                </a:lnTo>
                <a:lnTo>
                  <a:pt x="15141499" y="895692"/>
                </a:lnTo>
                <a:lnTo>
                  <a:pt x="15125522" y="936536"/>
                </a:lnTo>
                <a:lnTo>
                  <a:pt x="15108974" y="977760"/>
                </a:lnTo>
                <a:lnTo>
                  <a:pt x="15086902" y="1022604"/>
                </a:lnTo>
                <a:lnTo>
                  <a:pt x="15071992" y="1077937"/>
                </a:lnTo>
                <a:lnTo>
                  <a:pt x="15027859" y="1167612"/>
                </a:lnTo>
                <a:lnTo>
                  <a:pt x="15012010" y="1223568"/>
                </a:lnTo>
                <a:lnTo>
                  <a:pt x="14988350" y="1269441"/>
                </a:lnTo>
                <a:lnTo>
                  <a:pt x="14979079" y="1275524"/>
                </a:lnTo>
                <a:lnTo>
                  <a:pt x="14976678" y="1292288"/>
                </a:lnTo>
                <a:lnTo>
                  <a:pt x="14892274" y="1347622"/>
                </a:lnTo>
                <a:lnTo>
                  <a:pt x="14868297" y="1378521"/>
                </a:lnTo>
                <a:lnTo>
                  <a:pt x="14845640" y="1408569"/>
                </a:lnTo>
                <a:lnTo>
                  <a:pt x="14813814" y="1459801"/>
                </a:lnTo>
                <a:lnTo>
                  <a:pt x="14780463" y="1512036"/>
                </a:lnTo>
                <a:lnTo>
                  <a:pt x="14758480" y="1541640"/>
                </a:lnTo>
                <a:lnTo>
                  <a:pt x="14745196" y="1580718"/>
                </a:lnTo>
                <a:lnTo>
                  <a:pt x="14726844" y="1607934"/>
                </a:lnTo>
                <a:lnTo>
                  <a:pt x="14724494" y="1655038"/>
                </a:lnTo>
                <a:lnTo>
                  <a:pt x="14713471" y="1677454"/>
                </a:lnTo>
                <a:lnTo>
                  <a:pt x="14708124" y="1711325"/>
                </a:lnTo>
                <a:lnTo>
                  <a:pt x="14694700" y="1735315"/>
                </a:lnTo>
                <a:lnTo>
                  <a:pt x="14680349" y="1759902"/>
                </a:lnTo>
                <a:lnTo>
                  <a:pt x="14667979" y="1798383"/>
                </a:lnTo>
                <a:lnTo>
                  <a:pt x="14656511" y="1836267"/>
                </a:lnTo>
                <a:lnTo>
                  <a:pt x="14638973" y="1862963"/>
                </a:lnTo>
                <a:lnTo>
                  <a:pt x="14629244" y="1899704"/>
                </a:lnTo>
                <a:lnTo>
                  <a:pt x="14624888" y="1948116"/>
                </a:lnTo>
                <a:lnTo>
                  <a:pt x="14617345" y="1983447"/>
                </a:lnTo>
                <a:lnTo>
                  <a:pt x="14620227" y="2027110"/>
                </a:lnTo>
                <a:lnTo>
                  <a:pt x="14626285" y="2068690"/>
                </a:lnTo>
                <a:lnTo>
                  <a:pt x="14643468" y="2102980"/>
                </a:lnTo>
                <a:lnTo>
                  <a:pt x="14674456" y="2113038"/>
                </a:lnTo>
                <a:lnTo>
                  <a:pt x="14708962" y="2105609"/>
                </a:lnTo>
                <a:lnTo>
                  <a:pt x="14744472" y="2097519"/>
                </a:lnTo>
                <a:lnTo>
                  <a:pt x="14804695" y="2058022"/>
                </a:lnTo>
                <a:lnTo>
                  <a:pt x="14844941" y="2001278"/>
                </a:lnTo>
                <a:lnTo>
                  <a:pt x="14872157" y="1983422"/>
                </a:lnTo>
                <a:lnTo>
                  <a:pt x="14892528" y="1954885"/>
                </a:lnTo>
                <a:lnTo>
                  <a:pt x="14914525" y="1925281"/>
                </a:lnTo>
                <a:lnTo>
                  <a:pt x="14934654" y="1896897"/>
                </a:lnTo>
                <a:lnTo>
                  <a:pt x="14952688" y="1869884"/>
                </a:lnTo>
                <a:lnTo>
                  <a:pt x="14961477" y="1833753"/>
                </a:lnTo>
                <a:lnTo>
                  <a:pt x="14969490" y="1782953"/>
                </a:lnTo>
                <a:lnTo>
                  <a:pt x="14985226" y="1742262"/>
                </a:lnTo>
                <a:lnTo>
                  <a:pt x="14994738" y="1690471"/>
                </a:lnTo>
                <a:lnTo>
                  <a:pt x="15011908" y="1648828"/>
                </a:lnTo>
                <a:lnTo>
                  <a:pt x="15022792" y="1596136"/>
                </a:lnTo>
                <a:lnTo>
                  <a:pt x="15032292" y="1559534"/>
                </a:lnTo>
                <a:lnTo>
                  <a:pt x="15037943" y="1525460"/>
                </a:lnTo>
                <a:lnTo>
                  <a:pt x="15039366" y="1494155"/>
                </a:lnTo>
                <a:lnTo>
                  <a:pt x="15029206" y="1455267"/>
                </a:lnTo>
                <a:lnTo>
                  <a:pt x="15019820" y="1431048"/>
                </a:lnTo>
                <a:lnTo>
                  <a:pt x="15018030" y="1417040"/>
                </a:lnTo>
                <a:lnTo>
                  <a:pt x="15009559" y="1392212"/>
                </a:lnTo>
                <a:lnTo>
                  <a:pt x="15007959" y="1378077"/>
                </a:lnTo>
                <a:lnTo>
                  <a:pt x="15007019" y="1363510"/>
                </a:lnTo>
                <a:lnTo>
                  <a:pt x="15001240" y="1336916"/>
                </a:lnTo>
                <a:lnTo>
                  <a:pt x="15004695" y="1319466"/>
                </a:lnTo>
                <a:lnTo>
                  <a:pt x="15017547" y="1311046"/>
                </a:lnTo>
                <a:lnTo>
                  <a:pt x="15034768" y="1254201"/>
                </a:lnTo>
                <a:lnTo>
                  <a:pt x="15081504" y="1162812"/>
                </a:lnTo>
                <a:lnTo>
                  <a:pt x="15104199" y="1117574"/>
                </a:lnTo>
                <a:lnTo>
                  <a:pt x="15119566" y="1061935"/>
                </a:lnTo>
                <a:lnTo>
                  <a:pt x="15141613" y="1017104"/>
                </a:lnTo>
                <a:lnTo>
                  <a:pt x="15156485" y="961796"/>
                </a:lnTo>
                <a:lnTo>
                  <a:pt x="15178164" y="917206"/>
                </a:lnTo>
                <a:lnTo>
                  <a:pt x="15192807" y="862050"/>
                </a:lnTo>
                <a:lnTo>
                  <a:pt x="15200313" y="841946"/>
                </a:lnTo>
                <a:lnTo>
                  <a:pt x="15221560" y="782459"/>
                </a:lnTo>
                <a:lnTo>
                  <a:pt x="15226145" y="794651"/>
                </a:lnTo>
                <a:lnTo>
                  <a:pt x="15223109" y="796632"/>
                </a:lnTo>
                <a:lnTo>
                  <a:pt x="15226551" y="809561"/>
                </a:lnTo>
                <a:lnTo>
                  <a:pt x="15222690" y="812088"/>
                </a:lnTo>
                <a:lnTo>
                  <a:pt x="15225129" y="856056"/>
                </a:lnTo>
                <a:lnTo>
                  <a:pt x="15226957" y="900404"/>
                </a:lnTo>
                <a:lnTo>
                  <a:pt x="15221192" y="934554"/>
                </a:lnTo>
                <a:lnTo>
                  <a:pt x="15221700" y="979792"/>
                </a:lnTo>
                <a:lnTo>
                  <a:pt x="15216480" y="1013574"/>
                </a:lnTo>
                <a:lnTo>
                  <a:pt x="15218791" y="1057630"/>
                </a:lnTo>
                <a:lnTo>
                  <a:pt x="15215045" y="1090460"/>
                </a:lnTo>
                <a:lnTo>
                  <a:pt x="15218042" y="1118857"/>
                </a:lnTo>
                <a:lnTo>
                  <a:pt x="15219541" y="1133068"/>
                </a:lnTo>
                <a:lnTo>
                  <a:pt x="15216416" y="1165479"/>
                </a:lnTo>
                <a:lnTo>
                  <a:pt x="15219706" y="1208887"/>
                </a:lnTo>
                <a:lnTo>
                  <a:pt x="15222462" y="1252639"/>
                </a:lnTo>
                <a:lnTo>
                  <a:pt x="15217775" y="1286078"/>
                </a:lnTo>
                <a:lnTo>
                  <a:pt x="15221763" y="1344206"/>
                </a:lnTo>
                <a:lnTo>
                  <a:pt x="15218512" y="1391894"/>
                </a:lnTo>
                <a:lnTo>
                  <a:pt x="15215032" y="1439735"/>
                </a:lnTo>
                <a:lnTo>
                  <a:pt x="15218321" y="1498320"/>
                </a:lnTo>
                <a:lnTo>
                  <a:pt x="15210638" y="1594485"/>
                </a:lnTo>
                <a:lnTo>
                  <a:pt x="15209774" y="1701342"/>
                </a:lnTo>
                <a:lnTo>
                  <a:pt x="15205939" y="1749425"/>
                </a:lnTo>
                <a:lnTo>
                  <a:pt x="15203843" y="1796351"/>
                </a:lnTo>
                <a:lnTo>
                  <a:pt x="15202802" y="1842592"/>
                </a:lnTo>
                <a:lnTo>
                  <a:pt x="15203145" y="1887918"/>
                </a:lnTo>
                <a:lnTo>
                  <a:pt x="15212187" y="1942731"/>
                </a:lnTo>
                <a:lnTo>
                  <a:pt x="15216366" y="1985556"/>
                </a:lnTo>
                <a:lnTo>
                  <a:pt x="15221649" y="2012467"/>
                </a:lnTo>
                <a:lnTo>
                  <a:pt x="15218410" y="2029777"/>
                </a:lnTo>
                <a:lnTo>
                  <a:pt x="15220645" y="2058682"/>
                </a:lnTo>
                <a:lnTo>
                  <a:pt x="15214524" y="2077885"/>
                </a:lnTo>
                <a:lnTo>
                  <a:pt x="15205050" y="2129650"/>
                </a:lnTo>
                <a:lnTo>
                  <a:pt x="15194420" y="2182177"/>
                </a:lnTo>
                <a:lnTo>
                  <a:pt x="15182723" y="2235403"/>
                </a:lnTo>
                <a:lnTo>
                  <a:pt x="15163076" y="2278659"/>
                </a:lnTo>
                <a:lnTo>
                  <a:pt x="15149068" y="2333396"/>
                </a:lnTo>
                <a:lnTo>
                  <a:pt x="15127707" y="2377770"/>
                </a:lnTo>
                <a:lnTo>
                  <a:pt x="15113483" y="2432659"/>
                </a:lnTo>
                <a:lnTo>
                  <a:pt x="15093010" y="2476449"/>
                </a:lnTo>
                <a:lnTo>
                  <a:pt x="15068245" y="2583802"/>
                </a:lnTo>
                <a:lnTo>
                  <a:pt x="15047506" y="2627769"/>
                </a:lnTo>
                <a:lnTo>
                  <a:pt x="15032863" y="2682938"/>
                </a:lnTo>
                <a:lnTo>
                  <a:pt x="15010702" y="2727833"/>
                </a:lnTo>
                <a:lnTo>
                  <a:pt x="15003869" y="2762681"/>
                </a:lnTo>
                <a:lnTo>
                  <a:pt x="14990483" y="2786646"/>
                </a:lnTo>
                <a:lnTo>
                  <a:pt x="14984362" y="2821025"/>
                </a:lnTo>
                <a:lnTo>
                  <a:pt x="14971484" y="2844660"/>
                </a:lnTo>
                <a:lnTo>
                  <a:pt x="14965312" y="2879077"/>
                </a:lnTo>
                <a:lnTo>
                  <a:pt x="14935569" y="2928950"/>
                </a:lnTo>
                <a:lnTo>
                  <a:pt x="14898700" y="2983484"/>
                </a:lnTo>
                <a:lnTo>
                  <a:pt x="14872678" y="3000552"/>
                </a:lnTo>
                <a:lnTo>
                  <a:pt x="14854428" y="3027692"/>
                </a:lnTo>
                <a:lnTo>
                  <a:pt x="14844383" y="3064662"/>
                </a:lnTo>
                <a:lnTo>
                  <a:pt x="14825066" y="3107702"/>
                </a:lnTo>
                <a:lnTo>
                  <a:pt x="14806638" y="3150146"/>
                </a:lnTo>
                <a:lnTo>
                  <a:pt x="14789290" y="3191891"/>
                </a:lnTo>
                <a:lnTo>
                  <a:pt x="14780184" y="3243427"/>
                </a:lnTo>
                <a:lnTo>
                  <a:pt x="14765554" y="3283394"/>
                </a:lnTo>
                <a:lnTo>
                  <a:pt x="14759508" y="3332899"/>
                </a:lnTo>
                <a:lnTo>
                  <a:pt x="14755279" y="3381235"/>
                </a:lnTo>
                <a:lnTo>
                  <a:pt x="14754136" y="3412363"/>
                </a:lnTo>
                <a:lnTo>
                  <a:pt x="14745081" y="3433483"/>
                </a:lnTo>
                <a:lnTo>
                  <a:pt x="14741855" y="3465969"/>
                </a:lnTo>
                <a:lnTo>
                  <a:pt x="14737321" y="3499307"/>
                </a:lnTo>
                <a:lnTo>
                  <a:pt x="14709826" y="3562896"/>
                </a:lnTo>
                <a:lnTo>
                  <a:pt x="14707857" y="3594557"/>
                </a:lnTo>
                <a:lnTo>
                  <a:pt x="14699387" y="3600119"/>
                </a:lnTo>
                <a:lnTo>
                  <a:pt x="14698637" y="3615791"/>
                </a:lnTo>
                <a:lnTo>
                  <a:pt x="14698764" y="3630892"/>
                </a:lnTo>
                <a:lnTo>
                  <a:pt x="14707667" y="3670617"/>
                </a:lnTo>
                <a:lnTo>
                  <a:pt x="14737995" y="3696284"/>
                </a:lnTo>
                <a:lnTo>
                  <a:pt x="14760347" y="3696817"/>
                </a:lnTo>
                <a:lnTo>
                  <a:pt x="14772501" y="3688854"/>
                </a:lnTo>
                <a:lnTo>
                  <a:pt x="14792084" y="3691204"/>
                </a:lnTo>
                <a:lnTo>
                  <a:pt x="14872208" y="3638677"/>
                </a:lnTo>
                <a:lnTo>
                  <a:pt x="14891411" y="3610902"/>
                </a:lnTo>
                <a:lnTo>
                  <a:pt x="14916950" y="3594150"/>
                </a:lnTo>
                <a:lnTo>
                  <a:pt x="14944687" y="3545598"/>
                </a:lnTo>
                <a:lnTo>
                  <a:pt x="14970189" y="3498507"/>
                </a:lnTo>
                <a:lnTo>
                  <a:pt x="14993608" y="3452774"/>
                </a:lnTo>
                <a:lnTo>
                  <a:pt x="15008136" y="3397694"/>
                </a:lnTo>
                <a:lnTo>
                  <a:pt x="15020874" y="3343795"/>
                </a:lnTo>
                <a:lnTo>
                  <a:pt x="15031949" y="3290963"/>
                </a:lnTo>
                <a:lnTo>
                  <a:pt x="15039023" y="3240773"/>
                </a:lnTo>
                <a:lnTo>
                  <a:pt x="15041753" y="3193427"/>
                </a:lnTo>
                <a:lnTo>
                  <a:pt x="15033066" y="3138373"/>
                </a:lnTo>
                <a:lnTo>
                  <a:pt x="15019782" y="3086341"/>
                </a:lnTo>
                <a:lnTo>
                  <a:pt x="15001774" y="3037408"/>
                </a:lnTo>
                <a:lnTo>
                  <a:pt x="14994789" y="3011614"/>
                </a:lnTo>
                <a:lnTo>
                  <a:pt x="14985010" y="2972460"/>
                </a:lnTo>
                <a:lnTo>
                  <a:pt x="14987004" y="2940786"/>
                </a:lnTo>
                <a:lnTo>
                  <a:pt x="14994408" y="2905556"/>
                </a:lnTo>
                <a:lnTo>
                  <a:pt x="15005749" y="2867761"/>
                </a:lnTo>
                <a:lnTo>
                  <a:pt x="15016595" y="2830271"/>
                </a:lnTo>
                <a:lnTo>
                  <a:pt x="15027732" y="2792603"/>
                </a:lnTo>
                <a:lnTo>
                  <a:pt x="15039950" y="2754211"/>
                </a:lnTo>
                <a:lnTo>
                  <a:pt x="15080069" y="2667165"/>
                </a:lnTo>
                <a:lnTo>
                  <a:pt x="15099297" y="2624188"/>
                </a:lnTo>
                <a:lnTo>
                  <a:pt x="15110562" y="2571254"/>
                </a:lnTo>
                <a:lnTo>
                  <a:pt x="15127427" y="2529814"/>
                </a:lnTo>
                <a:lnTo>
                  <a:pt x="15126907" y="2514981"/>
                </a:lnTo>
                <a:lnTo>
                  <a:pt x="15126615" y="2499982"/>
                </a:lnTo>
                <a:lnTo>
                  <a:pt x="15133257" y="2480437"/>
                </a:lnTo>
                <a:lnTo>
                  <a:pt x="15150440" y="2438806"/>
                </a:lnTo>
                <a:lnTo>
                  <a:pt x="15186038" y="2354719"/>
                </a:lnTo>
                <a:lnTo>
                  <a:pt x="15196769" y="2302129"/>
                </a:lnTo>
                <a:lnTo>
                  <a:pt x="15213927" y="2260511"/>
                </a:lnTo>
                <a:lnTo>
                  <a:pt x="15230170" y="2219490"/>
                </a:lnTo>
                <a:lnTo>
                  <a:pt x="15225395" y="2207437"/>
                </a:lnTo>
                <a:lnTo>
                  <a:pt x="15228380" y="2205469"/>
                </a:lnTo>
                <a:lnTo>
                  <a:pt x="15238349" y="2214118"/>
                </a:lnTo>
                <a:lnTo>
                  <a:pt x="15237194" y="2214880"/>
                </a:lnTo>
                <a:lnTo>
                  <a:pt x="15241727" y="2227097"/>
                </a:lnTo>
                <a:lnTo>
                  <a:pt x="15238616" y="2229129"/>
                </a:lnTo>
                <a:lnTo>
                  <a:pt x="15242362" y="2241867"/>
                </a:lnTo>
                <a:lnTo>
                  <a:pt x="15245588" y="2285301"/>
                </a:lnTo>
                <a:lnTo>
                  <a:pt x="15250033" y="2327948"/>
                </a:lnTo>
                <a:lnTo>
                  <a:pt x="15255456" y="2369947"/>
                </a:lnTo>
                <a:lnTo>
                  <a:pt x="15261666" y="2411438"/>
                </a:lnTo>
                <a:lnTo>
                  <a:pt x="15275116" y="2463368"/>
                </a:lnTo>
                <a:lnTo>
                  <a:pt x="15280513" y="2505392"/>
                </a:lnTo>
                <a:lnTo>
                  <a:pt x="15284526" y="2548305"/>
                </a:lnTo>
                <a:lnTo>
                  <a:pt x="15286914" y="2592311"/>
                </a:lnTo>
                <a:lnTo>
                  <a:pt x="15287714" y="2637332"/>
                </a:lnTo>
                <a:lnTo>
                  <a:pt x="15290457" y="2681097"/>
                </a:lnTo>
                <a:lnTo>
                  <a:pt x="15294852" y="2723769"/>
                </a:lnTo>
                <a:lnTo>
                  <a:pt x="15307628" y="2776143"/>
                </a:lnTo>
                <a:lnTo>
                  <a:pt x="15314587" y="2817139"/>
                </a:lnTo>
                <a:lnTo>
                  <a:pt x="15322423" y="2842374"/>
                </a:lnTo>
                <a:lnTo>
                  <a:pt x="15323147" y="2857081"/>
                </a:lnTo>
                <a:lnTo>
                  <a:pt x="15330767" y="2882455"/>
                </a:lnTo>
                <a:lnTo>
                  <a:pt x="15343696" y="2949918"/>
                </a:lnTo>
                <a:lnTo>
                  <a:pt x="15356332" y="3002369"/>
                </a:lnTo>
                <a:lnTo>
                  <a:pt x="15369502" y="3054477"/>
                </a:lnTo>
                <a:lnTo>
                  <a:pt x="15383332" y="3106153"/>
                </a:lnTo>
                <a:lnTo>
                  <a:pt x="15397963" y="3157309"/>
                </a:lnTo>
                <a:lnTo>
                  <a:pt x="15413520" y="3207855"/>
                </a:lnTo>
                <a:lnTo>
                  <a:pt x="15430132" y="3257715"/>
                </a:lnTo>
                <a:lnTo>
                  <a:pt x="15447925" y="3306788"/>
                </a:lnTo>
                <a:lnTo>
                  <a:pt x="15461907" y="3343186"/>
                </a:lnTo>
                <a:lnTo>
                  <a:pt x="15476462" y="3379190"/>
                </a:lnTo>
                <a:lnTo>
                  <a:pt x="15492425" y="3414293"/>
                </a:lnTo>
                <a:lnTo>
                  <a:pt x="15510612" y="3447923"/>
                </a:lnTo>
                <a:lnTo>
                  <a:pt x="15535656" y="3492246"/>
                </a:lnTo>
                <a:lnTo>
                  <a:pt x="15551506" y="3527412"/>
                </a:lnTo>
                <a:lnTo>
                  <a:pt x="15565882" y="3563543"/>
                </a:lnTo>
                <a:lnTo>
                  <a:pt x="15586494" y="3610775"/>
                </a:lnTo>
                <a:lnTo>
                  <a:pt x="15585034" y="3611740"/>
                </a:lnTo>
                <a:lnTo>
                  <a:pt x="15589949" y="3623703"/>
                </a:lnTo>
                <a:lnTo>
                  <a:pt x="15587231" y="3625481"/>
                </a:lnTo>
                <a:lnTo>
                  <a:pt x="15590736" y="3638372"/>
                </a:lnTo>
                <a:lnTo>
                  <a:pt x="15586888" y="3640886"/>
                </a:lnTo>
                <a:lnTo>
                  <a:pt x="15590304" y="3653840"/>
                </a:lnTo>
                <a:lnTo>
                  <a:pt x="15587066" y="3655961"/>
                </a:lnTo>
                <a:lnTo>
                  <a:pt x="15591092" y="3668509"/>
                </a:lnTo>
                <a:lnTo>
                  <a:pt x="15593937" y="3712197"/>
                </a:lnTo>
                <a:lnTo>
                  <a:pt x="15605405" y="3765423"/>
                </a:lnTo>
                <a:lnTo>
                  <a:pt x="15618638" y="3817493"/>
                </a:lnTo>
                <a:lnTo>
                  <a:pt x="15633764" y="3868318"/>
                </a:lnTo>
                <a:lnTo>
                  <a:pt x="15650871" y="3917848"/>
                </a:lnTo>
                <a:lnTo>
                  <a:pt x="15670098" y="3965981"/>
                </a:lnTo>
                <a:lnTo>
                  <a:pt x="15679077" y="3990479"/>
                </a:lnTo>
                <a:lnTo>
                  <a:pt x="15694838" y="4025696"/>
                </a:lnTo>
                <a:lnTo>
                  <a:pt x="15710053" y="4061282"/>
                </a:lnTo>
                <a:lnTo>
                  <a:pt x="15717355" y="4086872"/>
                </a:lnTo>
                <a:lnTo>
                  <a:pt x="15733344" y="4121950"/>
                </a:lnTo>
                <a:lnTo>
                  <a:pt x="15745740" y="4144187"/>
                </a:lnTo>
                <a:lnTo>
                  <a:pt x="15761386" y="4164304"/>
                </a:lnTo>
                <a:lnTo>
                  <a:pt x="15787142" y="4192968"/>
                </a:lnTo>
                <a:lnTo>
                  <a:pt x="15797302" y="4201503"/>
                </a:lnTo>
                <a:lnTo>
                  <a:pt x="15807373" y="4210075"/>
                </a:lnTo>
                <a:lnTo>
                  <a:pt x="15816987" y="4218965"/>
                </a:lnTo>
                <a:lnTo>
                  <a:pt x="15825788" y="4228376"/>
                </a:lnTo>
                <a:lnTo>
                  <a:pt x="15861907" y="4265447"/>
                </a:lnTo>
                <a:lnTo>
                  <a:pt x="15905188" y="4297819"/>
                </a:lnTo>
                <a:lnTo>
                  <a:pt x="15947593" y="4315574"/>
                </a:lnTo>
                <a:lnTo>
                  <a:pt x="15988043" y="4319422"/>
                </a:lnTo>
                <a:lnTo>
                  <a:pt x="16022562" y="4327169"/>
                </a:lnTo>
                <a:lnTo>
                  <a:pt x="16064929" y="4299394"/>
                </a:lnTo>
                <a:lnTo>
                  <a:pt x="16074492" y="4262755"/>
                </a:lnTo>
                <a:lnTo>
                  <a:pt x="16078200" y="4245140"/>
                </a:lnTo>
                <a:lnTo>
                  <a:pt x="16080054" y="4228731"/>
                </a:lnTo>
                <a:lnTo>
                  <a:pt x="16073400" y="4202722"/>
                </a:lnTo>
                <a:lnTo>
                  <a:pt x="16072460" y="4188155"/>
                </a:lnTo>
                <a:lnTo>
                  <a:pt x="16065107" y="4162602"/>
                </a:lnTo>
                <a:lnTo>
                  <a:pt x="16056928" y="4137583"/>
                </a:lnTo>
                <a:lnTo>
                  <a:pt x="16048406" y="4112806"/>
                </a:lnTo>
                <a:lnTo>
                  <a:pt x="16040024" y="4087926"/>
                </a:lnTo>
                <a:lnTo>
                  <a:pt x="16020682" y="4039870"/>
                </a:lnTo>
                <a:lnTo>
                  <a:pt x="16003181" y="4005783"/>
                </a:lnTo>
                <a:lnTo>
                  <a:pt x="15973120" y="3964749"/>
                </a:lnTo>
                <a:lnTo>
                  <a:pt x="15936951" y="3927716"/>
                </a:lnTo>
                <a:lnTo>
                  <a:pt x="15917545" y="3910063"/>
                </a:lnTo>
                <a:lnTo>
                  <a:pt x="15901467" y="3890226"/>
                </a:lnTo>
                <a:lnTo>
                  <a:pt x="15881045" y="3858069"/>
                </a:lnTo>
                <a:lnTo>
                  <a:pt x="15869463" y="3835285"/>
                </a:lnTo>
                <a:lnTo>
                  <a:pt x="15844914" y="3790645"/>
                </a:lnTo>
                <a:lnTo>
                  <a:pt x="15808122" y="3738829"/>
                </a:lnTo>
                <a:lnTo>
                  <a:pt x="15771432" y="3702139"/>
                </a:lnTo>
                <a:lnTo>
                  <a:pt x="15726283" y="3670985"/>
                </a:lnTo>
                <a:lnTo>
                  <a:pt x="15723057" y="3673106"/>
                </a:lnTo>
                <a:lnTo>
                  <a:pt x="15713266" y="3664343"/>
                </a:lnTo>
                <a:lnTo>
                  <a:pt x="15703626" y="3655479"/>
                </a:lnTo>
                <a:lnTo>
                  <a:pt x="15700794" y="3657333"/>
                </a:lnTo>
                <a:lnTo>
                  <a:pt x="15668562" y="3632911"/>
                </a:lnTo>
                <a:lnTo>
                  <a:pt x="15635059" y="3594125"/>
                </a:lnTo>
                <a:lnTo>
                  <a:pt x="15613914" y="3562426"/>
                </a:lnTo>
                <a:lnTo>
                  <a:pt x="15597861" y="3527399"/>
                </a:lnTo>
                <a:lnTo>
                  <a:pt x="15587396" y="3503879"/>
                </a:lnTo>
                <a:lnTo>
                  <a:pt x="15576233" y="3480828"/>
                </a:lnTo>
                <a:lnTo>
                  <a:pt x="15564473" y="3458172"/>
                </a:lnTo>
                <a:lnTo>
                  <a:pt x="15559240" y="3446411"/>
                </a:lnTo>
                <a:lnTo>
                  <a:pt x="15541333" y="3412591"/>
                </a:lnTo>
                <a:lnTo>
                  <a:pt x="15524518" y="3378060"/>
                </a:lnTo>
                <a:lnTo>
                  <a:pt x="15508847" y="3342779"/>
                </a:lnTo>
                <a:lnTo>
                  <a:pt x="15494305" y="3306749"/>
                </a:lnTo>
                <a:lnTo>
                  <a:pt x="15476919" y="3257410"/>
                </a:lnTo>
                <a:lnTo>
                  <a:pt x="15460371" y="3207512"/>
                </a:lnTo>
                <a:lnTo>
                  <a:pt x="15444572" y="3157131"/>
                </a:lnTo>
                <a:lnTo>
                  <a:pt x="15429472" y="3106280"/>
                </a:lnTo>
                <a:lnTo>
                  <a:pt x="15414981" y="3055035"/>
                </a:lnTo>
                <a:lnTo>
                  <a:pt x="15408009" y="3014053"/>
                </a:lnTo>
                <a:lnTo>
                  <a:pt x="15394559" y="2962135"/>
                </a:lnTo>
                <a:lnTo>
                  <a:pt x="15381504" y="2909951"/>
                </a:lnTo>
                <a:lnTo>
                  <a:pt x="15368778" y="2857538"/>
                </a:lnTo>
                <a:lnTo>
                  <a:pt x="15357869" y="2803944"/>
                </a:lnTo>
                <a:lnTo>
                  <a:pt x="15351125" y="2793187"/>
                </a:lnTo>
                <a:lnTo>
                  <a:pt x="15356929" y="2789377"/>
                </a:lnTo>
                <a:lnTo>
                  <a:pt x="15395563" y="2824784"/>
                </a:lnTo>
                <a:lnTo>
                  <a:pt x="15435631" y="2859265"/>
                </a:lnTo>
                <a:lnTo>
                  <a:pt x="15469934" y="2882341"/>
                </a:lnTo>
                <a:lnTo>
                  <a:pt x="15512174" y="2915386"/>
                </a:lnTo>
                <a:lnTo>
                  <a:pt x="15555163" y="2947949"/>
                </a:lnTo>
                <a:lnTo>
                  <a:pt x="15598661" y="2980169"/>
                </a:lnTo>
                <a:lnTo>
                  <a:pt x="15610612" y="2987522"/>
                </a:lnTo>
                <a:lnTo>
                  <a:pt x="15622321" y="2995041"/>
                </a:lnTo>
                <a:lnTo>
                  <a:pt x="15633370" y="3002978"/>
                </a:lnTo>
                <a:lnTo>
                  <a:pt x="15650337" y="3022231"/>
                </a:lnTo>
                <a:lnTo>
                  <a:pt x="15679446" y="3048711"/>
                </a:lnTo>
                <a:lnTo>
                  <a:pt x="15716568" y="3085109"/>
                </a:lnTo>
                <a:lnTo>
                  <a:pt x="15745968" y="3111398"/>
                </a:lnTo>
                <a:lnTo>
                  <a:pt x="15779738" y="3150006"/>
                </a:lnTo>
                <a:lnTo>
                  <a:pt x="15809075" y="3191510"/>
                </a:lnTo>
                <a:lnTo>
                  <a:pt x="15809227" y="3191408"/>
                </a:lnTo>
                <a:lnTo>
                  <a:pt x="15816885" y="3201568"/>
                </a:lnTo>
                <a:lnTo>
                  <a:pt x="15824899" y="3211499"/>
                </a:lnTo>
                <a:lnTo>
                  <a:pt x="15826080" y="3210737"/>
                </a:lnTo>
                <a:lnTo>
                  <a:pt x="15851708" y="3239490"/>
                </a:lnTo>
                <a:lnTo>
                  <a:pt x="15873908" y="3270491"/>
                </a:lnTo>
                <a:lnTo>
                  <a:pt x="15892717" y="3303714"/>
                </a:lnTo>
                <a:lnTo>
                  <a:pt x="15908173" y="3339134"/>
                </a:lnTo>
                <a:lnTo>
                  <a:pt x="15922600" y="3375241"/>
                </a:lnTo>
                <a:lnTo>
                  <a:pt x="15939173" y="3409937"/>
                </a:lnTo>
                <a:lnTo>
                  <a:pt x="15958439" y="3442868"/>
                </a:lnTo>
                <a:lnTo>
                  <a:pt x="15980918" y="3473678"/>
                </a:lnTo>
                <a:lnTo>
                  <a:pt x="16016072" y="3511385"/>
                </a:lnTo>
                <a:lnTo>
                  <a:pt x="16057106" y="3545217"/>
                </a:lnTo>
                <a:lnTo>
                  <a:pt x="16097352" y="3564394"/>
                </a:lnTo>
                <a:lnTo>
                  <a:pt x="16144037" y="3579355"/>
                </a:lnTo>
                <a:lnTo>
                  <a:pt x="16197428" y="3589896"/>
                </a:lnTo>
                <a:lnTo>
                  <a:pt x="16230575" y="3583355"/>
                </a:lnTo>
                <a:lnTo>
                  <a:pt x="16262020" y="3577933"/>
                </a:lnTo>
                <a:lnTo>
                  <a:pt x="16278619" y="3551859"/>
                </a:lnTo>
                <a:lnTo>
                  <a:pt x="16288119" y="3515258"/>
                </a:lnTo>
                <a:lnTo>
                  <a:pt x="16295053" y="3465157"/>
                </a:lnTo>
                <a:lnTo>
                  <a:pt x="16295777" y="3419119"/>
                </a:lnTo>
                <a:close/>
              </a:path>
            </a:pathLst>
          </a:custGeom>
          <a:solidFill>
            <a:srgbClr val="522D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95800" y="5295900"/>
            <a:ext cx="6887845" cy="1873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0" marR="5080" indent="-260985">
              <a:lnSpc>
                <a:spcPct val="116599"/>
              </a:lnSpc>
              <a:spcBef>
                <a:spcPts val="95"/>
              </a:spcBef>
            </a:pPr>
            <a:r>
              <a:rPr sz="5200" b="1" spc="-185" dirty="0">
                <a:solidFill>
                  <a:srgbClr val="522D1B"/>
                </a:solidFill>
                <a:latin typeface="Palatino Linotype"/>
                <a:cs typeface="Palatino Linotype"/>
              </a:rPr>
              <a:t>Presented</a:t>
            </a:r>
            <a:r>
              <a:rPr sz="5200" b="1" spc="-38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5200" b="1" spc="-355" dirty="0">
                <a:solidFill>
                  <a:srgbClr val="522D1B"/>
                </a:solidFill>
                <a:latin typeface="Palatino Linotype"/>
                <a:cs typeface="Palatino Linotype"/>
              </a:rPr>
              <a:t>By</a:t>
            </a:r>
            <a:r>
              <a:rPr sz="5200" b="1" spc="-37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5200" b="1" spc="-65" dirty="0">
                <a:solidFill>
                  <a:srgbClr val="522D1B"/>
                </a:solidFill>
                <a:latin typeface="Palatino Linotype"/>
                <a:cs typeface="Palatino Linotype"/>
              </a:rPr>
              <a:t>:</a:t>
            </a:r>
            <a:r>
              <a:rPr sz="5200" b="1" spc="-37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5200" b="1" spc="-365" dirty="0">
                <a:solidFill>
                  <a:srgbClr val="522D1B"/>
                </a:solidFill>
                <a:latin typeface="Palatino Linotype"/>
                <a:cs typeface="Palatino Linotype"/>
              </a:rPr>
              <a:t>Group</a:t>
            </a:r>
            <a:r>
              <a:rPr sz="5200" b="1" spc="-37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5200" b="1" spc="-660" dirty="0">
                <a:solidFill>
                  <a:srgbClr val="522D1B"/>
                </a:solidFill>
                <a:latin typeface="Palatino Linotype"/>
                <a:cs typeface="Palatino Linotype"/>
              </a:rPr>
              <a:t>G16 </a:t>
            </a:r>
            <a:r>
              <a:rPr sz="5200" b="1" spc="-254" dirty="0">
                <a:solidFill>
                  <a:srgbClr val="522D1B"/>
                </a:solidFill>
                <a:latin typeface="Palatino Linotype"/>
                <a:cs typeface="Palatino Linotype"/>
              </a:rPr>
              <a:t>Name:</a:t>
            </a:r>
            <a:r>
              <a:rPr sz="5200" b="1" spc="-37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5200" b="1" spc="-440" dirty="0">
                <a:solidFill>
                  <a:srgbClr val="522D1B"/>
                </a:solidFill>
                <a:latin typeface="Palatino Linotype"/>
                <a:cs typeface="Palatino Linotype"/>
              </a:rPr>
              <a:t>PREANN</a:t>
            </a:r>
            <a:r>
              <a:rPr sz="5200" b="1" spc="-37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5200" b="1" spc="-550" dirty="0">
                <a:solidFill>
                  <a:srgbClr val="522D1B"/>
                </a:solidFill>
                <a:latin typeface="Palatino Linotype"/>
                <a:cs typeface="Palatino Linotype"/>
              </a:rPr>
              <a:t>MESA</a:t>
            </a:r>
            <a:endParaRPr sz="52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90232" y="2582493"/>
            <a:ext cx="15507969" cy="7608570"/>
            <a:chOff x="1390232" y="2582493"/>
            <a:chExt cx="15507969" cy="7608570"/>
          </a:xfrm>
        </p:grpSpPr>
        <p:sp>
          <p:nvSpPr>
            <p:cNvPr id="3" name="object 3"/>
            <p:cNvSpPr/>
            <p:nvPr/>
          </p:nvSpPr>
          <p:spPr>
            <a:xfrm>
              <a:off x="1390232" y="2582493"/>
              <a:ext cx="15507969" cy="7608570"/>
            </a:xfrm>
            <a:custGeom>
              <a:avLst/>
              <a:gdLst/>
              <a:ahLst/>
              <a:cxnLst/>
              <a:rect l="l" t="t" r="r" b="b"/>
              <a:pathLst>
                <a:path w="15507969" h="7608570">
                  <a:moveTo>
                    <a:pt x="15507534" y="7608037"/>
                  </a:moveTo>
                  <a:lnTo>
                    <a:pt x="0" y="7608037"/>
                  </a:lnTo>
                  <a:lnTo>
                    <a:pt x="0" y="0"/>
                  </a:lnTo>
                  <a:lnTo>
                    <a:pt x="15507534" y="0"/>
                  </a:lnTo>
                  <a:lnTo>
                    <a:pt x="15507534" y="7608037"/>
                  </a:lnTo>
                  <a:close/>
                </a:path>
              </a:pathLst>
            </a:custGeom>
            <a:solidFill>
              <a:srgbClr val="DDA2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0238" y="3229318"/>
              <a:ext cx="200025" cy="200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0238" y="4057993"/>
              <a:ext cx="200025" cy="2000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0238" y="5715343"/>
              <a:ext cx="200025" cy="200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0238" y="6544018"/>
              <a:ext cx="200025" cy="200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0238" y="7372693"/>
              <a:ext cx="200025" cy="200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0238" y="9030043"/>
              <a:ext cx="200025" cy="2000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003994" y="2801918"/>
            <a:ext cx="13019405" cy="665480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4650" b="1" spc="-305" dirty="0">
                <a:solidFill>
                  <a:srgbClr val="522D1B"/>
                </a:solidFill>
                <a:latin typeface="Palatino Linotype"/>
                <a:cs typeface="Palatino Linotype"/>
              </a:rPr>
              <a:t>Tìm</a:t>
            </a:r>
            <a:r>
              <a:rPr sz="4650" b="1" spc="-34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254" dirty="0">
                <a:solidFill>
                  <a:srgbClr val="522D1B"/>
                </a:solidFill>
                <a:latin typeface="Palatino Linotype"/>
                <a:cs typeface="Palatino Linotype"/>
              </a:rPr>
              <a:t>hiểu</a:t>
            </a:r>
            <a:r>
              <a:rPr sz="4650" b="1" spc="-34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305" dirty="0">
                <a:solidFill>
                  <a:srgbClr val="522D1B"/>
                </a:solidFill>
                <a:latin typeface="Palatino Linotype"/>
                <a:cs typeface="Palatino Linotype"/>
              </a:rPr>
              <a:t>về</a:t>
            </a:r>
            <a:r>
              <a:rPr sz="4650" b="1" spc="48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240" dirty="0">
                <a:solidFill>
                  <a:srgbClr val="522D1B"/>
                </a:solidFill>
                <a:latin typeface="Palatino Linotype"/>
                <a:cs typeface="Palatino Linotype"/>
              </a:rPr>
              <a:t>Block</a:t>
            </a:r>
            <a:r>
              <a:rPr sz="4650" b="1" spc="-34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10" dirty="0">
                <a:solidFill>
                  <a:srgbClr val="522D1B"/>
                </a:solidFill>
                <a:latin typeface="Palatino Linotype"/>
                <a:cs typeface="Palatino Linotype"/>
              </a:rPr>
              <a:t>chain</a:t>
            </a:r>
            <a:endParaRPr sz="4650">
              <a:latin typeface="Palatino Linotype"/>
              <a:cs typeface="Palatino Linotype"/>
            </a:endParaRPr>
          </a:p>
          <a:p>
            <a:pPr marL="12700" marR="5080">
              <a:lnSpc>
                <a:spcPct val="116900"/>
              </a:lnSpc>
            </a:pPr>
            <a:r>
              <a:rPr sz="4650" b="1" spc="-375" dirty="0">
                <a:solidFill>
                  <a:srgbClr val="522D1B"/>
                </a:solidFill>
                <a:latin typeface="Palatino Linotype"/>
                <a:cs typeface="Palatino Linotype"/>
              </a:rPr>
              <a:t>Minh</a:t>
            </a:r>
            <a:r>
              <a:rPr sz="4650" b="1" spc="-32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225" dirty="0">
                <a:solidFill>
                  <a:srgbClr val="522D1B"/>
                </a:solidFill>
                <a:latin typeface="Palatino Linotype"/>
                <a:cs typeface="Palatino Linotype"/>
              </a:rPr>
              <a:t>họa</a:t>
            </a:r>
            <a:r>
              <a:rPr sz="4650" b="1" spc="-32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190" dirty="0">
                <a:solidFill>
                  <a:srgbClr val="522D1B"/>
                </a:solidFill>
                <a:latin typeface="Palatino Linotype"/>
                <a:cs typeface="Palatino Linotype"/>
              </a:rPr>
              <a:t>chi</a:t>
            </a:r>
            <a:r>
              <a:rPr sz="4650" b="1" spc="-32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65" dirty="0">
                <a:solidFill>
                  <a:srgbClr val="522D1B"/>
                </a:solidFill>
                <a:latin typeface="Palatino Linotype"/>
                <a:cs typeface="Palatino Linotype"/>
              </a:rPr>
              <a:t>tiết,</a:t>
            </a:r>
            <a:r>
              <a:rPr sz="4650" b="1" spc="-31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195" dirty="0">
                <a:solidFill>
                  <a:srgbClr val="522D1B"/>
                </a:solidFill>
                <a:latin typeface="Palatino Linotype"/>
                <a:cs typeface="Palatino Linotype"/>
              </a:rPr>
              <a:t>cụ</a:t>
            </a:r>
            <a:r>
              <a:rPr sz="4650" b="1" spc="-32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175" dirty="0">
                <a:solidFill>
                  <a:srgbClr val="522D1B"/>
                </a:solidFill>
                <a:latin typeface="Palatino Linotype"/>
                <a:cs typeface="Palatino Linotype"/>
              </a:rPr>
              <a:t>thể</a:t>
            </a:r>
            <a:r>
              <a:rPr sz="4650" b="1" spc="-32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240" dirty="0">
                <a:solidFill>
                  <a:srgbClr val="522D1B"/>
                </a:solidFill>
                <a:latin typeface="Palatino Linotype"/>
                <a:cs typeface="Palatino Linotype"/>
              </a:rPr>
              <a:t>Block</a:t>
            </a:r>
            <a:r>
              <a:rPr sz="4650" b="1" spc="-31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265" dirty="0">
                <a:solidFill>
                  <a:srgbClr val="522D1B"/>
                </a:solidFill>
                <a:latin typeface="Palatino Linotype"/>
                <a:cs typeface="Palatino Linotype"/>
              </a:rPr>
              <a:t>Chain</a:t>
            </a:r>
            <a:r>
              <a:rPr sz="4650" b="1" spc="-32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120" dirty="0">
                <a:solidFill>
                  <a:srgbClr val="522D1B"/>
                </a:solidFill>
                <a:latin typeface="Palatino Linotype"/>
                <a:cs typeface="Palatino Linotype"/>
              </a:rPr>
              <a:t>1.0,</a:t>
            </a:r>
            <a:r>
              <a:rPr sz="4650" b="1" spc="-32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dirty="0">
                <a:solidFill>
                  <a:srgbClr val="522D1B"/>
                </a:solidFill>
                <a:latin typeface="Palatino Linotype"/>
                <a:cs typeface="Palatino Linotype"/>
              </a:rPr>
              <a:t>2.0.</a:t>
            </a:r>
            <a:r>
              <a:rPr sz="4650" b="1" spc="-31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229" dirty="0">
                <a:solidFill>
                  <a:srgbClr val="522D1B"/>
                </a:solidFill>
                <a:latin typeface="Palatino Linotype"/>
                <a:cs typeface="Palatino Linotype"/>
              </a:rPr>
              <a:t>Các</a:t>
            </a:r>
            <a:r>
              <a:rPr sz="4650" b="1" spc="-32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315" dirty="0">
                <a:solidFill>
                  <a:srgbClr val="522D1B"/>
                </a:solidFill>
                <a:latin typeface="Palatino Linotype"/>
                <a:cs typeface="Palatino Linotype"/>
              </a:rPr>
              <a:t>ứng </a:t>
            </a:r>
            <a:r>
              <a:rPr sz="4650" b="1" spc="-280" dirty="0">
                <a:solidFill>
                  <a:srgbClr val="522D1B"/>
                </a:solidFill>
                <a:latin typeface="Palatino Linotype"/>
                <a:cs typeface="Palatino Linotype"/>
              </a:rPr>
              <a:t>dụng</a:t>
            </a:r>
            <a:r>
              <a:rPr sz="4650" b="1" spc="-33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160" dirty="0">
                <a:solidFill>
                  <a:srgbClr val="522D1B"/>
                </a:solidFill>
                <a:latin typeface="Palatino Linotype"/>
                <a:cs typeface="Palatino Linotype"/>
              </a:rPr>
              <a:t>của</a:t>
            </a:r>
            <a:r>
              <a:rPr sz="4650" b="1" spc="-33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25" dirty="0">
                <a:solidFill>
                  <a:srgbClr val="522D1B"/>
                </a:solidFill>
                <a:latin typeface="Palatino Linotype"/>
                <a:cs typeface="Palatino Linotype"/>
              </a:rPr>
              <a:t>nó.</a:t>
            </a:r>
            <a:endParaRPr sz="4650">
              <a:latin typeface="Palatino Linotype"/>
              <a:cs typeface="Palatino Linotype"/>
            </a:endParaRPr>
          </a:p>
          <a:p>
            <a:pPr marL="12700" marR="4436745">
              <a:lnSpc>
                <a:spcPct val="116900"/>
              </a:lnSpc>
              <a:spcBef>
                <a:spcPts val="5"/>
              </a:spcBef>
            </a:pPr>
            <a:r>
              <a:rPr sz="4650" b="1" spc="-305" dirty="0">
                <a:solidFill>
                  <a:srgbClr val="522D1B"/>
                </a:solidFill>
                <a:latin typeface="Palatino Linotype"/>
                <a:cs typeface="Palatino Linotype"/>
              </a:rPr>
              <a:t>Tìm</a:t>
            </a:r>
            <a:r>
              <a:rPr sz="4650" b="1" spc="-33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254" dirty="0">
                <a:solidFill>
                  <a:srgbClr val="522D1B"/>
                </a:solidFill>
                <a:latin typeface="Palatino Linotype"/>
                <a:cs typeface="Palatino Linotype"/>
              </a:rPr>
              <a:t>hiểu</a:t>
            </a:r>
            <a:r>
              <a:rPr sz="4650" b="1" spc="-33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90" dirty="0">
                <a:solidFill>
                  <a:srgbClr val="522D1B"/>
                </a:solidFill>
                <a:latin typeface="Palatino Linotype"/>
                <a:cs typeface="Palatino Linotype"/>
              </a:rPr>
              <a:t>smart</a:t>
            </a:r>
            <a:r>
              <a:rPr sz="4650" b="1" spc="-33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75" dirty="0">
                <a:solidFill>
                  <a:srgbClr val="522D1B"/>
                </a:solidFill>
                <a:latin typeface="Palatino Linotype"/>
                <a:cs typeface="Palatino Linotype"/>
              </a:rPr>
              <a:t>contract</a:t>
            </a:r>
            <a:r>
              <a:rPr sz="4650" b="1" spc="-32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260" dirty="0">
                <a:solidFill>
                  <a:srgbClr val="522D1B"/>
                </a:solidFill>
                <a:latin typeface="Palatino Linotype"/>
                <a:cs typeface="Palatino Linotype"/>
              </a:rPr>
              <a:t>và</a:t>
            </a:r>
            <a:r>
              <a:rPr sz="4650" b="1" spc="-33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195" dirty="0">
                <a:solidFill>
                  <a:srgbClr val="522D1B"/>
                </a:solidFill>
                <a:latin typeface="Palatino Linotype"/>
                <a:cs typeface="Palatino Linotype"/>
              </a:rPr>
              <a:t>solidity </a:t>
            </a:r>
            <a:r>
              <a:rPr sz="4650" b="1" spc="-305" dirty="0">
                <a:solidFill>
                  <a:srgbClr val="522D1B"/>
                </a:solidFill>
                <a:latin typeface="Palatino Linotype"/>
                <a:cs typeface="Palatino Linotype"/>
              </a:rPr>
              <a:t>Tìm</a:t>
            </a:r>
            <a:r>
              <a:rPr sz="4650" b="1" spc="-34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254" dirty="0">
                <a:solidFill>
                  <a:srgbClr val="522D1B"/>
                </a:solidFill>
                <a:latin typeface="Palatino Linotype"/>
                <a:cs typeface="Palatino Linotype"/>
              </a:rPr>
              <a:t>hiểu</a:t>
            </a:r>
            <a:r>
              <a:rPr sz="4650" b="1" spc="-33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254" dirty="0">
                <a:solidFill>
                  <a:srgbClr val="522D1B"/>
                </a:solidFill>
                <a:latin typeface="Palatino Linotype"/>
                <a:cs typeface="Palatino Linotype"/>
              </a:rPr>
              <a:t>hệ</a:t>
            </a:r>
            <a:r>
              <a:rPr sz="4650" b="1" spc="-33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235" dirty="0">
                <a:solidFill>
                  <a:srgbClr val="522D1B"/>
                </a:solidFill>
                <a:latin typeface="Palatino Linotype"/>
                <a:cs typeface="Palatino Linotype"/>
              </a:rPr>
              <a:t>sinh</a:t>
            </a:r>
            <a:r>
              <a:rPr sz="4650" b="1" spc="-33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160" dirty="0">
                <a:solidFill>
                  <a:srgbClr val="522D1B"/>
                </a:solidFill>
                <a:latin typeface="Palatino Linotype"/>
                <a:cs typeface="Palatino Linotype"/>
              </a:rPr>
              <a:t>thái</a:t>
            </a:r>
            <a:r>
              <a:rPr sz="4650" b="1" spc="-33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40" dirty="0">
                <a:solidFill>
                  <a:srgbClr val="522D1B"/>
                </a:solidFill>
                <a:latin typeface="Palatino Linotype"/>
                <a:cs typeface="Palatino Linotype"/>
              </a:rPr>
              <a:t>Etherium?</a:t>
            </a:r>
            <a:endParaRPr sz="4650">
              <a:latin typeface="Palatino Linotype"/>
              <a:cs typeface="Palatino Linotype"/>
            </a:endParaRPr>
          </a:p>
          <a:p>
            <a:pPr marL="12700" marR="580390">
              <a:lnSpc>
                <a:spcPct val="116900"/>
              </a:lnSpc>
            </a:pPr>
            <a:r>
              <a:rPr sz="4650" b="1" spc="-505" dirty="0">
                <a:solidFill>
                  <a:srgbClr val="522D1B"/>
                </a:solidFill>
                <a:latin typeface="Palatino Linotype"/>
                <a:cs typeface="Palatino Linotype"/>
              </a:rPr>
              <a:t>Mô</a:t>
            </a:r>
            <a:r>
              <a:rPr sz="4650" b="1" spc="-32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55" dirty="0">
                <a:solidFill>
                  <a:srgbClr val="522D1B"/>
                </a:solidFill>
                <a:latin typeface="Palatino Linotype"/>
                <a:cs typeface="Palatino Linotype"/>
              </a:rPr>
              <a:t>tả</a:t>
            </a:r>
            <a:r>
              <a:rPr sz="4650" b="1" spc="-32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400" dirty="0">
                <a:solidFill>
                  <a:srgbClr val="522D1B"/>
                </a:solidFill>
                <a:latin typeface="Palatino Linotype"/>
                <a:cs typeface="Palatino Linotype"/>
              </a:rPr>
              <a:t>quy</a:t>
            </a:r>
            <a:r>
              <a:rPr sz="4650" b="1" spc="-32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140" dirty="0">
                <a:solidFill>
                  <a:srgbClr val="522D1B"/>
                </a:solidFill>
                <a:latin typeface="Palatino Linotype"/>
                <a:cs typeface="Palatino Linotype"/>
              </a:rPr>
              <a:t>trình</a:t>
            </a:r>
            <a:r>
              <a:rPr sz="4650" b="1" spc="-32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114" dirty="0">
                <a:solidFill>
                  <a:srgbClr val="522D1B"/>
                </a:solidFill>
                <a:latin typeface="Palatino Linotype"/>
                <a:cs typeface="Palatino Linotype"/>
              </a:rPr>
              <a:t>triển</a:t>
            </a:r>
            <a:r>
              <a:rPr sz="4650" b="1" spc="-33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254" dirty="0">
                <a:solidFill>
                  <a:srgbClr val="522D1B"/>
                </a:solidFill>
                <a:latin typeface="Palatino Linotype"/>
                <a:cs typeface="Palatino Linotype"/>
              </a:rPr>
              <a:t>khai</a:t>
            </a:r>
            <a:r>
              <a:rPr sz="4650" b="1" spc="-32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90" dirty="0">
                <a:solidFill>
                  <a:srgbClr val="522D1B"/>
                </a:solidFill>
                <a:latin typeface="Palatino Linotype"/>
                <a:cs typeface="Palatino Linotype"/>
              </a:rPr>
              <a:t>smart</a:t>
            </a:r>
            <a:r>
              <a:rPr sz="4650" b="1" spc="-32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75" dirty="0">
                <a:solidFill>
                  <a:srgbClr val="522D1B"/>
                </a:solidFill>
                <a:latin typeface="Palatino Linotype"/>
                <a:cs typeface="Palatino Linotype"/>
              </a:rPr>
              <a:t>contract</a:t>
            </a:r>
            <a:r>
              <a:rPr sz="4650" b="1" spc="-32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254" dirty="0">
                <a:solidFill>
                  <a:srgbClr val="522D1B"/>
                </a:solidFill>
                <a:latin typeface="Palatino Linotype"/>
                <a:cs typeface="Palatino Linotype"/>
              </a:rPr>
              <a:t>lên</a:t>
            </a:r>
            <a:r>
              <a:rPr sz="4650" b="1" spc="-33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65" dirty="0">
                <a:solidFill>
                  <a:srgbClr val="522D1B"/>
                </a:solidFill>
                <a:latin typeface="Palatino Linotype"/>
                <a:cs typeface="Palatino Linotype"/>
              </a:rPr>
              <a:t>mạng </a:t>
            </a:r>
            <a:r>
              <a:rPr sz="4650" b="1" spc="-295" dirty="0">
                <a:solidFill>
                  <a:srgbClr val="522D1B"/>
                </a:solidFill>
                <a:latin typeface="Palatino Linotype"/>
                <a:cs typeface="Palatino Linotype"/>
              </a:rPr>
              <a:t>lưới</a:t>
            </a:r>
            <a:r>
              <a:rPr sz="4650" b="1" spc="-31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180" dirty="0">
                <a:solidFill>
                  <a:srgbClr val="522D1B"/>
                </a:solidFill>
                <a:latin typeface="Palatino Linotype"/>
                <a:cs typeface="Palatino Linotype"/>
              </a:rPr>
              <a:t>ethereum</a:t>
            </a:r>
            <a:r>
              <a:rPr sz="4650" b="1" spc="-31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20" dirty="0">
                <a:solidFill>
                  <a:srgbClr val="522D1B"/>
                </a:solidFill>
                <a:latin typeface="Palatino Linotype"/>
                <a:cs typeface="Palatino Linotype"/>
              </a:rPr>
              <a:t>test</a:t>
            </a:r>
            <a:endParaRPr sz="46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4650" b="1" spc="-305" dirty="0">
                <a:solidFill>
                  <a:srgbClr val="522D1B"/>
                </a:solidFill>
                <a:latin typeface="Palatino Linotype"/>
                <a:cs typeface="Palatino Linotype"/>
              </a:rPr>
              <a:t>Tìm</a:t>
            </a:r>
            <a:r>
              <a:rPr sz="4650" b="1" spc="-35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254" dirty="0">
                <a:solidFill>
                  <a:srgbClr val="522D1B"/>
                </a:solidFill>
                <a:latin typeface="Palatino Linotype"/>
                <a:cs typeface="Palatino Linotype"/>
              </a:rPr>
              <a:t>hiểu</a:t>
            </a:r>
            <a:r>
              <a:rPr sz="4650" b="1" spc="-34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305" dirty="0">
                <a:solidFill>
                  <a:srgbClr val="522D1B"/>
                </a:solidFill>
                <a:latin typeface="Palatino Linotype"/>
                <a:cs typeface="Palatino Linotype"/>
              </a:rPr>
              <a:t>về</a:t>
            </a:r>
            <a:r>
              <a:rPr sz="4650" b="1" spc="-34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305" dirty="0">
                <a:solidFill>
                  <a:srgbClr val="522D1B"/>
                </a:solidFill>
                <a:latin typeface="Palatino Linotype"/>
                <a:cs typeface="Palatino Linotype"/>
              </a:rPr>
              <a:t>Token</a:t>
            </a:r>
            <a:r>
              <a:rPr sz="4650" b="1" spc="-34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580" dirty="0">
                <a:solidFill>
                  <a:srgbClr val="522D1B"/>
                </a:solidFill>
                <a:latin typeface="Palatino Linotype"/>
                <a:cs typeface="Palatino Linotype"/>
              </a:rPr>
              <a:t>GRT</a:t>
            </a:r>
            <a:endParaRPr sz="465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1" y="61479"/>
            <a:ext cx="18288000" cy="10189845"/>
            <a:chOff x="211" y="61479"/>
            <a:chExt cx="18288000" cy="1018984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01071" y="5997446"/>
              <a:ext cx="2786915" cy="425345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" y="61479"/>
              <a:ext cx="1659037" cy="351427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4075">
              <a:lnSpc>
                <a:spcPct val="100000"/>
              </a:lnSpc>
              <a:spcBef>
                <a:spcPts val="100"/>
              </a:spcBef>
            </a:pPr>
            <a:r>
              <a:rPr dirty="0"/>
              <a:t>N</a:t>
            </a:r>
            <a:r>
              <a:rPr b="1" dirty="0">
                <a:latin typeface="Arial"/>
                <a:cs typeface="Arial"/>
              </a:rPr>
              <a:t>ộ</a:t>
            </a:r>
            <a:r>
              <a:rPr dirty="0"/>
              <a:t>i</a:t>
            </a:r>
            <a:r>
              <a:rPr spc="-245" dirty="0"/>
              <a:t> </a:t>
            </a:r>
            <a:r>
              <a:rPr spc="75" dirty="0"/>
              <a:t>dung</a:t>
            </a:r>
            <a:r>
              <a:rPr spc="-245" dirty="0"/>
              <a:t> </a:t>
            </a:r>
            <a:r>
              <a:rPr spc="50" dirty="0"/>
              <a:t>chính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1" y="61477"/>
            <a:ext cx="18288000" cy="10226040"/>
            <a:chOff x="211" y="61477"/>
            <a:chExt cx="18288000" cy="10226040"/>
          </a:xfrm>
        </p:grpSpPr>
        <p:sp>
          <p:nvSpPr>
            <p:cNvPr id="3" name="object 3"/>
            <p:cNvSpPr/>
            <p:nvPr/>
          </p:nvSpPr>
          <p:spPr>
            <a:xfrm>
              <a:off x="1390232" y="2792817"/>
              <a:ext cx="15507969" cy="7494270"/>
            </a:xfrm>
            <a:custGeom>
              <a:avLst/>
              <a:gdLst/>
              <a:ahLst/>
              <a:cxnLst/>
              <a:rect l="l" t="t" r="r" b="b"/>
              <a:pathLst>
                <a:path w="15507969" h="7494270">
                  <a:moveTo>
                    <a:pt x="15507534" y="7494182"/>
                  </a:moveTo>
                  <a:lnTo>
                    <a:pt x="0" y="7494182"/>
                  </a:lnTo>
                  <a:lnTo>
                    <a:pt x="0" y="0"/>
                  </a:lnTo>
                  <a:lnTo>
                    <a:pt x="15507534" y="0"/>
                  </a:lnTo>
                  <a:lnTo>
                    <a:pt x="15507534" y="7494182"/>
                  </a:lnTo>
                  <a:close/>
                </a:path>
              </a:pathLst>
            </a:custGeom>
            <a:solidFill>
              <a:srgbClr val="DDA2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01071" y="5997444"/>
              <a:ext cx="2786915" cy="42534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" y="61477"/>
              <a:ext cx="1659037" cy="35142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2472" y="2865634"/>
              <a:ext cx="9029698" cy="58959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0">
              <a:lnSpc>
                <a:spcPct val="100000"/>
              </a:lnSpc>
              <a:spcBef>
                <a:spcPts val="100"/>
              </a:spcBef>
            </a:pPr>
            <a:r>
              <a:rPr dirty="0"/>
              <a:t>Smart</a:t>
            </a:r>
            <a:r>
              <a:rPr spc="80" dirty="0"/>
              <a:t> Contract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20288" y="8947148"/>
            <a:ext cx="75298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22D1B"/>
                </a:solidFill>
                <a:latin typeface="Georgia"/>
                <a:cs typeface="Georgia"/>
              </a:rPr>
              <a:t>Qua</a:t>
            </a:r>
            <a:r>
              <a:rPr sz="3000" spc="40" dirty="0">
                <a:solidFill>
                  <a:srgbClr val="522D1B"/>
                </a:solidFill>
                <a:latin typeface="Georgia"/>
                <a:cs typeface="Georgia"/>
              </a:rPr>
              <a:t> </a:t>
            </a:r>
            <a:r>
              <a:rPr sz="3000" dirty="0">
                <a:solidFill>
                  <a:srgbClr val="522D1B"/>
                </a:solidFill>
                <a:latin typeface="Georgia"/>
                <a:cs typeface="Georgia"/>
              </a:rPr>
              <a:t>trình</a:t>
            </a:r>
            <a:r>
              <a:rPr sz="3000" spc="40" dirty="0">
                <a:solidFill>
                  <a:srgbClr val="522D1B"/>
                </a:solidFill>
                <a:latin typeface="Georgia"/>
                <a:cs typeface="Georgia"/>
              </a:rPr>
              <a:t> </a:t>
            </a:r>
            <a:r>
              <a:rPr sz="3000" dirty="0">
                <a:solidFill>
                  <a:srgbClr val="522D1B"/>
                </a:solidFill>
                <a:latin typeface="Georgia"/>
                <a:cs typeface="Georgia"/>
              </a:rPr>
              <a:t>trao</a:t>
            </a:r>
            <a:r>
              <a:rPr sz="3000" spc="45" dirty="0">
                <a:solidFill>
                  <a:srgbClr val="522D1B"/>
                </a:solidFill>
                <a:latin typeface="Georgia"/>
                <a:cs typeface="Georgia"/>
              </a:rPr>
              <a:t> </a:t>
            </a:r>
            <a:r>
              <a:rPr sz="3000" b="1" dirty="0">
                <a:solidFill>
                  <a:srgbClr val="522D1B"/>
                </a:solidFill>
                <a:latin typeface="Arial"/>
                <a:cs typeface="Arial"/>
              </a:rPr>
              <a:t>đổ</a:t>
            </a:r>
            <a:r>
              <a:rPr sz="3000" dirty="0">
                <a:solidFill>
                  <a:srgbClr val="522D1B"/>
                </a:solidFill>
                <a:latin typeface="Georgia"/>
                <a:cs typeface="Georgia"/>
              </a:rPr>
              <a:t>i</a:t>
            </a:r>
            <a:r>
              <a:rPr sz="3000" spc="40" dirty="0">
                <a:solidFill>
                  <a:srgbClr val="522D1B"/>
                </a:solidFill>
                <a:latin typeface="Georgia"/>
                <a:cs typeface="Georgia"/>
              </a:rPr>
              <a:t> </a:t>
            </a:r>
            <a:r>
              <a:rPr sz="3000" dirty="0">
                <a:solidFill>
                  <a:srgbClr val="522D1B"/>
                </a:solidFill>
                <a:latin typeface="Georgia"/>
                <a:cs typeface="Georgia"/>
              </a:rPr>
              <a:t>h</a:t>
            </a:r>
            <a:r>
              <a:rPr sz="3000" b="1" dirty="0">
                <a:solidFill>
                  <a:srgbClr val="522D1B"/>
                </a:solidFill>
                <a:latin typeface="Arial"/>
                <a:cs typeface="Arial"/>
              </a:rPr>
              <a:t>ợ</a:t>
            </a:r>
            <a:r>
              <a:rPr sz="3000" dirty="0">
                <a:solidFill>
                  <a:srgbClr val="522D1B"/>
                </a:solidFill>
                <a:latin typeface="Georgia"/>
                <a:cs typeface="Georgia"/>
              </a:rPr>
              <a:t>p</a:t>
            </a:r>
            <a:r>
              <a:rPr sz="3000" spc="45" dirty="0">
                <a:solidFill>
                  <a:srgbClr val="522D1B"/>
                </a:solidFill>
                <a:latin typeface="Georgia"/>
                <a:cs typeface="Georgia"/>
              </a:rPr>
              <a:t> </a:t>
            </a:r>
            <a:r>
              <a:rPr sz="3000" b="1" dirty="0">
                <a:solidFill>
                  <a:srgbClr val="522D1B"/>
                </a:solidFill>
                <a:latin typeface="Arial"/>
                <a:cs typeface="Arial"/>
              </a:rPr>
              <a:t>đ</a:t>
            </a:r>
            <a:r>
              <a:rPr sz="3000" dirty="0">
                <a:solidFill>
                  <a:srgbClr val="522D1B"/>
                </a:solidFill>
                <a:latin typeface="Georgia"/>
                <a:cs typeface="Georgia"/>
              </a:rPr>
              <a:t>ông</a:t>
            </a:r>
            <a:r>
              <a:rPr sz="3000" spc="40" dirty="0">
                <a:solidFill>
                  <a:srgbClr val="522D1B"/>
                </a:solidFill>
                <a:latin typeface="Georgia"/>
                <a:cs typeface="Georgia"/>
              </a:rPr>
              <a:t> </a:t>
            </a:r>
            <a:r>
              <a:rPr sz="3000" dirty="0">
                <a:solidFill>
                  <a:srgbClr val="522D1B"/>
                </a:solidFill>
                <a:latin typeface="Georgia"/>
                <a:cs typeface="Georgia"/>
              </a:rPr>
              <a:t>smart</a:t>
            </a:r>
            <a:r>
              <a:rPr sz="3000" spc="40" dirty="0">
                <a:solidFill>
                  <a:srgbClr val="522D1B"/>
                </a:solidFill>
                <a:latin typeface="Georgia"/>
                <a:cs typeface="Georgia"/>
              </a:rPr>
              <a:t> </a:t>
            </a:r>
            <a:r>
              <a:rPr sz="3000" spc="-10" dirty="0">
                <a:solidFill>
                  <a:srgbClr val="522D1B"/>
                </a:solidFill>
                <a:latin typeface="Georgia"/>
                <a:cs typeface="Georgia"/>
              </a:rPr>
              <a:t>contract</a:t>
            </a:r>
            <a:endParaRPr sz="3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0232" y="2792819"/>
            <a:ext cx="15507969" cy="5122545"/>
          </a:xfrm>
          <a:custGeom>
            <a:avLst/>
            <a:gdLst/>
            <a:ahLst/>
            <a:cxnLst/>
            <a:rect l="l" t="t" r="r" b="b"/>
            <a:pathLst>
              <a:path w="15507969" h="5122545">
                <a:moveTo>
                  <a:pt x="15507534" y="5122012"/>
                </a:moveTo>
                <a:lnTo>
                  <a:pt x="0" y="5122012"/>
                </a:lnTo>
                <a:lnTo>
                  <a:pt x="0" y="0"/>
                </a:lnTo>
                <a:lnTo>
                  <a:pt x="15507534" y="0"/>
                </a:lnTo>
                <a:lnTo>
                  <a:pt x="15507534" y="5122012"/>
                </a:lnTo>
                <a:close/>
              </a:path>
            </a:pathLst>
          </a:custGeom>
          <a:solidFill>
            <a:srgbClr val="DDA2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1756" y="3012245"/>
            <a:ext cx="13105765" cy="334010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34035" indent="-461645">
              <a:lnSpc>
                <a:spcPct val="100000"/>
              </a:lnSpc>
              <a:spcBef>
                <a:spcPts val="1040"/>
              </a:spcBef>
              <a:buFont typeface="Calibri"/>
              <a:buAutoNum type="arabicPeriod"/>
              <a:tabLst>
                <a:tab pos="534035" algn="l"/>
              </a:tabLst>
            </a:pPr>
            <a:r>
              <a:rPr sz="4650" b="1" spc="-290" dirty="0">
                <a:solidFill>
                  <a:srgbClr val="522D1B"/>
                </a:solidFill>
                <a:latin typeface="Palatino Linotype"/>
                <a:cs typeface="Palatino Linotype"/>
              </a:rPr>
              <a:t>Khái</a:t>
            </a:r>
            <a:r>
              <a:rPr sz="4650" b="1" spc="-32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225" dirty="0">
                <a:solidFill>
                  <a:srgbClr val="522D1B"/>
                </a:solidFill>
                <a:latin typeface="Palatino Linotype"/>
                <a:cs typeface="Palatino Linotype"/>
              </a:rPr>
              <a:t>niệm</a:t>
            </a:r>
            <a:r>
              <a:rPr sz="4650" b="1" spc="-32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265" dirty="0">
                <a:solidFill>
                  <a:srgbClr val="522D1B"/>
                </a:solidFill>
                <a:latin typeface="Palatino Linotype"/>
                <a:cs typeface="Palatino Linotype"/>
              </a:rPr>
              <a:t>Solidity</a:t>
            </a:r>
            <a:endParaRPr sz="4650">
              <a:latin typeface="Palatino Linotype"/>
              <a:cs typeface="Palatino Linotype"/>
            </a:endParaRPr>
          </a:p>
          <a:p>
            <a:pPr marL="533400" marR="5080" indent="-521334">
              <a:lnSpc>
                <a:spcPct val="116900"/>
              </a:lnSpc>
              <a:buFont typeface="Calibri"/>
              <a:buAutoNum type="arabicPeriod"/>
              <a:tabLst>
                <a:tab pos="534670" algn="l"/>
              </a:tabLst>
            </a:pPr>
            <a:r>
              <a:rPr sz="4650" b="1" spc="-385" dirty="0">
                <a:solidFill>
                  <a:srgbClr val="522D1B"/>
                </a:solidFill>
                <a:latin typeface="Palatino Linotype"/>
                <a:cs typeface="Palatino Linotype"/>
              </a:rPr>
              <a:t>Sử</a:t>
            </a:r>
            <a:r>
              <a:rPr sz="4650" b="1" spc="-32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280" dirty="0">
                <a:solidFill>
                  <a:srgbClr val="522D1B"/>
                </a:solidFill>
                <a:latin typeface="Palatino Linotype"/>
                <a:cs typeface="Palatino Linotype"/>
              </a:rPr>
              <a:t>dụng</a:t>
            </a:r>
            <a:r>
              <a:rPr sz="4650" b="1" spc="-32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250" dirty="0">
                <a:solidFill>
                  <a:srgbClr val="522D1B"/>
                </a:solidFill>
                <a:latin typeface="Palatino Linotype"/>
                <a:cs typeface="Palatino Linotype"/>
              </a:rPr>
              <a:t>Metamask</a:t>
            </a:r>
            <a:r>
              <a:rPr sz="4650" b="1" spc="-31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114" dirty="0">
                <a:solidFill>
                  <a:srgbClr val="522D1B"/>
                </a:solidFill>
                <a:latin typeface="Palatino Linotype"/>
                <a:cs typeface="Palatino Linotype"/>
              </a:rPr>
              <a:t>triển</a:t>
            </a:r>
            <a:r>
              <a:rPr sz="4650" b="1" spc="-32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254" dirty="0">
                <a:solidFill>
                  <a:srgbClr val="522D1B"/>
                </a:solidFill>
                <a:latin typeface="Palatino Linotype"/>
                <a:cs typeface="Palatino Linotype"/>
              </a:rPr>
              <a:t>khai</a:t>
            </a:r>
            <a:r>
              <a:rPr sz="4650" b="1" spc="-31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125" dirty="0">
                <a:solidFill>
                  <a:srgbClr val="522D1B"/>
                </a:solidFill>
                <a:latin typeface="Palatino Linotype"/>
                <a:cs typeface="Palatino Linotype"/>
              </a:rPr>
              <a:t>Smart</a:t>
            </a:r>
            <a:r>
              <a:rPr sz="4650" b="1" spc="-32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75" dirty="0">
                <a:solidFill>
                  <a:srgbClr val="522D1B"/>
                </a:solidFill>
                <a:latin typeface="Palatino Linotype"/>
                <a:cs typeface="Palatino Linotype"/>
              </a:rPr>
              <a:t>contract</a:t>
            </a:r>
            <a:r>
              <a:rPr sz="4650" b="1" spc="-31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10" dirty="0">
                <a:solidFill>
                  <a:srgbClr val="522D1B"/>
                </a:solidFill>
                <a:latin typeface="Palatino Linotype"/>
                <a:cs typeface="Palatino Linotype"/>
              </a:rPr>
              <a:t>trong 	</a:t>
            </a:r>
            <a:r>
              <a:rPr sz="4650" b="1" spc="-265" dirty="0">
                <a:solidFill>
                  <a:srgbClr val="522D1B"/>
                </a:solidFill>
                <a:latin typeface="Palatino Linotype"/>
                <a:cs typeface="Palatino Linotype"/>
              </a:rPr>
              <a:t>Solidity</a:t>
            </a:r>
            <a:endParaRPr sz="4650">
              <a:latin typeface="Palatino Linotype"/>
              <a:cs typeface="Palatino Linotype"/>
            </a:endParaRPr>
          </a:p>
          <a:p>
            <a:pPr marL="534035" indent="-486409">
              <a:lnSpc>
                <a:spcPct val="100000"/>
              </a:lnSpc>
              <a:spcBef>
                <a:spcPts val="944"/>
              </a:spcBef>
              <a:buFont typeface="Calibri"/>
              <a:buAutoNum type="arabicPeriod"/>
              <a:tabLst>
                <a:tab pos="534035" algn="l"/>
              </a:tabLst>
            </a:pPr>
            <a:r>
              <a:rPr sz="4650" b="1" spc="-265" dirty="0">
                <a:solidFill>
                  <a:srgbClr val="522D1B"/>
                </a:solidFill>
                <a:latin typeface="Palatino Linotype"/>
                <a:cs typeface="Palatino Linotype"/>
              </a:rPr>
              <a:t>Cài</a:t>
            </a:r>
            <a:r>
              <a:rPr sz="4650" b="1" spc="-33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155" dirty="0">
                <a:solidFill>
                  <a:srgbClr val="522D1B"/>
                </a:solidFill>
                <a:latin typeface="Palatino Linotype"/>
                <a:cs typeface="Palatino Linotype"/>
              </a:rPr>
              <a:t>đặt</a:t>
            </a:r>
            <a:r>
              <a:rPr sz="4650" b="1" spc="-33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305" dirty="0">
                <a:solidFill>
                  <a:srgbClr val="522D1B"/>
                </a:solidFill>
                <a:latin typeface="Palatino Linotype"/>
                <a:cs typeface="Palatino Linotype"/>
              </a:rPr>
              <a:t>ví</a:t>
            </a:r>
            <a:r>
              <a:rPr sz="4650" b="1" spc="-330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254" dirty="0">
                <a:solidFill>
                  <a:srgbClr val="522D1B"/>
                </a:solidFill>
                <a:latin typeface="Palatino Linotype"/>
                <a:cs typeface="Palatino Linotype"/>
              </a:rPr>
              <a:t>thử</a:t>
            </a:r>
            <a:r>
              <a:rPr sz="4650" b="1" spc="-33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240" dirty="0">
                <a:solidFill>
                  <a:srgbClr val="522D1B"/>
                </a:solidFill>
                <a:latin typeface="Palatino Linotype"/>
                <a:cs typeface="Palatino Linotype"/>
              </a:rPr>
              <a:t>nghiệm</a:t>
            </a:r>
            <a:r>
              <a:rPr sz="4650" b="1" spc="-335" dirty="0">
                <a:solidFill>
                  <a:srgbClr val="522D1B"/>
                </a:solidFill>
                <a:latin typeface="Palatino Linotype"/>
                <a:cs typeface="Palatino Linotype"/>
              </a:rPr>
              <a:t> </a:t>
            </a:r>
            <a:r>
              <a:rPr sz="4650" b="1" spc="-100" dirty="0">
                <a:solidFill>
                  <a:srgbClr val="522D1B"/>
                </a:solidFill>
                <a:latin typeface="Palatino Linotype"/>
                <a:cs typeface="Palatino Linotype"/>
              </a:rPr>
              <a:t>Metamask</a:t>
            </a:r>
            <a:endParaRPr sz="465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01070" y="5997445"/>
            <a:ext cx="2786915" cy="42534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" y="61479"/>
            <a:ext cx="1659037" cy="351427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2245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Solidity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0232" y="2792816"/>
            <a:ext cx="15507969" cy="5122545"/>
          </a:xfrm>
          <a:custGeom>
            <a:avLst/>
            <a:gdLst/>
            <a:ahLst/>
            <a:cxnLst/>
            <a:rect l="l" t="t" r="r" b="b"/>
            <a:pathLst>
              <a:path w="15507969" h="5122545">
                <a:moveTo>
                  <a:pt x="15507534" y="5122012"/>
                </a:moveTo>
                <a:lnTo>
                  <a:pt x="0" y="5122012"/>
                </a:lnTo>
                <a:lnTo>
                  <a:pt x="0" y="0"/>
                </a:lnTo>
                <a:lnTo>
                  <a:pt x="15507534" y="0"/>
                </a:lnTo>
                <a:lnTo>
                  <a:pt x="15507534" y="5122012"/>
                </a:lnTo>
                <a:close/>
              </a:path>
            </a:pathLst>
          </a:custGeom>
          <a:solidFill>
            <a:srgbClr val="DDA2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0" marR="5080" indent="-461645">
              <a:lnSpc>
                <a:spcPct val="116900"/>
              </a:lnSpc>
              <a:spcBef>
                <a:spcPts val="95"/>
              </a:spcBef>
              <a:buFont typeface="Calibri"/>
              <a:buAutoNum type="arabicPeriod"/>
              <a:tabLst>
                <a:tab pos="534670" algn="l"/>
              </a:tabLst>
            </a:pPr>
            <a:r>
              <a:rPr spc="-645" dirty="0"/>
              <a:t>TỔNG</a:t>
            </a:r>
            <a:r>
              <a:rPr spc="-320" dirty="0"/>
              <a:t> </a:t>
            </a:r>
            <a:r>
              <a:rPr spc="-630" dirty="0"/>
              <a:t>QUAN</a:t>
            </a:r>
            <a:r>
              <a:rPr spc="-320" dirty="0"/>
              <a:t> </a:t>
            </a:r>
            <a:r>
              <a:rPr spc="-254" dirty="0"/>
              <a:t>ETHEREUM(Beacon</a:t>
            </a:r>
            <a:r>
              <a:rPr spc="-320" dirty="0"/>
              <a:t> </a:t>
            </a:r>
            <a:r>
              <a:rPr spc="-215" dirty="0"/>
              <a:t>Chain,</a:t>
            </a:r>
            <a:r>
              <a:rPr spc="-315" dirty="0"/>
              <a:t> </a:t>
            </a:r>
            <a:r>
              <a:rPr spc="-145" dirty="0"/>
              <a:t>Proof</a:t>
            </a:r>
            <a:r>
              <a:rPr spc="-315" dirty="0"/>
              <a:t> </a:t>
            </a:r>
            <a:r>
              <a:rPr spc="-25" dirty="0"/>
              <a:t>of 	</a:t>
            </a:r>
            <a:r>
              <a:rPr spc="-215" dirty="0"/>
              <a:t>Stake</a:t>
            </a:r>
            <a:r>
              <a:rPr spc="-295" dirty="0"/>
              <a:t> </a:t>
            </a:r>
            <a:r>
              <a:rPr spc="-180" dirty="0"/>
              <a:t>(PoS),</a:t>
            </a:r>
            <a:r>
              <a:rPr spc="-295" dirty="0"/>
              <a:t> </a:t>
            </a:r>
            <a:r>
              <a:rPr spc="-180" dirty="0"/>
              <a:t>Sharding,</a:t>
            </a:r>
            <a:r>
              <a:rPr spc="-295" dirty="0"/>
              <a:t> </a:t>
            </a:r>
            <a:r>
              <a:rPr spc="-415" dirty="0"/>
              <a:t>eWASM)</a:t>
            </a:r>
          </a:p>
          <a:p>
            <a:pPr marL="534035" indent="-521334">
              <a:lnSpc>
                <a:spcPct val="100000"/>
              </a:lnSpc>
              <a:spcBef>
                <a:spcPts val="944"/>
              </a:spcBef>
              <a:buFont typeface="Calibri"/>
              <a:buAutoNum type="arabicPeriod"/>
              <a:tabLst>
                <a:tab pos="534035" algn="l"/>
              </a:tabLst>
            </a:pPr>
            <a:r>
              <a:rPr spc="-229" dirty="0"/>
              <a:t>Các</a:t>
            </a:r>
            <a:r>
              <a:rPr spc="-330" dirty="0"/>
              <a:t> </a:t>
            </a:r>
            <a:r>
              <a:rPr spc="-175" dirty="0"/>
              <a:t>giai</a:t>
            </a:r>
            <a:r>
              <a:rPr spc="-325" dirty="0"/>
              <a:t> </a:t>
            </a:r>
            <a:r>
              <a:rPr spc="-220" dirty="0"/>
              <a:t>đoạn</a:t>
            </a:r>
            <a:r>
              <a:rPr spc="-330" dirty="0"/>
              <a:t> </a:t>
            </a:r>
            <a:r>
              <a:rPr spc="-270" dirty="0"/>
              <a:t>để</a:t>
            </a:r>
            <a:r>
              <a:rPr spc="-330" dirty="0"/>
              <a:t> </a:t>
            </a:r>
            <a:r>
              <a:rPr spc="-215" dirty="0"/>
              <a:t>hoàn</a:t>
            </a:r>
            <a:r>
              <a:rPr spc="-330" dirty="0"/>
              <a:t> </a:t>
            </a:r>
            <a:r>
              <a:rPr spc="-200" dirty="0"/>
              <a:t>thành</a:t>
            </a:r>
            <a:r>
              <a:rPr spc="-330" dirty="0"/>
              <a:t> </a:t>
            </a:r>
            <a:r>
              <a:rPr spc="-300" dirty="0"/>
              <a:t>ETH</a:t>
            </a:r>
            <a:r>
              <a:rPr spc="-330" dirty="0"/>
              <a:t> </a:t>
            </a:r>
            <a:r>
              <a:rPr spc="-25" dirty="0"/>
              <a:t>2.0</a:t>
            </a:r>
          </a:p>
          <a:p>
            <a:pPr marL="534035" indent="-486409">
              <a:lnSpc>
                <a:spcPct val="100000"/>
              </a:lnSpc>
              <a:spcBef>
                <a:spcPts val="944"/>
              </a:spcBef>
              <a:buFont typeface="Calibri"/>
              <a:buAutoNum type="arabicPeriod"/>
              <a:tabLst>
                <a:tab pos="534035" algn="l"/>
              </a:tabLst>
            </a:pPr>
            <a:r>
              <a:rPr spc="-509" dirty="0"/>
              <a:t>Ưu</a:t>
            </a:r>
            <a:r>
              <a:rPr spc="-340" dirty="0"/>
              <a:t> </a:t>
            </a:r>
            <a:r>
              <a:rPr spc="-250" dirty="0"/>
              <a:t>điểm</a:t>
            </a:r>
            <a:r>
              <a:rPr spc="-340" dirty="0"/>
              <a:t> </a:t>
            </a:r>
            <a:r>
              <a:rPr spc="-260" dirty="0"/>
              <a:t>và</a:t>
            </a:r>
            <a:r>
              <a:rPr spc="-335" dirty="0"/>
              <a:t> </a:t>
            </a:r>
            <a:r>
              <a:rPr spc="-254" dirty="0"/>
              <a:t>nhược</a:t>
            </a:r>
            <a:r>
              <a:rPr spc="-330" dirty="0"/>
              <a:t> </a:t>
            </a:r>
            <a:r>
              <a:rPr spc="-250" dirty="0"/>
              <a:t>điểm</a:t>
            </a:r>
            <a:r>
              <a:rPr spc="-340" dirty="0"/>
              <a:t> </a:t>
            </a:r>
            <a:r>
              <a:rPr spc="-160" dirty="0"/>
              <a:t>của</a:t>
            </a:r>
            <a:r>
              <a:rPr spc="-335" dirty="0"/>
              <a:t> </a:t>
            </a:r>
            <a:r>
              <a:rPr spc="-265" dirty="0"/>
              <a:t>đồng</a:t>
            </a:r>
            <a:r>
              <a:rPr spc="-330" dirty="0"/>
              <a:t> </a:t>
            </a:r>
            <a:r>
              <a:rPr spc="-10" dirty="0"/>
              <a:t>Ethereum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01070" y="5997445"/>
            <a:ext cx="2786915" cy="425345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60" dirty="0"/>
              <a:t>H</a:t>
            </a:r>
            <a:r>
              <a:rPr b="1" spc="-660" dirty="0">
                <a:latin typeface="Arial"/>
                <a:cs typeface="Arial"/>
              </a:rPr>
              <a:t>Ệ</a:t>
            </a:r>
            <a:r>
              <a:rPr b="1" spc="-470" dirty="0">
                <a:latin typeface="Arial"/>
                <a:cs typeface="Arial"/>
              </a:rPr>
              <a:t> </a:t>
            </a:r>
            <a:r>
              <a:rPr spc="-215" dirty="0"/>
              <a:t>SINH</a:t>
            </a:r>
            <a:r>
              <a:rPr spc="-300" dirty="0"/>
              <a:t> </a:t>
            </a:r>
            <a:r>
              <a:rPr spc="-210" dirty="0"/>
              <a:t>THÁI</a:t>
            </a:r>
            <a:r>
              <a:rPr spc="-275" dirty="0"/>
              <a:t> </a:t>
            </a:r>
            <a:r>
              <a:rPr spc="-420" dirty="0"/>
              <a:t>ETHEREUM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" y="61479"/>
            <a:ext cx="1659037" cy="35142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</Words>
  <Application>Microsoft Office PowerPoint</Application>
  <PresentationFormat>Custom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</vt:lpstr>
      <vt:lpstr>Palatino Linotype</vt:lpstr>
      <vt:lpstr>Office Theme</vt:lpstr>
      <vt:lpstr>Block chain Solidity</vt:lpstr>
      <vt:lpstr>Nội dung chính</vt:lpstr>
      <vt:lpstr>Smart Contract</vt:lpstr>
      <vt:lpstr>Solidity</vt:lpstr>
      <vt:lpstr>HỆ SINH THÁI ETHEREUM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Brown Aesthetic Group Project Presentation</dc:title>
  <dc:creator>Preann Mesa</dc:creator>
  <cp:keywords>DAF2H3CRK80,BAF2H2vUqsA</cp:keywords>
  <cp:lastModifiedBy>Mesa Preann</cp:lastModifiedBy>
  <cp:revision>1</cp:revision>
  <dcterms:created xsi:type="dcterms:W3CDTF">2023-12-05T15:33:41Z</dcterms:created>
  <dcterms:modified xsi:type="dcterms:W3CDTF">2023-12-05T15:34:48Z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2023-12-05T00:00:00Z</vt:filetime>
  </property>
  <property fmtid="{D5CDD505-2E9C-101B-9397-08002B2CF9AE}" pid="3" name="Creator">
    <vt:lpwstr>Canva</vt:lpwstr>
  </property>
  <property fmtid="{D5CDD505-2E9C-101B-9397-08002B2CF9AE}" pid="4" name="LastSaved">
    <vt:filetime>2023-12-05T00:00:00Z</vt:filetime>
  </property>
  <property fmtid="{D5CDD505-2E9C-101B-9397-08002B2CF9AE}" pid="5" name="Producer">
    <vt:lpwstr>Canva</vt:lpwstr>
  </property>
</Properties>
</file>