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7" r:id="rId9"/>
    <p:sldId id="262" r:id="rId10"/>
    <p:sldId id="275" r:id="rId11"/>
    <p:sldId id="276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600FF-0209-4C7D-8AF1-C65DD992F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8074152" cy="3255264"/>
          </a:xfrm>
        </p:spPr>
        <p:txBody>
          <a:bodyPr>
            <a:normAutofit/>
          </a:bodyPr>
          <a:lstStyle/>
          <a:p>
            <a:r>
              <a:rPr lang="nl-BE" sz="4400" dirty="0"/>
              <a:t>Natuurlijke Taal omzetten naar Programmeertaal door middel van </a:t>
            </a:r>
            <a:br>
              <a:rPr lang="nl-BE" sz="4400" dirty="0"/>
            </a:br>
            <a:r>
              <a:rPr lang="nl-BE" sz="4400" dirty="0"/>
              <a:t>Artificiële Intelligentie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F0C18B-8583-4424-948F-7A1BF3BF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Bachelorproef – Preben Leroy</a:t>
            </a:r>
          </a:p>
          <a:p>
            <a:r>
              <a:rPr lang="nl-BE" dirty="0"/>
              <a:t>Hogeschool Gent – Toegepaste Informatica</a:t>
            </a:r>
          </a:p>
          <a:p>
            <a:r>
              <a:rPr lang="nl-BE" dirty="0"/>
              <a:t>Academiejaar 2017-2018</a:t>
            </a:r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B45C4E2C-C6C2-400F-8289-3D5E40D8ABD6}"/>
              </a:ext>
            </a:extLst>
          </p:cNvPr>
          <p:cNvSpPr txBox="1">
            <a:spLocks/>
          </p:cNvSpPr>
          <p:nvPr/>
        </p:nvSpPr>
        <p:spPr>
          <a:xfrm>
            <a:off x="9286612" y="5431835"/>
            <a:ext cx="2905387" cy="657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</a:rPr>
              <a:t>Promotor: Steven Van Impe</a:t>
            </a: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Co-promotor</a:t>
            </a:r>
            <a:r>
              <a:rPr lang="nl-BE" dirty="0">
                <a:solidFill>
                  <a:schemeClr val="tx1"/>
                </a:solidFill>
              </a:rPr>
              <a:t>: Karel Serruys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1607C5-5FC3-4CC0-8813-0024E236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Vierde generatie programmeertalen</a:t>
            </a:r>
          </a:p>
        </p:txBody>
      </p:sp>
    </p:spTree>
    <p:extLst>
      <p:ext uri="{BB962C8B-B14F-4D97-AF65-F5344CB8AC3E}">
        <p14:creationId xmlns:p14="http://schemas.microsoft.com/office/powerpoint/2010/main" val="57023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SalesForce</a:t>
            </a:r>
            <a:r>
              <a:rPr lang="nl-BE" dirty="0"/>
              <a:t> – Seq2SQL</a:t>
            </a:r>
          </a:p>
          <a:p>
            <a:r>
              <a:rPr lang="nl-BE" dirty="0"/>
              <a:t>SQLNet</a:t>
            </a:r>
          </a:p>
          <a:p>
            <a:r>
              <a:rPr lang="nl-BE" dirty="0"/>
              <a:t>NLIDBS</a:t>
            </a:r>
          </a:p>
          <a:p>
            <a:r>
              <a:rPr lang="nl-BE" dirty="0"/>
              <a:t>NL2Prog</a:t>
            </a:r>
          </a:p>
        </p:txBody>
      </p:sp>
    </p:spTree>
    <p:extLst>
      <p:ext uri="{BB962C8B-B14F-4D97-AF65-F5344CB8AC3E}">
        <p14:creationId xmlns:p14="http://schemas.microsoft.com/office/powerpoint/2010/main" val="156726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0F865-49F1-448C-8DA4-70F5967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BF9EDD-42DF-4D2D-A6D0-06371386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Methodologie</a:t>
            </a:r>
          </a:p>
          <a:p>
            <a:r>
              <a:rPr lang="nl-BE" dirty="0"/>
              <a:t>Uitvoering</a:t>
            </a:r>
          </a:p>
        </p:txBody>
      </p:sp>
    </p:spTree>
    <p:extLst>
      <p:ext uri="{BB962C8B-B14F-4D97-AF65-F5344CB8AC3E}">
        <p14:creationId xmlns:p14="http://schemas.microsoft.com/office/powerpoint/2010/main" val="1926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Methodologie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Opzet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Algoritme</a:t>
            </a:r>
          </a:p>
          <a:p>
            <a:pPr lvl="1"/>
            <a:r>
              <a:rPr lang="nl-BE" dirty="0"/>
              <a:t>Opbouw</a:t>
            </a:r>
          </a:p>
          <a:p>
            <a:pPr lvl="1"/>
            <a:r>
              <a:rPr lang="nl-BE" dirty="0"/>
              <a:t>Uitvoering</a:t>
            </a:r>
          </a:p>
          <a:p>
            <a:pPr lvl="1"/>
            <a:r>
              <a:rPr lang="nl-BE" dirty="0"/>
              <a:t>Resultaten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Experiment</a:t>
            </a:r>
          </a:p>
        </p:txBody>
      </p:sp>
      <p:pic>
        <p:nvPicPr>
          <p:cNvPr id="3074" name="Picture 2" descr="Afbeeldingsresultaat voor methodologie">
            <a:extLst>
              <a:ext uri="{FF2B5EF4-FFF2-40B4-BE49-F238E27FC236}">
                <a16:creationId xmlns:a16="http://schemas.microsoft.com/office/drawing/2014/main" id="{D95C8B9A-0BEB-4DF3-88FD-7AE8DCA0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41" y="2321304"/>
            <a:ext cx="3876938" cy="22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WikiSQL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25709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SQLNet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191858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Seq2SQL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269248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Algemeen</a:t>
            </a:r>
          </a:p>
          <a:p>
            <a:r>
              <a:rPr lang="nl-BE" dirty="0"/>
              <a:t>Kanttekening</a:t>
            </a:r>
          </a:p>
        </p:txBody>
      </p:sp>
    </p:spTree>
    <p:extLst>
      <p:ext uri="{BB962C8B-B14F-4D97-AF65-F5344CB8AC3E}">
        <p14:creationId xmlns:p14="http://schemas.microsoft.com/office/powerpoint/2010/main" val="121131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1052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70">
            <a:extLst>
              <a:ext uri="{FF2B5EF4-FFF2-40B4-BE49-F238E27FC236}">
                <a16:creationId xmlns:a16="http://schemas.microsoft.com/office/drawing/2014/main" id="{00FB4B3A-8256-4E39-8994-77FD8A91D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6" name="Rectangle 72">
            <a:extLst>
              <a:ext uri="{FF2B5EF4-FFF2-40B4-BE49-F238E27FC236}">
                <a16:creationId xmlns:a16="http://schemas.microsoft.com/office/drawing/2014/main" id="{9EBF008B-88F3-472A-BA96-CD0281B6C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FFECBC-3365-4A8E-B5C9-F04909FE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3"/>
            <a:ext cx="464222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fbeeldingsresultaat voor toekomst">
            <a:extLst>
              <a:ext uri="{FF2B5EF4-FFF2-40B4-BE49-F238E27FC236}">
                <a16:creationId xmlns:a16="http://schemas.microsoft.com/office/drawing/2014/main" id="{A9FD6C6B-F0F7-4E15-8534-30E76254501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5" r="11979"/>
          <a:stretch/>
        </p:blipFill>
        <p:spPr bwMode="auto">
          <a:xfrm>
            <a:off x="5137463" y="758953"/>
            <a:ext cx="6193767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B0DBD-F9C1-44CD-8D6F-F288FD4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C45AC3-75FA-4E60-B6FF-06CB0CA4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Nieuwe techniek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Uitbreiden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AI verbeteren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Meer onderzoek naar mechanismen</a:t>
            </a:r>
          </a:p>
        </p:txBody>
      </p:sp>
    </p:spTree>
    <p:extLst>
      <p:ext uri="{BB962C8B-B14F-4D97-AF65-F5344CB8AC3E}">
        <p14:creationId xmlns:p14="http://schemas.microsoft.com/office/powerpoint/2010/main" val="369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4409-AD83-49A9-9D95-2EFBA50A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67F7D5-F1C5-40F9-B07A-E60077C2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Introductie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Literatuurstudie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Methodologie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Experimenten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Conclusie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Toekomst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52125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D2FD6F-2673-45A6-A122-13D3E3D7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3E1637-F394-4B03-AFCB-EEB6754D5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vragen">
            <a:extLst>
              <a:ext uri="{FF2B5EF4-FFF2-40B4-BE49-F238E27FC236}">
                <a16:creationId xmlns:a16="http://schemas.microsoft.com/office/drawing/2014/main" id="{73BCDAC2-664C-4EFB-B6C9-2A38CF0BF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r="4373" b="3"/>
          <a:stretch/>
        </p:blipFill>
        <p:spPr bwMode="auto">
          <a:xfrm>
            <a:off x="6586977" y="759599"/>
            <a:ext cx="4908848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6BBF280-910D-41A6-AF1D-EF789EC0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2979-766F-456D-A67D-F0FE5C1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409826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39CD-FAC9-45FE-9516-A3C066C54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Bedankt!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EDDB32-1ADD-4428-89C9-084FB15DA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sz="1400" dirty="0"/>
              <a:t>Natuurlijke Taal omzetten naar Programmeertaal door middel van Artificiële Intelligentie</a:t>
            </a:r>
          </a:p>
          <a:p>
            <a:r>
              <a:rPr lang="nl-BE" sz="1400" dirty="0"/>
              <a:t>Bachelorproef – Preben Leroy</a:t>
            </a:r>
          </a:p>
          <a:p>
            <a:r>
              <a:rPr lang="nl-BE" sz="1400" dirty="0"/>
              <a:t>Academiejaar 2017 – 2018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970347-00A4-40B7-B18E-E1F20053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gezichtsherkenning">
            <a:extLst>
              <a:ext uri="{FF2B5EF4-FFF2-40B4-BE49-F238E27FC236}">
                <a16:creationId xmlns:a16="http://schemas.microsoft.com/office/drawing/2014/main" id="{394D2F8F-C753-45F3-A9C6-415DA7FD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63" y="1682927"/>
            <a:ext cx="6193767" cy="34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DF7610-7C1C-4F90-A28F-0BB425D1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nl-BE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EF67F-FCD1-4A78-B65C-B642B1E7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Zelfrijdende auto’s, gezichtsherkenning, …</a:t>
            </a:r>
          </a:p>
          <a:p>
            <a:r>
              <a:rPr lang="nl-BE">
                <a:solidFill>
                  <a:srgbClr val="FFFFFF"/>
                </a:solidFill>
              </a:rPr>
              <a:t>AI in de maatschappij</a:t>
            </a:r>
          </a:p>
          <a:p>
            <a:r>
              <a:rPr lang="nl-BE">
                <a:solidFill>
                  <a:srgbClr val="FFFFFF"/>
                </a:solidFill>
              </a:rPr>
              <a:t>Onderzoek</a:t>
            </a:r>
          </a:p>
        </p:txBody>
      </p:sp>
    </p:spTree>
    <p:extLst>
      <p:ext uri="{BB962C8B-B14F-4D97-AF65-F5344CB8AC3E}">
        <p14:creationId xmlns:p14="http://schemas.microsoft.com/office/powerpoint/2010/main" val="271204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Gartner</a:t>
            </a:r>
          </a:p>
          <a:p>
            <a:pPr lvl="1"/>
            <a:r>
              <a:rPr lang="nl-BE" dirty="0"/>
              <a:t>Groei</a:t>
            </a:r>
          </a:p>
          <a:p>
            <a:pPr lvl="1"/>
            <a:r>
              <a:rPr lang="nl-BE" dirty="0"/>
              <a:t>2022</a:t>
            </a:r>
          </a:p>
          <a:p>
            <a:pPr lvl="1"/>
            <a:r>
              <a:rPr lang="nl-BE" dirty="0"/>
              <a:t>Strategieën aanpassen</a:t>
            </a:r>
          </a:p>
          <a:p>
            <a:pPr lvl="1"/>
            <a:r>
              <a:rPr lang="nl-BE" dirty="0"/>
              <a:t>Routines aanpassen</a:t>
            </a:r>
          </a:p>
          <a:p>
            <a:r>
              <a:rPr lang="nl-BE" dirty="0"/>
              <a:t>Softwareontwikkeling</a:t>
            </a:r>
          </a:p>
          <a:p>
            <a:r>
              <a:rPr lang="nl-BE" dirty="0"/>
              <a:t>Databank-transacties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6" name="Afbeelding 5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BB6CE045-0A85-4213-827C-380FD44B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8" y="2644252"/>
            <a:ext cx="3779459" cy="15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Doelstelling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Mogelijk?</a:t>
            </a:r>
          </a:p>
          <a:p>
            <a:r>
              <a:rPr lang="nl-BE" dirty="0"/>
              <a:t>Iedere programmeertaal?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B84535-D8E3-4E62-AB23-DC609E70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5" y="2113241"/>
            <a:ext cx="3943612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D37794-6CC7-44FB-8353-42679326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791318"/>
            <a:ext cx="6193767" cy="32672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nl-BE"/>
              <a:t>Literatuurstudie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D4BB8-B198-410A-921E-4E047D50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nl-BE" sz="1500">
                <a:solidFill>
                  <a:srgbClr val="FFFFFF"/>
                </a:solidFill>
              </a:rPr>
              <a:t>Neurale netwerken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Menselijk brein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Training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Meerdere lagen</a:t>
            </a:r>
          </a:p>
          <a:p>
            <a:r>
              <a:rPr lang="nl-BE" sz="1500">
                <a:solidFill>
                  <a:srgbClr val="FFFFFF"/>
                </a:solidFill>
              </a:rPr>
              <a:t>Training van Neuraal netwerk: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Gradient Descent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Methode van Newton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Conjugate Gradient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Quasi-Newton Methode</a:t>
            </a:r>
          </a:p>
          <a:p>
            <a:pPr lvl="1"/>
            <a:r>
              <a:rPr lang="nl-BE" sz="1500">
                <a:solidFill>
                  <a:srgbClr val="FFFFFF"/>
                </a:solidFill>
              </a:rPr>
              <a:t>Het algoritme van Levenberg-Marquardt</a:t>
            </a:r>
          </a:p>
        </p:txBody>
      </p:sp>
    </p:spTree>
    <p:extLst>
      <p:ext uri="{BB962C8B-B14F-4D97-AF65-F5344CB8AC3E}">
        <p14:creationId xmlns:p14="http://schemas.microsoft.com/office/powerpoint/2010/main" val="266222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Programmageneratie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5BB1C4-1E33-408A-B560-2917441E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0820B22-92E3-451B-8E00-628F1984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Microsoft </a:t>
            </a:r>
            <a:r>
              <a:rPr lang="nl-BE" dirty="0" err="1"/>
              <a:t>DeepCoder</a:t>
            </a:r>
            <a:endParaRPr lang="nl-BE" dirty="0"/>
          </a:p>
          <a:p>
            <a:pPr lvl="1"/>
            <a:r>
              <a:rPr lang="nl-BE" dirty="0"/>
              <a:t>i.s.m. Universiteit Cambridge</a:t>
            </a:r>
          </a:p>
          <a:p>
            <a:pPr lvl="1"/>
            <a:r>
              <a:rPr lang="nl-BE" dirty="0"/>
              <a:t>Program </a:t>
            </a:r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/>
              <a:t>Code “stelen”</a:t>
            </a:r>
          </a:p>
          <a:p>
            <a:pPr lvl="1"/>
            <a:r>
              <a:rPr lang="nl-BE" dirty="0" err="1"/>
              <a:t>Programmeuurs</a:t>
            </a:r>
            <a:r>
              <a:rPr lang="nl-BE" dirty="0"/>
              <a:t> moeilijk werk</a:t>
            </a:r>
          </a:p>
        </p:txBody>
      </p:sp>
      <p:pic>
        <p:nvPicPr>
          <p:cNvPr id="1026" name="Picture 2" descr="https://cdn-images-1.medium.com/max/1600/1*ZVq9q5NtKqo8NnfyfyGQ7Q.png">
            <a:extLst>
              <a:ext uri="{FF2B5EF4-FFF2-40B4-BE49-F238E27FC236}">
                <a16:creationId xmlns:a16="http://schemas.microsoft.com/office/drawing/2014/main" id="{6FF23951-99D9-4522-904F-37249788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97" y="1143000"/>
            <a:ext cx="3312133" cy="14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2BB1E14-BEE9-4879-9279-F4C6345F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53" y="2869035"/>
            <a:ext cx="3130677" cy="18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Programmageneratie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5BB1C4-1E33-408A-B560-2917441E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0820B22-92E3-451B-8E00-628F1984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 – AI </a:t>
            </a:r>
            <a:r>
              <a:rPr lang="nl-BE" dirty="0" err="1"/>
              <a:t>Programmer</a:t>
            </a:r>
            <a:endParaRPr lang="nl-BE" dirty="0"/>
          </a:p>
          <a:p>
            <a:pPr lvl="1"/>
            <a:r>
              <a:rPr lang="nl-BE" dirty="0"/>
              <a:t>Volledige generatie</a:t>
            </a:r>
          </a:p>
          <a:p>
            <a:pPr lvl="1"/>
            <a:r>
              <a:rPr lang="nl-BE" dirty="0"/>
              <a:t>Zelflerend mechanisme</a:t>
            </a:r>
          </a:p>
          <a:p>
            <a:pPr lvl="1"/>
            <a:r>
              <a:rPr lang="nl-BE" dirty="0" err="1"/>
              <a:t>Typeloze</a:t>
            </a:r>
            <a:r>
              <a:rPr lang="nl-BE" dirty="0"/>
              <a:t> programmeertaal (</a:t>
            </a:r>
            <a:r>
              <a:rPr lang="nl-BE" dirty="0" err="1"/>
              <a:t>Brainf-ck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Turing Compleet</a:t>
            </a:r>
          </a:p>
          <a:p>
            <a:pPr lvl="2"/>
            <a:r>
              <a:rPr lang="nl-BE" dirty="0"/>
              <a:t>GA-Engine en Uniforme Gene </a:t>
            </a:r>
            <a:r>
              <a:rPr lang="nl-BE" dirty="0" err="1"/>
              <a:t>Distributions</a:t>
            </a:r>
            <a:endParaRPr lang="nl-BE" dirty="0"/>
          </a:p>
          <a:p>
            <a:pPr lvl="2"/>
            <a:r>
              <a:rPr lang="nl-BE" dirty="0"/>
              <a:t>Vereenvoudigde set instructies</a:t>
            </a:r>
          </a:p>
          <a:p>
            <a:pPr lvl="1"/>
            <a:r>
              <a:rPr lang="nl-BE" dirty="0"/>
              <a:t>Genetisch algoritme</a:t>
            </a:r>
          </a:p>
          <a:p>
            <a:pPr marL="1303020" lvl="2" indent="-342900">
              <a:buAutoNum type="arabicPeriod"/>
            </a:pPr>
            <a:r>
              <a:rPr lang="nl-BE" dirty="0"/>
              <a:t>Genoomcreatie</a:t>
            </a:r>
          </a:p>
          <a:p>
            <a:pPr marL="1303020" lvl="2" indent="-342900">
              <a:buAutoNum type="arabicPeriod"/>
            </a:pPr>
            <a:r>
              <a:rPr lang="nl-BE" dirty="0"/>
              <a:t>Omzetting</a:t>
            </a:r>
          </a:p>
          <a:p>
            <a:pPr marL="1303020" lvl="2" indent="-342900">
              <a:buAutoNum type="arabicPeriod"/>
            </a:pPr>
            <a:r>
              <a:rPr lang="nl-BE" dirty="0"/>
              <a:t>Fitnessscore &amp; -test</a:t>
            </a:r>
          </a:p>
          <a:p>
            <a:pPr marL="1303020" lvl="2" indent="-342900">
              <a:buAutoNum type="arabicPeriod"/>
            </a:pPr>
            <a:r>
              <a:rPr lang="nl-BE" dirty="0"/>
              <a:t>Uitvoering </a:t>
            </a:r>
          </a:p>
          <a:p>
            <a:pPr lvl="3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BB1E14-BEE9-4879-9279-F4C6345F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19" y="3601616"/>
            <a:ext cx="4140688" cy="24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Machine Learning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858C496F-9F0B-4F82-B786-B190E877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Google </a:t>
            </a:r>
            <a:r>
              <a:rPr lang="nl-BE" dirty="0" err="1"/>
              <a:t>AutoML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99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319</TotalTime>
  <Words>229</Words>
  <Application>Microsoft Office PowerPoint</Application>
  <PresentationFormat>Breedbeeld</PresentationFormat>
  <Paragraphs>110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 2</vt:lpstr>
      <vt:lpstr>Frame</vt:lpstr>
      <vt:lpstr>Natuurlijke Taal omzetten naar Programmeertaal door middel van  Artificiële Intelligentie</vt:lpstr>
      <vt:lpstr>Inhoud</vt:lpstr>
      <vt:lpstr>Introductie</vt:lpstr>
      <vt:lpstr>Probleemstelling</vt:lpstr>
      <vt:lpstr>Doelstelling</vt:lpstr>
      <vt:lpstr>Literatuurstudie</vt:lpstr>
      <vt:lpstr>Programmageneratie</vt:lpstr>
      <vt:lpstr>Programmageneratie</vt:lpstr>
      <vt:lpstr>Machine Learning</vt:lpstr>
      <vt:lpstr>SQL-generatie</vt:lpstr>
      <vt:lpstr>SQL-generatie</vt:lpstr>
      <vt:lpstr>Experiment</vt:lpstr>
      <vt:lpstr>Methodologie</vt:lpstr>
      <vt:lpstr>WikiSQL</vt:lpstr>
      <vt:lpstr>SQLNet</vt:lpstr>
      <vt:lpstr>Seq2SQL</vt:lpstr>
      <vt:lpstr>Conclusie</vt:lpstr>
      <vt:lpstr>Conclusie</vt:lpstr>
      <vt:lpstr>Toekomst</vt:lpstr>
      <vt:lpstr>Vragen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Natuurlijke Taal omzetten naar Programmeertaal door middel van  Artificiële Intelligentie</dc:title>
  <dc:creator>Preben Leroy</dc:creator>
  <cp:lastModifiedBy>Preben Leroy</cp:lastModifiedBy>
  <cp:revision>18</cp:revision>
  <dcterms:created xsi:type="dcterms:W3CDTF">2018-06-06T16:43:51Z</dcterms:created>
  <dcterms:modified xsi:type="dcterms:W3CDTF">2018-06-09T20:13:03Z</dcterms:modified>
</cp:coreProperties>
</file>