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1"/>
  </p:notesMasterIdLst>
  <p:sldIdLst>
    <p:sldId id="324" r:id="rId2"/>
    <p:sldId id="256" r:id="rId3"/>
    <p:sldId id="325" r:id="rId4"/>
    <p:sldId id="326" r:id="rId5"/>
    <p:sldId id="328" r:id="rId6"/>
    <p:sldId id="329" r:id="rId7"/>
    <p:sldId id="330" r:id="rId8"/>
    <p:sldId id="33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958ACBF-2802-44C0-9665-4A99F3CA15A0}">
          <p14:sldIdLst>
            <p14:sldId id="324"/>
            <p14:sldId id="256"/>
            <p14:sldId id="325"/>
            <p14:sldId id="326"/>
            <p14:sldId id="328"/>
            <p14:sldId id="329"/>
            <p14:sldId id="330"/>
            <p14:sldId id="33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5D46AE"/>
    <a:srgbClr val="4165C1"/>
    <a:srgbClr val="8267DB"/>
    <a:srgbClr val="FAAC0F"/>
    <a:srgbClr val="A61034"/>
    <a:srgbClr val="E15B24"/>
    <a:srgbClr val="A80E30"/>
    <a:srgbClr val="E76F2C"/>
    <a:srgbClr val="4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4E1D-CC46-4315-9E17-6FE3253BF89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A8801-4BFC-4608-B9D0-CF764799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7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7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5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3687100" y="1898733"/>
            <a:ext cx="3104800" cy="2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7619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7460233" y="1898733"/>
            <a:ext cx="274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7460400" y="2375933"/>
            <a:ext cx="2740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7460233" y="3397567"/>
            <a:ext cx="274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7460400" y="3874767"/>
            <a:ext cx="2740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7460233" y="4896400"/>
            <a:ext cx="27408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667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7460400" y="5373600"/>
            <a:ext cx="2740800" cy="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79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3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4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6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ADE32B-493C-48BA-AD9F-837CC9743AE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22BFF-23BF-4644-804A-C010366D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85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8DA34E-57CF-4D0D-8F08-5E492362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am Precious Kolawole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F52480B-97A7-4537-978D-97800D9CD3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3" r="2864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B7D861-A487-495C-B4F8-1DDE6408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805574"/>
            <a:ext cx="5084979" cy="15748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Machine Learning Engineer at </a:t>
            </a:r>
            <a:r>
              <a:rPr lang="en-US" sz="1600" dirty="0" err="1"/>
              <a:t>Lendsqr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Technical Writer.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 lies in the Intersection of Artificial Intelligence and Healthcare</a:t>
            </a:r>
          </a:p>
        </p:txBody>
      </p:sp>
    </p:spTree>
    <p:extLst>
      <p:ext uri="{BB962C8B-B14F-4D97-AF65-F5344CB8AC3E}">
        <p14:creationId xmlns:p14="http://schemas.microsoft.com/office/powerpoint/2010/main" val="40613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6308912" y="1"/>
            <a:ext cx="5883088" cy="66713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en" sz="5400" dirty="0"/>
            </a:br>
            <a:r>
              <a:rPr lang="en-US" sz="5400" dirty="0"/>
              <a:t>Explain Machine Learning as to a Kid</a:t>
            </a:r>
            <a:endParaRPr sz="5400" dirty="0"/>
          </a:p>
        </p:txBody>
      </p:sp>
      <p:pic>
        <p:nvPicPr>
          <p:cNvPr id="1026" name="Picture 2" descr="How old do you have to be to be assimilated? | The Trek BBS">
            <a:extLst>
              <a:ext uri="{FF2B5EF4-FFF2-40B4-BE49-F238E27FC236}">
                <a16:creationId xmlns:a16="http://schemas.microsoft.com/office/drawing/2014/main" id="{B215FDB5-9496-46AF-99D4-1333F3F8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6" y="2584174"/>
            <a:ext cx="5605670" cy="33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030E1F6-4F2C-4210-8C53-C8C164BD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 is Machine Learning anyway?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E79C80-561D-42D9-A421-700D8FE36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form of artificial intelligence that observes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learns from these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uses what it learns to make predictions.</a:t>
            </a:r>
          </a:p>
        </p:txBody>
      </p:sp>
      <p:sp>
        <p:nvSpPr>
          <p:cNvPr id="12" name="Subtitle 10">
            <a:extLst>
              <a:ext uri="{FF2B5EF4-FFF2-40B4-BE49-F238E27FC236}">
                <a16:creationId xmlns:a16="http://schemas.microsoft.com/office/drawing/2014/main" id="{7600CC98-988C-4BFE-87BB-19F9EA09E85A}"/>
              </a:ext>
            </a:extLst>
          </p:cNvPr>
          <p:cNvSpPr txBox="1">
            <a:spLocks/>
          </p:cNvSpPr>
          <p:nvPr/>
        </p:nvSpPr>
        <p:spPr bwMode="gray">
          <a:xfrm>
            <a:off x="1307355" y="49297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Subtitle 10">
            <a:extLst>
              <a:ext uri="{FF2B5EF4-FFF2-40B4-BE49-F238E27FC236}">
                <a16:creationId xmlns:a16="http://schemas.microsoft.com/office/drawing/2014/main" id="{24328B43-2ABF-4D4B-B6C5-403D00EE297B}"/>
              </a:ext>
            </a:extLst>
          </p:cNvPr>
          <p:cNvSpPr txBox="1">
            <a:spLocks/>
          </p:cNvSpPr>
          <p:nvPr/>
        </p:nvSpPr>
        <p:spPr bwMode="gray">
          <a:xfrm>
            <a:off x="1459755" y="50821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Subtitle 10">
            <a:extLst>
              <a:ext uri="{FF2B5EF4-FFF2-40B4-BE49-F238E27FC236}">
                <a16:creationId xmlns:a16="http://schemas.microsoft.com/office/drawing/2014/main" id="{50EBC990-037D-4501-96A5-78AD326D0EEC}"/>
              </a:ext>
            </a:extLst>
          </p:cNvPr>
          <p:cNvSpPr txBox="1">
            <a:spLocks/>
          </p:cNvSpPr>
          <p:nvPr/>
        </p:nvSpPr>
        <p:spPr bwMode="gray">
          <a:xfrm>
            <a:off x="1307355" y="49297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5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7615-947E-4519-8AFA-78E76788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analogy...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33ABC298-EDD2-4079-BB7B-AA5D02D2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539" y="1853249"/>
            <a:ext cx="5208103" cy="4045108"/>
          </a:xfrm>
        </p:spPr>
      </p:pic>
    </p:spTree>
    <p:extLst>
      <p:ext uri="{BB962C8B-B14F-4D97-AF65-F5344CB8AC3E}">
        <p14:creationId xmlns:p14="http://schemas.microsoft.com/office/powerpoint/2010/main" val="352407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4CF05-E04E-4D0E-B991-91D4582D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Days Later…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7BB58C-F429-45EC-A937-738A84690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70" y="2288121"/>
            <a:ext cx="5247860" cy="37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79295D-1596-492A-97FD-14C03DD0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4800586"/>
            <a:ext cx="8825657" cy="1371613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comes in for making decisions that are almost impossible to consistently make correctly without the help of cold, hard data, and/or deep domain expertise</a:t>
            </a:r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B0515BBF-FD12-465A-A74D-5A7004AB48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97" b="2797"/>
          <a:stretch>
            <a:fillRect/>
          </a:stretch>
        </p:blipFill>
        <p:spPr>
          <a:xfrm>
            <a:off x="1155700" y="685800"/>
            <a:ext cx="8824913" cy="3640138"/>
          </a:xfrm>
        </p:spPr>
      </p:pic>
    </p:spTree>
    <p:extLst>
      <p:ext uri="{BB962C8B-B14F-4D97-AF65-F5344CB8AC3E}">
        <p14:creationId xmlns:p14="http://schemas.microsoft.com/office/powerpoint/2010/main" val="207905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C760588-254D-41BF-A2C0-A3896309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2800" dirty="0"/>
              <a:t>1000 cat images + 1000 dog images = 2000 total images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0B4E97-798A-4074-8085-258577919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Label= TRUE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4A6D85-0130-46F7-B22D-15C7A04B39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1" y="2514600"/>
            <a:ext cx="1825471" cy="374173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88D89F-A1D6-47D1-AFED-17977DD3B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Label= FALSE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A77E40-123F-46E7-980E-7CD5C6C04E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41" y="2514600"/>
            <a:ext cx="1890256" cy="3741738"/>
          </a:xfrm>
        </p:spPr>
      </p:pic>
    </p:spTree>
    <p:extLst>
      <p:ext uri="{BB962C8B-B14F-4D97-AF65-F5344CB8AC3E}">
        <p14:creationId xmlns:p14="http://schemas.microsoft.com/office/powerpoint/2010/main" val="51354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D73C88-7987-4899-9401-2DF2A8ED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Y= f(x)  --- Mapping</a:t>
            </a:r>
          </a:p>
        </p:txBody>
      </p:sp>
      <p:pic>
        <p:nvPicPr>
          <p:cNvPr id="2050" name="Picture 2" descr="Which is the real photo of our Global Analytics and Cognitive Leader and  which is the output of an AI model called a GAN | Deloitte UK">
            <a:extLst>
              <a:ext uri="{FF2B5EF4-FFF2-40B4-BE49-F238E27FC236}">
                <a16:creationId xmlns:a16="http://schemas.microsoft.com/office/drawing/2014/main" id="{F8222FAE-7DA5-43B5-8CF4-0588897D60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7" y="2161397"/>
            <a:ext cx="9051234" cy="397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7BB57BF-7954-4C30-9D60-BDFA9FB0F75A}"/>
              </a:ext>
            </a:extLst>
          </p:cNvPr>
          <p:cNvSpPr/>
          <p:nvPr/>
        </p:nvSpPr>
        <p:spPr>
          <a:xfrm>
            <a:off x="5850834" y="4085446"/>
            <a:ext cx="131196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8977F8-03B0-46CE-A7AF-CAF244153EB1}"/>
              </a:ext>
            </a:extLst>
          </p:cNvPr>
          <p:cNvSpPr/>
          <p:nvPr/>
        </p:nvSpPr>
        <p:spPr>
          <a:xfrm>
            <a:off x="9024731" y="4085446"/>
            <a:ext cx="6361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5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Reach me on:</a:t>
            </a:r>
            <a:endParaRPr dirty="0"/>
          </a:p>
        </p:txBody>
      </p:sp>
      <p:sp>
        <p:nvSpPr>
          <p:cNvPr id="655" name="Google Shape;655;p4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Twitter</a:t>
            </a:r>
            <a:endParaRPr dirty="0"/>
          </a:p>
        </p:txBody>
      </p:sp>
      <p:sp>
        <p:nvSpPr>
          <p:cNvPr id="656" name="Google Shape;656;p42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@precillieo</a:t>
            </a:r>
            <a:endParaRPr dirty="0"/>
          </a:p>
        </p:txBody>
      </p:sp>
      <p:sp>
        <p:nvSpPr>
          <p:cNvPr id="663" name="Google Shape;663;p4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LinkedIn</a:t>
            </a:r>
            <a:endParaRPr dirty="0"/>
          </a:p>
        </p:txBody>
      </p:sp>
      <p:sp>
        <p:nvSpPr>
          <p:cNvPr id="664" name="Google Shape;664;p42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Kolawole Precious</a:t>
            </a:r>
            <a:endParaRPr dirty="0"/>
          </a:p>
        </p:txBody>
      </p:sp>
      <p:sp>
        <p:nvSpPr>
          <p:cNvPr id="665" name="Google Shape;665;p42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Email</a:t>
            </a:r>
            <a:endParaRPr dirty="0"/>
          </a:p>
        </p:txBody>
      </p:sp>
      <p:sp>
        <p:nvSpPr>
          <p:cNvPr id="666" name="Google Shape;666;p42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kolawoleprecious99@gmail.com</a:t>
            </a:r>
            <a:endParaRPr dirty="0"/>
          </a:p>
        </p:txBody>
      </p:sp>
      <p:sp>
        <p:nvSpPr>
          <p:cNvPr id="657" name="Google Shape;657;p42"/>
          <p:cNvSpPr/>
          <p:nvPr/>
        </p:nvSpPr>
        <p:spPr>
          <a:xfrm>
            <a:off x="7272633" y="2168733"/>
            <a:ext cx="157200" cy="15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42"/>
          <p:cNvSpPr/>
          <p:nvPr/>
        </p:nvSpPr>
        <p:spPr>
          <a:xfrm>
            <a:off x="7272633" y="3658036"/>
            <a:ext cx="157200" cy="15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</p:txBody>
      </p:sp>
      <p:sp>
        <p:nvSpPr>
          <p:cNvPr id="659" name="Google Shape;659;p42"/>
          <p:cNvSpPr/>
          <p:nvPr/>
        </p:nvSpPr>
        <p:spPr>
          <a:xfrm>
            <a:off x="7272633" y="5147336"/>
            <a:ext cx="157200" cy="15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</p:txBody>
      </p:sp>
      <p:cxnSp>
        <p:nvCxnSpPr>
          <p:cNvPr id="660" name="Google Shape;660;p42"/>
          <p:cNvCxnSpPr>
            <a:stCxn id="657" idx="4"/>
            <a:endCxn id="658" idx="0"/>
          </p:cNvCxnSpPr>
          <p:nvPr/>
        </p:nvCxnSpPr>
        <p:spPr>
          <a:xfrm>
            <a:off x="7351233" y="2325933"/>
            <a:ext cx="0" cy="133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42"/>
          <p:cNvCxnSpPr>
            <a:stCxn id="658" idx="4"/>
            <a:endCxn id="659" idx="0"/>
          </p:cNvCxnSpPr>
          <p:nvPr/>
        </p:nvCxnSpPr>
        <p:spPr>
          <a:xfrm>
            <a:off x="7351233" y="3815236"/>
            <a:ext cx="0" cy="133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42"/>
          <p:cNvCxnSpPr>
            <a:stCxn id="659" idx="4"/>
          </p:cNvCxnSpPr>
          <p:nvPr/>
        </p:nvCxnSpPr>
        <p:spPr>
          <a:xfrm>
            <a:off x="7351233" y="5304536"/>
            <a:ext cx="0" cy="167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523CD7BD-C01E-4571-80F9-B7749DCAA55E}"/>
              </a:ext>
            </a:extLst>
          </p:cNvPr>
          <p:cNvSpPr/>
          <p:nvPr/>
        </p:nvSpPr>
        <p:spPr>
          <a:xfrm>
            <a:off x="1166197" y="1898732"/>
            <a:ext cx="3432307" cy="374669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2129</TotalTime>
  <Words>118</Words>
  <Application>Microsoft Office PowerPoint</Application>
  <PresentationFormat>Widescreen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Pompiere</vt:lpstr>
      <vt:lpstr>Wingdings 3</vt:lpstr>
      <vt:lpstr>Ion</vt:lpstr>
      <vt:lpstr>About Me?  I am Precious Kolawole</vt:lpstr>
      <vt:lpstr> Explain Machine Learning as to a Kid</vt:lpstr>
      <vt:lpstr>WTF is Machine Learning anyway?</vt:lpstr>
      <vt:lpstr>A simple analogy...</vt:lpstr>
      <vt:lpstr>Two Days Later…</vt:lpstr>
      <vt:lpstr>Machine Learning comes in for making decisions that are almost impossible to consistently make correctly without the help of cold, hard data, and/or deep domain expertise</vt:lpstr>
      <vt:lpstr> 1000 cat images + 1000 dog images = 2000 total images</vt:lpstr>
      <vt:lpstr>Y= f(x)  --- Mapping</vt:lpstr>
      <vt:lpstr>Reach me 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Sticker Org Chart</dc:title>
  <dc:creator>Serge Starenko</dc:creator>
  <cp:lastModifiedBy>Precious Kolawole</cp:lastModifiedBy>
  <cp:revision>164</cp:revision>
  <dcterms:created xsi:type="dcterms:W3CDTF">2021-01-14T15:19:47Z</dcterms:created>
  <dcterms:modified xsi:type="dcterms:W3CDTF">2021-05-21T02:55:27Z</dcterms:modified>
</cp:coreProperties>
</file>