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8" r:id="rId3"/>
    <p:sldId id="296" r:id="rId4"/>
    <p:sldId id="297" r:id="rId5"/>
    <p:sldId id="260" r:id="rId6"/>
    <p:sldId id="282" r:id="rId7"/>
    <p:sldId id="298" r:id="rId8"/>
    <p:sldId id="287" r:id="rId9"/>
    <p:sldId id="299" r:id="rId10"/>
  </p:sldIdLst>
  <p:sldSz cx="9144000" cy="5143500" type="screen16x9"/>
  <p:notesSz cx="6858000" cy="9144000"/>
  <p:embeddedFontLst>
    <p:embeddedFont>
      <p:font typeface="Barlow" panose="020B0604020202020204" charset="0"/>
      <p:regular r:id="rId12"/>
      <p:bold r:id="rId13"/>
      <p:italic r:id="rId14"/>
      <p:boldItalic r:id="rId15"/>
    </p:embeddedFon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513420" y="850605"/>
            <a:ext cx="4901998" cy="2929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</a:t>
            </a:r>
            <a:r>
              <a:rPr lang="en-US" dirty="0" err="1"/>
              <a:t>ieving</a:t>
            </a:r>
            <a:r>
              <a:rPr lang="en-US" dirty="0"/>
              <a:t> a Data Science Career as a Female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Precious Kolawole</a:t>
            </a:r>
            <a:br>
              <a:rPr lang="en-US" sz="1800" dirty="0"/>
            </a:br>
            <a:r>
              <a:rPr lang="en-US" sz="1800" dirty="0"/>
              <a:t>@</a:t>
            </a:r>
            <a:r>
              <a:rPr lang="en-US" sz="1800" dirty="0" err="1"/>
              <a:t>precillieo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0" y="85060"/>
            <a:ext cx="2052084" cy="5528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1339702" y="1382233"/>
            <a:ext cx="3965945" cy="27219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</a:rPr>
              <a:t>Machine Learning Engineering Intern at </a:t>
            </a:r>
            <a:r>
              <a:rPr lang="en-US" sz="1800" dirty="0" err="1">
                <a:solidFill>
                  <a:schemeClr val="accent2"/>
                </a:solidFill>
              </a:rPr>
              <a:t>Lendsqr</a:t>
            </a:r>
            <a:endParaRPr lang="en-US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</a:rPr>
              <a:t>Technical Writer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</a:rPr>
              <a:t>Dermatologist at night. Developer in the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5F7E3-D9A5-4F25-B300-A3ED165C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1382233"/>
            <a:ext cx="2402957" cy="2200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E9235-29CE-4022-AACB-248704880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363125"/>
            <a:ext cx="3961249" cy="1943601"/>
          </a:xfrm>
        </p:spPr>
        <p:txBody>
          <a:bodyPr/>
          <a:lstStyle/>
          <a:p>
            <a:r>
              <a:rPr lang="en-US" dirty="0"/>
              <a:t>Challenges of Women In Tech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A0BBD-F1DB-4C6D-B17E-F748CA6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51" y="999460"/>
            <a:ext cx="2834198" cy="29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C656-18D6-437D-BE3B-58EE6181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552893"/>
            <a:ext cx="5110800" cy="1286540"/>
          </a:xfrm>
        </p:spPr>
        <p:txBody>
          <a:bodyPr/>
          <a:lstStyle/>
          <a:p>
            <a:r>
              <a:rPr lang="en-US" dirty="0"/>
              <a:t>Nigerian Women are way too relaxed!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A54D-732F-450E-8C0F-35AB3E6CD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Leave Your Comfort 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279A-16D6-4F53-8DAD-FEBF4852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00" y="2286000"/>
            <a:ext cx="317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1711842"/>
            <a:ext cx="5307000" cy="12698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Take up Space!</a:t>
            </a:r>
            <a:br>
              <a:rPr lang="en" dirty="0"/>
            </a:br>
            <a:br>
              <a:rPr lang="en" dirty="0"/>
            </a:br>
            <a:r>
              <a:rPr lang="en" dirty="0"/>
              <a:t>“Opportunity </a:t>
            </a:r>
            <a:r>
              <a:rPr lang="en-US" dirty="0"/>
              <a:t>is when luck meets preparation”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CAREER GROWTH</a:t>
            </a: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DEC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NOV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OCT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SEP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AUG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JUL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MAY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APR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FEB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JAN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37" name="Google Shape;537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Go Live Precious. I 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love AI.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39" name="Google Shape;539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1" name="Google Shape;541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2" name="Google Shape;542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Opportunity! Got into SCA, the mentor-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mentee DS program</a:t>
            </a: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3" name="Google Shape;543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4" name="Google Shape;544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 now use </a:t>
            </a:r>
            <a:r>
              <a:rPr lang="en-US" sz="1100" dirty="0" err="1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PowerBI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, Tableau &amp; SQL.</a:t>
            </a:r>
            <a:b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Can I call myself a Data Analyst already??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5" name="Google Shape;545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6" name="Google Shape;546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DSN 2020 AI Bootcamp started. Came up the 33</a:t>
            </a:r>
            <a:r>
              <a:rPr lang="en-US" sz="1100" baseline="30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rd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best DS out of 750 DS that participated.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7" name="Google Shape;547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8" name="Google Shape;548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Built a DL model to tackle the problems faced by Doctors in Tanzania</a:t>
            </a: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9" name="Google Shape;549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Gained Admission into the University.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1" name="Google Shape;551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My brother was there for me as a mentor. I started Data Analysis.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3" name="Google Shape;553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Learning continues!</a:t>
            </a:r>
            <a:b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Da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ta Analysis, Visualization, got engaged in personal projects too.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5" name="Google Shape;555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Yay! I delved into Machine Learning.</a:t>
            </a:r>
            <a:b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 can now build 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train and build models.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Sadly. SCA mentorship ended.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7" name="Google Shape;557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 won an award. Mrs. Algorithm 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as the best female DS in Nigeria.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Learning Continues!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9" name="Google Shape;559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Eww. I got a job as a Machine Learning Engineer</a:t>
            </a:r>
            <a:r>
              <a:rPr lang="en-US" sz="1100" dirty="0" err="1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ing</a:t>
            </a:r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Intern</a:t>
            </a:r>
            <a:r>
              <a:rPr lang="en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!!!</a:t>
            </a:r>
            <a:endParaRPr sz="11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" name="Google Shape;542;p37">
            <a:extLst>
              <a:ext uri="{FF2B5EF4-FFF2-40B4-BE49-F238E27FC236}">
                <a16:creationId xmlns:a16="http://schemas.microsoft.com/office/drawing/2014/main" id="{28B3E693-E3BF-4C75-96C8-369EC414339E}"/>
              </a:ext>
            </a:extLst>
          </p:cNvPr>
          <p:cNvSpPr txBox="1"/>
          <p:nvPr/>
        </p:nvSpPr>
        <p:spPr>
          <a:xfrm>
            <a:off x="2049132" y="1706318"/>
            <a:ext cx="1249500" cy="57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1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Learned to write Python Codes, right on my Phone.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CD16-F6CE-4CDB-BE10-51E80583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170122"/>
            <a:ext cx="5307000" cy="425302"/>
          </a:xfrm>
        </p:spPr>
        <p:txBody>
          <a:bodyPr/>
          <a:lstStyle/>
          <a:p>
            <a:r>
              <a:rPr lang="en-US" dirty="0"/>
              <a:t>Machine Learning Engineer In a Year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C57A2-B9F5-455A-859B-FA73D8717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C77C4-26BD-4341-8F61-8B8DB11E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0" y="999460"/>
            <a:ext cx="5645889" cy="3777635"/>
          </a:xfrm>
          <a:prstGeom prst="rect">
            <a:avLst/>
          </a:prstGeom>
        </p:spPr>
      </p:pic>
      <p:grpSp>
        <p:nvGrpSpPr>
          <p:cNvPr id="5" name="Google Shape;1426;p47">
            <a:extLst>
              <a:ext uri="{FF2B5EF4-FFF2-40B4-BE49-F238E27FC236}">
                <a16:creationId xmlns:a16="http://schemas.microsoft.com/office/drawing/2014/main" id="{C7C26C4E-E041-4090-B2F2-C95491B858CB}"/>
              </a:ext>
            </a:extLst>
          </p:cNvPr>
          <p:cNvGrpSpPr/>
          <p:nvPr/>
        </p:nvGrpSpPr>
        <p:grpSpPr>
          <a:xfrm>
            <a:off x="8155172" y="1"/>
            <a:ext cx="988828" cy="999460"/>
            <a:chOff x="5297950" y="1632050"/>
            <a:chExt cx="426200" cy="431100"/>
          </a:xfrm>
        </p:grpSpPr>
        <p:sp>
          <p:nvSpPr>
            <p:cNvPr id="6" name="Google Shape;1427;p47">
              <a:extLst>
                <a:ext uri="{FF2B5EF4-FFF2-40B4-BE49-F238E27FC236}">
                  <a16:creationId xmlns:a16="http://schemas.microsoft.com/office/drawing/2014/main" id="{EC30BD91-8AEA-48C1-A4FE-882516A4D7C5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1428;p47">
              <a:extLst>
                <a:ext uri="{FF2B5EF4-FFF2-40B4-BE49-F238E27FC236}">
                  <a16:creationId xmlns:a16="http://schemas.microsoft.com/office/drawing/2014/main" id="{AE5596CA-1906-4AA9-BEE5-4E66720E5DB3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97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Summary</a:t>
            </a:r>
            <a:endParaRPr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855292" y="1413043"/>
            <a:ext cx="3608218" cy="3243857"/>
            <a:chOff x="855292" y="1413043"/>
            <a:chExt cx="3608218" cy="3243857"/>
          </a:xfrm>
        </p:grpSpPr>
        <p:sp>
          <p:nvSpPr>
            <p:cNvPr id="665" name="Google Shape;665;p42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5.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6.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1.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3.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2.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4.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2" name="Google Shape;672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3" name="Google Shape;673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challenge Yourself.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4" name="Google Shape;674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5" name="Google Shape;675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Be Hungry f</a:t>
            </a:r>
            <a:r>
              <a:rPr lang="en-US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or Greatness.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7" name="Google Shape;677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Ask for Help.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8" name="Google Shape;678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9" name="Google Shape;679;p42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Embrace Opportunities.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1" name="Google Shape;681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Join a Community.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2" name="Google Shape;682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3" name="Google Shape;683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Publicise Yoursel</a:t>
            </a:r>
            <a:r>
              <a:rPr lang="en-US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</a:t>
            </a:r>
            <a:r>
              <a:rPr lang="en" sz="18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8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8D8D-C534-46FE-8CA2-CB8F0711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99" y="2161800"/>
            <a:ext cx="5322217" cy="819900"/>
          </a:xfrm>
        </p:spPr>
        <p:txBody>
          <a:bodyPr/>
          <a:lstStyle/>
          <a:p>
            <a:pPr marL="38100" indent="0">
              <a:buNone/>
            </a:pPr>
            <a:r>
              <a:rPr lang="en-US" sz="5400" dirty="0"/>
              <a:t>                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73331-A92D-4DDB-97C6-4A0CCA19D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779450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252</Words>
  <Application>Microsoft Office PowerPoint</Application>
  <PresentationFormat>On-screen Show (16:9)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Barlow</vt:lpstr>
      <vt:lpstr>Arial</vt:lpstr>
      <vt:lpstr>Calibri</vt:lpstr>
      <vt:lpstr>Barlow Light</vt:lpstr>
      <vt:lpstr>Minola template</vt:lpstr>
      <vt:lpstr>Achieving a Data Science Career as a Female  Precious Kolawole @precillieo</vt:lpstr>
      <vt:lpstr>HELLO!</vt:lpstr>
      <vt:lpstr>Challenges of Women In Tech</vt:lpstr>
      <vt:lpstr>Nigerian Women are way too relaxed!</vt:lpstr>
      <vt:lpstr>PowerPoint Presentation</vt:lpstr>
      <vt:lpstr>MY CAREER GROWTH</vt:lpstr>
      <vt:lpstr>Machine Learning Engineer In a Year</vt:lpstr>
      <vt:lpstr>In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lastModifiedBy>Precious Kolawole</cp:lastModifiedBy>
  <cp:revision>26</cp:revision>
  <dcterms:modified xsi:type="dcterms:W3CDTF">2021-04-01T07:31:03Z</dcterms:modified>
</cp:coreProperties>
</file>