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Replace with your project/product name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Replace with you team member(s) details and school information</a:t>
            </a:r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5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/>
              <a:t>Brief description of the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74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 smtClean="0"/>
              <a:t>Problem the product is aimed to solve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6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 smtClean="0"/>
              <a:t>Primary Objective of the </a:t>
            </a:r>
            <a:r>
              <a:rPr lang="en-US" dirty="0"/>
              <a:t>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87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 smtClean="0"/>
              <a:t>How the product solves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6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/>
              <a:t>Importance </a:t>
            </a:r>
            <a:r>
              <a:rPr lang="en-US" dirty="0" smtClean="0"/>
              <a:t>of the </a:t>
            </a:r>
            <a:r>
              <a:rPr lang="en-US" dirty="0"/>
              <a:t>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56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 smtClean="0"/>
              <a:t>Commercial viability of the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06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6" y="1637210"/>
            <a:ext cx="10284823" cy="107115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326675"/>
            <a:ext cx="10363826" cy="278674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75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8" y="2679032"/>
            <a:ext cx="10284823" cy="2740449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end</a:t>
            </a:r>
            <a:br>
              <a:rPr lang="en-US" sz="8000" dirty="0" smtClean="0"/>
            </a:br>
            <a:r>
              <a:rPr lang="en-US" sz="8000" dirty="0"/>
              <a:t>Thank </a:t>
            </a:r>
            <a:r>
              <a:rPr lang="en-US" sz="8000" dirty="0" smtClean="0"/>
              <a:t>you.</a:t>
            </a:r>
            <a:endParaRPr lang="en-GB" sz="8000" dirty="0"/>
          </a:p>
        </p:txBody>
      </p:sp>
      <p:pic>
        <p:nvPicPr>
          <p:cNvPr id="4" name="Picture 3" descr="C:\Users\user\Documents\AMIHUB DOCUMENTS\LETTERHEAD\SCITECH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63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3765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50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Replace with your project/product name</vt:lpstr>
      <vt:lpstr>Brief description of the Product</vt:lpstr>
      <vt:lpstr>Problem the product is aimed to solve</vt:lpstr>
      <vt:lpstr>Primary Objective of the Product</vt:lpstr>
      <vt:lpstr>How the product solves the problem</vt:lpstr>
      <vt:lpstr>Importance of the Product</vt:lpstr>
      <vt:lpstr>Commercial viability of the product</vt:lpstr>
      <vt:lpstr>conclusion</vt:lpstr>
      <vt:lpstr>the end 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with your project/product name</dc:title>
  <dc:creator>user</dc:creator>
  <cp:lastModifiedBy>user</cp:lastModifiedBy>
  <cp:revision>2</cp:revision>
  <dcterms:created xsi:type="dcterms:W3CDTF">2023-10-08T13:53:37Z</dcterms:created>
  <dcterms:modified xsi:type="dcterms:W3CDTF">2023-10-08T14:07:16Z</dcterms:modified>
</cp:coreProperties>
</file>