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0" d="100"/>
          <a:sy n="100" d="100"/>
        </p:scale>
        <p:origin x="-19" y="-9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B597-AED7-6AEE-5CC0-DEC585FC79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B58599-F1E8-8C86-529D-233AE740FD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7B9581-51D4-63BA-10D1-4771DBA72969}"/>
              </a:ext>
            </a:extLst>
          </p:cNvPr>
          <p:cNvSpPr>
            <a:spLocks noGrp="1"/>
          </p:cNvSpPr>
          <p:nvPr>
            <p:ph type="dt" sz="half" idx="10"/>
          </p:nvPr>
        </p:nvSpPr>
        <p:spPr/>
        <p:txBody>
          <a:bodyPr/>
          <a:lstStyle/>
          <a:p>
            <a:fld id="{CC475311-3943-49F4-A91D-8D4D5B7A5B1A}" type="datetimeFigureOut">
              <a:rPr lang="en-US" smtClean="0"/>
              <a:t>4/19/2024</a:t>
            </a:fld>
            <a:endParaRPr lang="en-US"/>
          </a:p>
        </p:txBody>
      </p:sp>
      <p:sp>
        <p:nvSpPr>
          <p:cNvPr id="5" name="Footer Placeholder 4">
            <a:extLst>
              <a:ext uri="{FF2B5EF4-FFF2-40B4-BE49-F238E27FC236}">
                <a16:creationId xmlns:a16="http://schemas.microsoft.com/office/drawing/2014/main" id="{A9EC2974-1275-B930-0076-8EC69F1C7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F102E-C80B-AAF5-50D6-CA83100BE187}"/>
              </a:ext>
            </a:extLst>
          </p:cNvPr>
          <p:cNvSpPr>
            <a:spLocks noGrp="1"/>
          </p:cNvSpPr>
          <p:nvPr>
            <p:ph type="sldNum" sz="quarter" idx="12"/>
          </p:nvPr>
        </p:nvSpPr>
        <p:spPr/>
        <p:txBody>
          <a:bodyPr/>
          <a:lstStyle/>
          <a:p>
            <a:fld id="{AE9CA021-7497-4516-9B94-7BE607E2D610}" type="slidenum">
              <a:rPr lang="en-US" smtClean="0"/>
              <a:t>‹#›</a:t>
            </a:fld>
            <a:endParaRPr lang="en-US"/>
          </a:p>
        </p:txBody>
      </p:sp>
    </p:spTree>
    <p:extLst>
      <p:ext uri="{BB962C8B-B14F-4D97-AF65-F5344CB8AC3E}">
        <p14:creationId xmlns:p14="http://schemas.microsoft.com/office/powerpoint/2010/main" val="4144848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0DA3-10CE-28C7-5CF8-30AC4C88C3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6D3BFF-462C-C247-AD57-0CBD422C3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C3297C-4E90-AB33-846F-9C8E9CCACC87}"/>
              </a:ext>
            </a:extLst>
          </p:cNvPr>
          <p:cNvSpPr>
            <a:spLocks noGrp="1"/>
          </p:cNvSpPr>
          <p:nvPr>
            <p:ph type="dt" sz="half" idx="10"/>
          </p:nvPr>
        </p:nvSpPr>
        <p:spPr/>
        <p:txBody>
          <a:bodyPr/>
          <a:lstStyle/>
          <a:p>
            <a:fld id="{CC475311-3943-49F4-A91D-8D4D5B7A5B1A}" type="datetimeFigureOut">
              <a:rPr lang="en-US" smtClean="0"/>
              <a:t>4/19/2024</a:t>
            </a:fld>
            <a:endParaRPr lang="en-US"/>
          </a:p>
        </p:txBody>
      </p:sp>
      <p:sp>
        <p:nvSpPr>
          <p:cNvPr id="5" name="Footer Placeholder 4">
            <a:extLst>
              <a:ext uri="{FF2B5EF4-FFF2-40B4-BE49-F238E27FC236}">
                <a16:creationId xmlns:a16="http://schemas.microsoft.com/office/drawing/2014/main" id="{59FF2F49-C893-BA52-A438-D01ED453A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AAD7B7-0773-7748-A232-AF52FEC3585D}"/>
              </a:ext>
            </a:extLst>
          </p:cNvPr>
          <p:cNvSpPr>
            <a:spLocks noGrp="1"/>
          </p:cNvSpPr>
          <p:nvPr>
            <p:ph type="sldNum" sz="quarter" idx="12"/>
          </p:nvPr>
        </p:nvSpPr>
        <p:spPr/>
        <p:txBody>
          <a:bodyPr/>
          <a:lstStyle/>
          <a:p>
            <a:fld id="{AE9CA021-7497-4516-9B94-7BE607E2D610}" type="slidenum">
              <a:rPr lang="en-US" smtClean="0"/>
              <a:t>‹#›</a:t>
            </a:fld>
            <a:endParaRPr lang="en-US"/>
          </a:p>
        </p:txBody>
      </p:sp>
    </p:spTree>
    <p:extLst>
      <p:ext uri="{BB962C8B-B14F-4D97-AF65-F5344CB8AC3E}">
        <p14:creationId xmlns:p14="http://schemas.microsoft.com/office/powerpoint/2010/main" val="310469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F55CB-1BAB-F8BC-11E9-FE89633B09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C1E96D-2E5A-6FAB-0A93-8B7D371ACA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7C77E-61E8-59FE-8A48-31686D1529D9}"/>
              </a:ext>
            </a:extLst>
          </p:cNvPr>
          <p:cNvSpPr>
            <a:spLocks noGrp="1"/>
          </p:cNvSpPr>
          <p:nvPr>
            <p:ph type="dt" sz="half" idx="10"/>
          </p:nvPr>
        </p:nvSpPr>
        <p:spPr/>
        <p:txBody>
          <a:bodyPr/>
          <a:lstStyle/>
          <a:p>
            <a:fld id="{CC475311-3943-49F4-A91D-8D4D5B7A5B1A}" type="datetimeFigureOut">
              <a:rPr lang="en-US" smtClean="0"/>
              <a:t>4/19/2024</a:t>
            </a:fld>
            <a:endParaRPr lang="en-US"/>
          </a:p>
        </p:txBody>
      </p:sp>
      <p:sp>
        <p:nvSpPr>
          <p:cNvPr id="5" name="Footer Placeholder 4">
            <a:extLst>
              <a:ext uri="{FF2B5EF4-FFF2-40B4-BE49-F238E27FC236}">
                <a16:creationId xmlns:a16="http://schemas.microsoft.com/office/drawing/2014/main" id="{06F0C2F5-618C-0629-EA4C-E466C6B63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81007-A5A3-C8DD-8354-A28180C367A0}"/>
              </a:ext>
            </a:extLst>
          </p:cNvPr>
          <p:cNvSpPr>
            <a:spLocks noGrp="1"/>
          </p:cNvSpPr>
          <p:nvPr>
            <p:ph type="sldNum" sz="quarter" idx="12"/>
          </p:nvPr>
        </p:nvSpPr>
        <p:spPr/>
        <p:txBody>
          <a:bodyPr/>
          <a:lstStyle/>
          <a:p>
            <a:fld id="{AE9CA021-7497-4516-9B94-7BE607E2D610}" type="slidenum">
              <a:rPr lang="en-US" smtClean="0"/>
              <a:t>‹#›</a:t>
            </a:fld>
            <a:endParaRPr lang="en-US"/>
          </a:p>
        </p:txBody>
      </p:sp>
    </p:spTree>
    <p:extLst>
      <p:ext uri="{BB962C8B-B14F-4D97-AF65-F5344CB8AC3E}">
        <p14:creationId xmlns:p14="http://schemas.microsoft.com/office/powerpoint/2010/main" val="3375058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F311-442B-42D9-7C00-94816D6A7E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D94CC8-8FE0-18CF-B144-5050F0F13F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5B82CF-B2D0-D69C-57DC-17FAFB77DC4D}"/>
              </a:ext>
            </a:extLst>
          </p:cNvPr>
          <p:cNvSpPr>
            <a:spLocks noGrp="1"/>
          </p:cNvSpPr>
          <p:nvPr>
            <p:ph type="dt" sz="half" idx="10"/>
          </p:nvPr>
        </p:nvSpPr>
        <p:spPr/>
        <p:txBody>
          <a:bodyPr/>
          <a:lstStyle/>
          <a:p>
            <a:fld id="{CC475311-3943-49F4-A91D-8D4D5B7A5B1A}" type="datetimeFigureOut">
              <a:rPr lang="en-US" smtClean="0"/>
              <a:t>4/19/2024</a:t>
            </a:fld>
            <a:endParaRPr lang="en-US"/>
          </a:p>
        </p:txBody>
      </p:sp>
      <p:sp>
        <p:nvSpPr>
          <p:cNvPr id="5" name="Footer Placeholder 4">
            <a:extLst>
              <a:ext uri="{FF2B5EF4-FFF2-40B4-BE49-F238E27FC236}">
                <a16:creationId xmlns:a16="http://schemas.microsoft.com/office/drawing/2014/main" id="{65B40D50-6587-B4D8-F54B-C116603C7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224DD-72FF-E373-C4CC-3B271920B917}"/>
              </a:ext>
            </a:extLst>
          </p:cNvPr>
          <p:cNvSpPr>
            <a:spLocks noGrp="1"/>
          </p:cNvSpPr>
          <p:nvPr>
            <p:ph type="sldNum" sz="quarter" idx="12"/>
          </p:nvPr>
        </p:nvSpPr>
        <p:spPr/>
        <p:txBody>
          <a:bodyPr/>
          <a:lstStyle/>
          <a:p>
            <a:fld id="{AE9CA021-7497-4516-9B94-7BE607E2D610}" type="slidenum">
              <a:rPr lang="en-US" smtClean="0"/>
              <a:t>‹#›</a:t>
            </a:fld>
            <a:endParaRPr lang="en-US"/>
          </a:p>
        </p:txBody>
      </p:sp>
    </p:spTree>
    <p:extLst>
      <p:ext uri="{BB962C8B-B14F-4D97-AF65-F5344CB8AC3E}">
        <p14:creationId xmlns:p14="http://schemas.microsoft.com/office/powerpoint/2010/main" val="224270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93BAF-52AA-59AF-2ADD-CAE763D5BE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F2E4EF-25A0-0E52-CE75-50DC74ED801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310137-3461-AA04-D705-8F5F4B8D24A5}"/>
              </a:ext>
            </a:extLst>
          </p:cNvPr>
          <p:cNvSpPr>
            <a:spLocks noGrp="1"/>
          </p:cNvSpPr>
          <p:nvPr>
            <p:ph type="dt" sz="half" idx="10"/>
          </p:nvPr>
        </p:nvSpPr>
        <p:spPr/>
        <p:txBody>
          <a:bodyPr/>
          <a:lstStyle/>
          <a:p>
            <a:fld id="{CC475311-3943-49F4-A91D-8D4D5B7A5B1A}" type="datetimeFigureOut">
              <a:rPr lang="en-US" smtClean="0"/>
              <a:t>4/19/2024</a:t>
            </a:fld>
            <a:endParaRPr lang="en-US"/>
          </a:p>
        </p:txBody>
      </p:sp>
      <p:sp>
        <p:nvSpPr>
          <p:cNvPr id="5" name="Footer Placeholder 4">
            <a:extLst>
              <a:ext uri="{FF2B5EF4-FFF2-40B4-BE49-F238E27FC236}">
                <a16:creationId xmlns:a16="http://schemas.microsoft.com/office/drawing/2014/main" id="{48A30DB9-41A7-2A39-E16F-8D60C4F1D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98A6A-BF5B-7D83-528F-0DC4E985C0F9}"/>
              </a:ext>
            </a:extLst>
          </p:cNvPr>
          <p:cNvSpPr>
            <a:spLocks noGrp="1"/>
          </p:cNvSpPr>
          <p:nvPr>
            <p:ph type="sldNum" sz="quarter" idx="12"/>
          </p:nvPr>
        </p:nvSpPr>
        <p:spPr/>
        <p:txBody>
          <a:bodyPr/>
          <a:lstStyle/>
          <a:p>
            <a:fld id="{AE9CA021-7497-4516-9B94-7BE607E2D610}" type="slidenum">
              <a:rPr lang="en-US" smtClean="0"/>
              <a:t>‹#›</a:t>
            </a:fld>
            <a:endParaRPr lang="en-US"/>
          </a:p>
        </p:txBody>
      </p:sp>
    </p:spTree>
    <p:extLst>
      <p:ext uri="{BB962C8B-B14F-4D97-AF65-F5344CB8AC3E}">
        <p14:creationId xmlns:p14="http://schemas.microsoft.com/office/powerpoint/2010/main" val="3995138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12DD1-951E-3E84-A116-77DF8925FC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C11309-F54A-57B8-6D15-92DE7BCEFE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CDE137-C748-7E4F-8340-7E1BB45935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C00995-94AB-2A9D-DFF2-89230C9242B6}"/>
              </a:ext>
            </a:extLst>
          </p:cNvPr>
          <p:cNvSpPr>
            <a:spLocks noGrp="1"/>
          </p:cNvSpPr>
          <p:nvPr>
            <p:ph type="dt" sz="half" idx="10"/>
          </p:nvPr>
        </p:nvSpPr>
        <p:spPr/>
        <p:txBody>
          <a:bodyPr/>
          <a:lstStyle/>
          <a:p>
            <a:fld id="{CC475311-3943-49F4-A91D-8D4D5B7A5B1A}" type="datetimeFigureOut">
              <a:rPr lang="en-US" smtClean="0"/>
              <a:t>4/19/2024</a:t>
            </a:fld>
            <a:endParaRPr lang="en-US"/>
          </a:p>
        </p:txBody>
      </p:sp>
      <p:sp>
        <p:nvSpPr>
          <p:cNvPr id="6" name="Footer Placeholder 5">
            <a:extLst>
              <a:ext uri="{FF2B5EF4-FFF2-40B4-BE49-F238E27FC236}">
                <a16:creationId xmlns:a16="http://schemas.microsoft.com/office/drawing/2014/main" id="{5E4086B8-CEDC-73A3-C46B-2B4463AC7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BC7B20-F8CB-BFE5-6A64-02BC2B64E83E}"/>
              </a:ext>
            </a:extLst>
          </p:cNvPr>
          <p:cNvSpPr>
            <a:spLocks noGrp="1"/>
          </p:cNvSpPr>
          <p:nvPr>
            <p:ph type="sldNum" sz="quarter" idx="12"/>
          </p:nvPr>
        </p:nvSpPr>
        <p:spPr/>
        <p:txBody>
          <a:bodyPr/>
          <a:lstStyle/>
          <a:p>
            <a:fld id="{AE9CA021-7497-4516-9B94-7BE607E2D610}" type="slidenum">
              <a:rPr lang="en-US" smtClean="0"/>
              <a:t>‹#›</a:t>
            </a:fld>
            <a:endParaRPr lang="en-US"/>
          </a:p>
        </p:txBody>
      </p:sp>
    </p:spTree>
    <p:extLst>
      <p:ext uri="{BB962C8B-B14F-4D97-AF65-F5344CB8AC3E}">
        <p14:creationId xmlns:p14="http://schemas.microsoft.com/office/powerpoint/2010/main" val="3519836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987BB-8AA7-E791-AFF7-BF7A044D3E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679BCE-02E8-A3CD-4AB3-0515796E86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89CB25-73C6-D7B2-B55A-DDB8629893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CDCC46-AAC0-1EB4-13E2-854BB4D23B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84CEE4-4A24-484E-A34F-0A4EF92F98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35F17E-377F-C82C-84ED-C263462ACAA0}"/>
              </a:ext>
            </a:extLst>
          </p:cNvPr>
          <p:cNvSpPr>
            <a:spLocks noGrp="1"/>
          </p:cNvSpPr>
          <p:nvPr>
            <p:ph type="dt" sz="half" idx="10"/>
          </p:nvPr>
        </p:nvSpPr>
        <p:spPr/>
        <p:txBody>
          <a:bodyPr/>
          <a:lstStyle/>
          <a:p>
            <a:fld id="{CC475311-3943-49F4-A91D-8D4D5B7A5B1A}" type="datetimeFigureOut">
              <a:rPr lang="en-US" smtClean="0"/>
              <a:t>4/19/2024</a:t>
            </a:fld>
            <a:endParaRPr lang="en-US"/>
          </a:p>
        </p:txBody>
      </p:sp>
      <p:sp>
        <p:nvSpPr>
          <p:cNvPr id="8" name="Footer Placeholder 7">
            <a:extLst>
              <a:ext uri="{FF2B5EF4-FFF2-40B4-BE49-F238E27FC236}">
                <a16:creationId xmlns:a16="http://schemas.microsoft.com/office/drawing/2014/main" id="{664D2447-1C7A-EC73-BE0C-8EA409433D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E4687B-02D0-41E1-A915-C9E0AFFBEDDC}"/>
              </a:ext>
            </a:extLst>
          </p:cNvPr>
          <p:cNvSpPr>
            <a:spLocks noGrp="1"/>
          </p:cNvSpPr>
          <p:nvPr>
            <p:ph type="sldNum" sz="quarter" idx="12"/>
          </p:nvPr>
        </p:nvSpPr>
        <p:spPr/>
        <p:txBody>
          <a:bodyPr/>
          <a:lstStyle/>
          <a:p>
            <a:fld id="{AE9CA021-7497-4516-9B94-7BE607E2D610}" type="slidenum">
              <a:rPr lang="en-US" smtClean="0"/>
              <a:t>‹#›</a:t>
            </a:fld>
            <a:endParaRPr lang="en-US"/>
          </a:p>
        </p:txBody>
      </p:sp>
    </p:spTree>
    <p:extLst>
      <p:ext uri="{BB962C8B-B14F-4D97-AF65-F5344CB8AC3E}">
        <p14:creationId xmlns:p14="http://schemas.microsoft.com/office/powerpoint/2010/main" val="555028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995F8-0713-F932-C45C-C8BF1DC182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59CCEA-357C-1BCC-4B99-93B15B972CE6}"/>
              </a:ext>
            </a:extLst>
          </p:cNvPr>
          <p:cNvSpPr>
            <a:spLocks noGrp="1"/>
          </p:cNvSpPr>
          <p:nvPr>
            <p:ph type="dt" sz="half" idx="10"/>
          </p:nvPr>
        </p:nvSpPr>
        <p:spPr/>
        <p:txBody>
          <a:bodyPr/>
          <a:lstStyle/>
          <a:p>
            <a:fld id="{CC475311-3943-49F4-A91D-8D4D5B7A5B1A}" type="datetimeFigureOut">
              <a:rPr lang="en-US" smtClean="0"/>
              <a:t>4/19/2024</a:t>
            </a:fld>
            <a:endParaRPr lang="en-US"/>
          </a:p>
        </p:txBody>
      </p:sp>
      <p:sp>
        <p:nvSpPr>
          <p:cNvPr id="4" name="Footer Placeholder 3">
            <a:extLst>
              <a:ext uri="{FF2B5EF4-FFF2-40B4-BE49-F238E27FC236}">
                <a16:creationId xmlns:a16="http://schemas.microsoft.com/office/drawing/2014/main" id="{FE498E67-6FFD-FA5F-63C3-589C6EB6F8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881A87-FC5A-B284-8C9A-BEB6F1B18540}"/>
              </a:ext>
            </a:extLst>
          </p:cNvPr>
          <p:cNvSpPr>
            <a:spLocks noGrp="1"/>
          </p:cNvSpPr>
          <p:nvPr>
            <p:ph type="sldNum" sz="quarter" idx="12"/>
          </p:nvPr>
        </p:nvSpPr>
        <p:spPr/>
        <p:txBody>
          <a:bodyPr/>
          <a:lstStyle/>
          <a:p>
            <a:fld id="{AE9CA021-7497-4516-9B94-7BE607E2D610}" type="slidenum">
              <a:rPr lang="en-US" smtClean="0"/>
              <a:t>‹#›</a:t>
            </a:fld>
            <a:endParaRPr lang="en-US"/>
          </a:p>
        </p:txBody>
      </p:sp>
    </p:spTree>
    <p:extLst>
      <p:ext uri="{BB962C8B-B14F-4D97-AF65-F5344CB8AC3E}">
        <p14:creationId xmlns:p14="http://schemas.microsoft.com/office/powerpoint/2010/main" val="2280898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581143-6B6E-F189-52E2-C39B6E33A707}"/>
              </a:ext>
            </a:extLst>
          </p:cNvPr>
          <p:cNvSpPr>
            <a:spLocks noGrp="1"/>
          </p:cNvSpPr>
          <p:nvPr>
            <p:ph type="dt" sz="half" idx="10"/>
          </p:nvPr>
        </p:nvSpPr>
        <p:spPr/>
        <p:txBody>
          <a:bodyPr/>
          <a:lstStyle/>
          <a:p>
            <a:fld id="{CC475311-3943-49F4-A91D-8D4D5B7A5B1A}" type="datetimeFigureOut">
              <a:rPr lang="en-US" smtClean="0"/>
              <a:t>4/19/2024</a:t>
            </a:fld>
            <a:endParaRPr lang="en-US"/>
          </a:p>
        </p:txBody>
      </p:sp>
      <p:sp>
        <p:nvSpPr>
          <p:cNvPr id="3" name="Footer Placeholder 2">
            <a:extLst>
              <a:ext uri="{FF2B5EF4-FFF2-40B4-BE49-F238E27FC236}">
                <a16:creationId xmlns:a16="http://schemas.microsoft.com/office/drawing/2014/main" id="{C97DAF84-67F2-5F36-C146-DAA5836EAB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44716A-1743-0652-9C16-C3BC8C657514}"/>
              </a:ext>
            </a:extLst>
          </p:cNvPr>
          <p:cNvSpPr>
            <a:spLocks noGrp="1"/>
          </p:cNvSpPr>
          <p:nvPr>
            <p:ph type="sldNum" sz="quarter" idx="12"/>
          </p:nvPr>
        </p:nvSpPr>
        <p:spPr/>
        <p:txBody>
          <a:bodyPr/>
          <a:lstStyle/>
          <a:p>
            <a:fld id="{AE9CA021-7497-4516-9B94-7BE607E2D610}" type="slidenum">
              <a:rPr lang="en-US" smtClean="0"/>
              <a:t>‹#›</a:t>
            </a:fld>
            <a:endParaRPr lang="en-US"/>
          </a:p>
        </p:txBody>
      </p:sp>
    </p:spTree>
    <p:extLst>
      <p:ext uri="{BB962C8B-B14F-4D97-AF65-F5344CB8AC3E}">
        <p14:creationId xmlns:p14="http://schemas.microsoft.com/office/powerpoint/2010/main" val="278617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F86C8-71C5-7DBC-803C-1C6B3A0CFB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F0460D-2AB5-86A1-8477-F991134121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E4F7D1-2BA4-9FB0-A984-6EA8F733C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7E72B-E23D-00BE-B9E4-E019F6597C81}"/>
              </a:ext>
            </a:extLst>
          </p:cNvPr>
          <p:cNvSpPr>
            <a:spLocks noGrp="1"/>
          </p:cNvSpPr>
          <p:nvPr>
            <p:ph type="dt" sz="half" idx="10"/>
          </p:nvPr>
        </p:nvSpPr>
        <p:spPr/>
        <p:txBody>
          <a:bodyPr/>
          <a:lstStyle/>
          <a:p>
            <a:fld id="{CC475311-3943-49F4-A91D-8D4D5B7A5B1A}" type="datetimeFigureOut">
              <a:rPr lang="en-US" smtClean="0"/>
              <a:t>4/19/2024</a:t>
            </a:fld>
            <a:endParaRPr lang="en-US"/>
          </a:p>
        </p:txBody>
      </p:sp>
      <p:sp>
        <p:nvSpPr>
          <p:cNvPr id="6" name="Footer Placeholder 5">
            <a:extLst>
              <a:ext uri="{FF2B5EF4-FFF2-40B4-BE49-F238E27FC236}">
                <a16:creationId xmlns:a16="http://schemas.microsoft.com/office/drawing/2014/main" id="{33B16EDB-E27A-4A05-F297-A32162F7C8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C956C6-D920-6082-EDD5-96C9A003359A}"/>
              </a:ext>
            </a:extLst>
          </p:cNvPr>
          <p:cNvSpPr>
            <a:spLocks noGrp="1"/>
          </p:cNvSpPr>
          <p:nvPr>
            <p:ph type="sldNum" sz="quarter" idx="12"/>
          </p:nvPr>
        </p:nvSpPr>
        <p:spPr/>
        <p:txBody>
          <a:bodyPr/>
          <a:lstStyle/>
          <a:p>
            <a:fld id="{AE9CA021-7497-4516-9B94-7BE607E2D610}" type="slidenum">
              <a:rPr lang="en-US" smtClean="0"/>
              <a:t>‹#›</a:t>
            </a:fld>
            <a:endParaRPr lang="en-US"/>
          </a:p>
        </p:txBody>
      </p:sp>
    </p:spTree>
    <p:extLst>
      <p:ext uri="{BB962C8B-B14F-4D97-AF65-F5344CB8AC3E}">
        <p14:creationId xmlns:p14="http://schemas.microsoft.com/office/powerpoint/2010/main" val="126903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AF878-62FE-E986-74B4-331DD6CB0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CF2F13-317B-7290-063C-2E12EFDAD8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A6055C-9ED6-DDF9-15A1-3E5B9A6EC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26921C-D308-AABB-743B-1317964DB1AF}"/>
              </a:ext>
            </a:extLst>
          </p:cNvPr>
          <p:cNvSpPr>
            <a:spLocks noGrp="1"/>
          </p:cNvSpPr>
          <p:nvPr>
            <p:ph type="dt" sz="half" idx="10"/>
          </p:nvPr>
        </p:nvSpPr>
        <p:spPr/>
        <p:txBody>
          <a:bodyPr/>
          <a:lstStyle/>
          <a:p>
            <a:fld id="{CC475311-3943-49F4-A91D-8D4D5B7A5B1A}" type="datetimeFigureOut">
              <a:rPr lang="en-US" smtClean="0"/>
              <a:t>4/19/2024</a:t>
            </a:fld>
            <a:endParaRPr lang="en-US"/>
          </a:p>
        </p:txBody>
      </p:sp>
      <p:sp>
        <p:nvSpPr>
          <p:cNvPr id="6" name="Footer Placeholder 5">
            <a:extLst>
              <a:ext uri="{FF2B5EF4-FFF2-40B4-BE49-F238E27FC236}">
                <a16:creationId xmlns:a16="http://schemas.microsoft.com/office/drawing/2014/main" id="{FAF8B0F7-69B1-4DC4-E7E1-616C40A896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B3E8B5-37F7-7034-6082-BD6FF2E138DF}"/>
              </a:ext>
            </a:extLst>
          </p:cNvPr>
          <p:cNvSpPr>
            <a:spLocks noGrp="1"/>
          </p:cNvSpPr>
          <p:nvPr>
            <p:ph type="sldNum" sz="quarter" idx="12"/>
          </p:nvPr>
        </p:nvSpPr>
        <p:spPr/>
        <p:txBody>
          <a:bodyPr/>
          <a:lstStyle/>
          <a:p>
            <a:fld id="{AE9CA021-7497-4516-9B94-7BE607E2D610}" type="slidenum">
              <a:rPr lang="en-US" smtClean="0"/>
              <a:t>‹#›</a:t>
            </a:fld>
            <a:endParaRPr lang="en-US"/>
          </a:p>
        </p:txBody>
      </p:sp>
    </p:spTree>
    <p:extLst>
      <p:ext uri="{BB962C8B-B14F-4D97-AF65-F5344CB8AC3E}">
        <p14:creationId xmlns:p14="http://schemas.microsoft.com/office/powerpoint/2010/main" val="97481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350742-298C-81A1-500E-A733AEB60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1C0E5D-5C30-365C-130C-8C2C2305CB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987C26-50D0-BC32-73E1-EC57AFB46D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475311-3943-49F4-A91D-8D4D5B7A5B1A}" type="datetimeFigureOut">
              <a:rPr lang="en-US" smtClean="0"/>
              <a:t>4/19/2024</a:t>
            </a:fld>
            <a:endParaRPr lang="en-US"/>
          </a:p>
        </p:txBody>
      </p:sp>
      <p:sp>
        <p:nvSpPr>
          <p:cNvPr id="5" name="Footer Placeholder 4">
            <a:extLst>
              <a:ext uri="{FF2B5EF4-FFF2-40B4-BE49-F238E27FC236}">
                <a16:creationId xmlns:a16="http://schemas.microsoft.com/office/drawing/2014/main" id="{62136B4E-0ACC-8336-0203-DA847BBA32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97B71FF-CB2F-1524-75CE-9291DBC5C2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9CA021-7497-4516-9B94-7BE607E2D610}" type="slidenum">
              <a:rPr lang="en-US" smtClean="0"/>
              <a:t>‹#›</a:t>
            </a:fld>
            <a:endParaRPr lang="en-US"/>
          </a:p>
        </p:txBody>
      </p:sp>
    </p:spTree>
    <p:extLst>
      <p:ext uri="{BB962C8B-B14F-4D97-AF65-F5344CB8AC3E}">
        <p14:creationId xmlns:p14="http://schemas.microsoft.com/office/powerpoint/2010/main" val="1676611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simplilearn.com/applications-of-css-article"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11D1-7B72-9F8D-F544-51488A1D9F1F}"/>
              </a:ext>
            </a:extLst>
          </p:cNvPr>
          <p:cNvSpPr>
            <a:spLocks noGrp="1"/>
          </p:cNvSpPr>
          <p:nvPr>
            <p:ph type="ctrTitle"/>
          </p:nvPr>
        </p:nvSpPr>
        <p:spPr/>
        <p:txBody>
          <a:bodyPr>
            <a:normAutofit fontScale="90000"/>
          </a:bodyPr>
          <a:lstStyle/>
          <a:p>
            <a:r>
              <a:rPr lang="en-US" dirty="0"/>
              <a:t>Assignment:</a:t>
            </a:r>
            <a:br>
              <a:rPr lang="en-US" dirty="0"/>
            </a:br>
            <a:r>
              <a:rPr lang="en-US" dirty="0"/>
              <a:t>Write a slide presentation on Inline, Internal and External CSS</a:t>
            </a:r>
          </a:p>
        </p:txBody>
      </p:sp>
      <p:sp>
        <p:nvSpPr>
          <p:cNvPr id="3" name="Subtitle 2">
            <a:extLst>
              <a:ext uri="{FF2B5EF4-FFF2-40B4-BE49-F238E27FC236}">
                <a16:creationId xmlns:a16="http://schemas.microsoft.com/office/drawing/2014/main" id="{F4836384-C08A-BF77-B710-447E1F5BD885}"/>
              </a:ext>
            </a:extLst>
          </p:cNvPr>
          <p:cNvSpPr>
            <a:spLocks noGrp="1"/>
          </p:cNvSpPr>
          <p:nvPr>
            <p:ph type="subTitle" idx="1"/>
          </p:nvPr>
        </p:nvSpPr>
        <p:spPr>
          <a:xfrm>
            <a:off x="1524000" y="3602038"/>
            <a:ext cx="10090826" cy="2283196"/>
          </a:xfrm>
        </p:spPr>
        <p:txBody>
          <a:bodyPr>
            <a:noAutofit/>
          </a:bodyPr>
          <a:lstStyle/>
          <a:p>
            <a:r>
              <a:rPr lang="en-US" sz="2800" b="0" i="0" dirty="0">
                <a:solidFill>
                  <a:srgbClr val="1F1F1F"/>
                </a:solidFill>
                <a:effectLst/>
                <a:highlight>
                  <a:srgbClr val="FFFFFF"/>
                </a:highlight>
                <a:latin typeface="Google Sans"/>
              </a:rPr>
              <a:t>Inline CSS is </a:t>
            </a:r>
            <a:r>
              <a:rPr lang="en-US" sz="2800" b="0" i="0" dirty="0">
                <a:solidFill>
                  <a:srgbClr val="040C28"/>
                </a:solidFill>
                <a:effectLst/>
                <a:highlight>
                  <a:srgbClr val="D3E3FD"/>
                </a:highlight>
                <a:latin typeface="Google Sans"/>
              </a:rPr>
              <a:t>the technique to define the single element with the insert style sheets in an HTML document</a:t>
            </a:r>
            <a:r>
              <a:rPr lang="en-US" sz="2800" b="0" i="0" dirty="0">
                <a:solidFill>
                  <a:srgbClr val="1F1F1F"/>
                </a:solidFill>
                <a:effectLst/>
                <a:highlight>
                  <a:srgbClr val="FFFFFF"/>
                </a:highlight>
                <a:latin typeface="Google Sans"/>
              </a:rPr>
              <a:t>. We can add CSS in three approaches: Inline, Internal, and External. It has the interactive and unique style to create a single HTML element; we can define the inline CSS on the style attribute.</a:t>
            </a:r>
            <a:r>
              <a:rPr lang="en-US" sz="2800" b="0" i="0" dirty="0">
                <a:solidFill>
                  <a:srgbClr val="51565E"/>
                </a:solidFill>
                <a:effectLst/>
                <a:highlight>
                  <a:srgbClr val="FFFFFF"/>
                </a:highlight>
                <a:latin typeface="Roboto" panose="020F0502020204030204" pitchFamily="2" charset="0"/>
              </a:rPr>
              <a:t> It has the interactive and unique style to create a single HTML element; we can define the inline CSS on the style attribute.</a:t>
            </a:r>
          </a:p>
          <a:p>
            <a:endParaRPr lang="en-US" sz="2800" dirty="0"/>
          </a:p>
        </p:txBody>
      </p:sp>
    </p:spTree>
    <p:extLst>
      <p:ext uri="{BB962C8B-B14F-4D97-AF65-F5344CB8AC3E}">
        <p14:creationId xmlns:p14="http://schemas.microsoft.com/office/powerpoint/2010/main" val="1750500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C07E-3179-D727-A184-93132E622CF8}"/>
              </a:ext>
            </a:extLst>
          </p:cNvPr>
          <p:cNvSpPr>
            <a:spLocks noGrp="1"/>
          </p:cNvSpPr>
          <p:nvPr>
            <p:ph type="title"/>
          </p:nvPr>
        </p:nvSpPr>
        <p:spPr/>
        <p:txBody>
          <a:bodyPr/>
          <a:lstStyle/>
          <a:p>
            <a:pPr algn="ctr"/>
            <a:r>
              <a:rPr lang="en-US" dirty="0"/>
              <a:t>Internal CSS</a:t>
            </a:r>
          </a:p>
        </p:txBody>
      </p:sp>
      <p:sp>
        <p:nvSpPr>
          <p:cNvPr id="3" name="Content Placeholder 2">
            <a:extLst>
              <a:ext uri="{FF2B5EF4-FFF2-40B4-BE49-F238E27FC236}">
                <a16:creationId xmlns:a16="http://schemas.microsoft.com/office/drawing/2014/main" id="{3B8D1477-AC58-A598-9436-C99CA32026DD}"/>
              </a:ext>
            </a:extLst>
          </p:cNvPr>
          <p:cNvSpPr>
            <a:spLocks noGrp="1"/>
          </p:cNvSpPr>
          <p:nvPr>
            <p:ph idx="1"/>
          </p:nvPr>
        </p:nvSpPr>
        <p:spPr>
          <a:xfrm>
            <a:off x="838200" y="1825626"/>
            <a:ext cx="10406974" cy="3417584"/>
          </a:xfrm>
        </p:spPr>
        <p:txBody>
          <a:bodyPr/>
          <a:lstStyle/>
          <a:p>
            <a:pPr algn="l"/>
            <a:r>
              <a:rPr lang="en-US" b="0" i="0" dirty="0">
                <a:solidFill>
                  <a:srgbClr val="51565E"/>
                </a:solidFill>
                <a:effectLst/>
                <a:highlight>
                  <a:srgbClr val="FFFFFF"/>
                </a:highlight>
                <a:latin typeface="Roboto" panose="020F0502020204030204" pitchFamily="2" charset="0"/>
              </a:rPr>
              <a:t>Internal CSS is one of the most widely used CSS forms for changing, styling, and modifying the unique styles of a single web page. You can use the internal CSS by integrating the &lt;style&gt; element in the &lt;head&gt; section of a HTML web page. </a:t>
            </a:r>
          </a:p>
          <a:p>
            <a:pPr algn="l"/>
            <a:r>
              <a:rPr lang="en-US" b="0" i="0" dirty="0">
                <a:solidFill>
                  <a:srgbClr val="51565E"/>
                </a:solidFill>
                <a:effectLst/>
                <a:highlight>
                  <a:srgbClr val="FFFFFF"/>
                </a:highlight>
                <a:latin typeface="Roboto" panose="020F0502020204030204" pitchFamily="2" charset="0"/>
              </a:rPr>
              <a:t>Internal CSS can be applied to the whole web page but not on multiple web pages and you can style several web pages by using the same code on every page.</a:t>
            </a:r>
          </a:p>
          <a:p>
            <a:pPr marL="0" indent="0">
              <a:buNone/>
            </a:pPr>
            <a:endParaRPr lang="en-US" dirty="0"/>
          </a:p>
        </p:txBody>
      </p:sp>
    </p:spTree>
    <p:extLst>
      <p:ext uri="{BB962C8B-B14F-4D97-AF65-F5344CB8AC3E}">
        <p14:creationId xmlns:p14="http://schemas.microsoft.com/office/powerpoint/2010/main" val="208502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D4A85-A837-DCC1-E710-C2D8D6843ACD}"/>
              </a:ext>
            </a:extLst>
          </p:cNvPr>
          <p:cNvSpPr>
            <a:spLocks noGrp="1"/>
          </p:cNvSpPr>
          <p:nvPr>
            <p:ph type="ctrTitle"/>
          </p:nvPr>
        </p:nvSpPr>
        <p:spPr/>
        <p:txBody>
          <a:bodyPr/>
          <a:lstStyle/>
          <a:p>
            <a:r>
              <a:rPr lang="en-US" dirty="0"/>
              <a:t>External CSS</a:t>
            </a:r>
          </a:p>
        </p:txBody>
      </p:sp>
      <p:sp>
        <p:nvSpPr>
          <p:cNvPr id="3" name="Subtitle 2">
            <a:extLst>
              <a:ext uri="{FF2B5EF4-FFF2-40B4-BE49-F238E27FC236}">
                <a16:creationId xmlns:a16="http://schemas.microsoft.com/office/drawing/2014/main" id="{C88C87C7-FD07-CF1D-C2E8-1A69E6E8EBAE}"/>
              </a:ext>
            </a:extLst>
          </p:cNvPr>
          <p:cNvSpPr>
            <a:spLocks noGrp="1"/>
          </p:cNvSpPr>
          <p:nvPr>
            <p:ph type="subTitle" idx="1"/>
          </p:nvPr>
        </p:nvSpPr>
        <p:spPr/>
        <p:txBody>
          <a:bodyPr>
            <a:normAutofit fontScale="62500" lnSpcReduction="20000"/>
          </a:bodyPr>
          <a:lstStyle/>
          <a:p>
            <a:pPr algn="l"/>
            <a:r>
              <a:rPr lang="en-US" dirty="0"/>
              <a:t> </a:t>
            </a:r>
            <a:r>
              <a:rPr lang="en-US" b="0" i="0" dirty="0">
                <a:solidFill>
                  <a:srgbClr val="51565E"/>
                </a:solidFill>
                <a:effectLst/>
                <a:highlight>
                  <a:srgbClr val="FFFFFF"/>
                </a:highlight>
                <a:latin typeface="Roboto" panose="020F0502020204030204" pitchFamily="2" charset="0"/>
              </a:rPr>
              <a:t>It is one of the most commonly used </a:t>
            </a:r>
            <a:r>
              <a:rPr lang="en-US" b="0" i="0" u="none" strike="noStrike" dirty="0">
                <a:solidFill>
                  <a:srgbClr val="1179EF"/>
                </a:solidFill>
                <a:effectLst/>
                <a:highlight>
                  <a:srgbClr val="FFFFFF"/>
                </a:highlight>
                <a:latin typeface="Roboto" panose="020F0502020204030204" pitchFamily="2" charset="0"/>
                <a:hlinkClick r:id="rId2" tooltip="CSS forms"/>
              </a:rPr>
              <a:t>CSS forms</a:t>
            </a:r>
            <a:r>
              <a:rPr lang="en-US" b="0" i="0" dirty="0">
                <a:solidFill>
                  <a:srgbClr val="51565E"/>
                </a:solidFill>
                <a:effectLst/>
                <a:highlight>
                  <a:srgbClr val="FFFFFF"/>
                </a:highlight>
                <a:latin typeface="Roboto" panose="020F0502020204030204" pitchFamily="2" charset="0"/>
              </a:rPr>
              <a:t> for updating, styling, and modifying the distinctive styles in many HTML web pages at once. An external style sheet can be called into an HTML document using two methods: </a:t>
            </a:r>
          </a:p>
          <a:p>
            <a:pPr algn="l">
              <a:buFont typeface="Arial" panose="020B0604020202020204" pitchFamily="34" charset="0"/>
              <a:buChar char="•"/>
            </a:pPr>
            <a:r>
              <a:rPr lang="en-US" b="0" i="0" dirty="0">
                <a:solidFill>
                  <a:srgbClr val="51565E"/>
                </a:solidFill>
                <a:effectLst/>
                <a:highlight>
                  <a:srgbClr val="FFFFFF"/>
                </a:highlight>
                <a:latin typeface="Roboto" panose="020F0502020204030204" pitchFamily="2" charset="0"/>
              </a:rPr>
              <a:t>Using the &lt;link&gt; tag in the HTML document head. </a:t>
            </a:r>
          </a:p>
          <a:p>
            <a:pPr algn="l">
              <a:buFont typeface="Arial" panose="020B0604020202020204" pitchFamily="34" charset="0"/>
              <a:buChar char="•"/>
            </a:pPr>
            <a:r>
              <a:rPr lang="en-US" b="0" i="0" dirty="0">
                <a:solidFill>
                  <a:srgbClr val="51565E"/>
                </a:solidFill>
                <a:effectLst/>
                <a:highlight>
                  <a:srgbClr val="FFFFFF"/>
                </a:highlight>
                <a:latin typeface="Roboto" panose="020F0502020204030204" pitchFamily="2" charset="0"/>
              </a:rPr>
              <a:t>Using a combination of external CSS functions and integrated CSS. </a:t>
            </a:r>
          </a:p>
          <a:p>
            <a:pPr algn="l"/>
            <a:r>
              <a:rPr lang="en-US" b="0" i="0" dirty="0">
                <a:solidFill>
                  <a:srgbClr val="51565E"/>
                </a:solidFill>
                <a:effectLst/>
                <a:highlight>
                  <a:srgbClr val="FFFFFF"/>
                </a:highlight>
                <a:latin typeface="Roboto" panose="020F0502020204030204" pitchFamily="2" charset="0"/>
              </a:rPr>
              <a:t>One of the unique features of external CSS is that we can write an external style sheet in any text editor, but it should always be saved with a .</a:t>
            </a:r>
            <a:r>
              <a:rPr lang="en-US" b="0" i="0" dirty="0" err="1">
                <a:solidFill>
                  <a:srgbClr val="51565E"/>
                </a:solidFill>
                <a:effectLst/>
                <a:highlight>
                  <a:srgbClr val="FFFFFF"/>
                </a:highlight>
                <a:latin typeface="Roboto" panose="020F0502020204030204" pitchFamily="2" charset="0"/>
              </a:rPr>
              <a:t>css</a:t>
            </a:r>
            <a:r>
              <a:rPr lang="en-US" b="0" i="0" dirty="0">
                <a:solidFill>
                  <a:srgbClr val="51565E"/>
                </a:solidFill>
                <a:effectLst/>
                <a:highlight>
                  <a:srgbClr val="FFFFFF"/>
                </a:highlight>
                <a:latin typeface="Roboto" panose="020F0502020204030204" pitchFamily="2" charset="0"/>
              </a:rPr>
              <a:t> extension, and the file must not contain any HTML elements.</a:t>
            </a:r>
          </a:p>
          <a:p>
            <a:endParaRPr lang="en-US" dirty="0"/>
          </a:p>
        </p:txBody>
      </p:sp>
    </p:spTree>
    <p:extLst>
      <p:ext uri="{BB962C8B-B14F-4D97-AF65-F5344CB8AC3E}">
        <p14:creationId xmlns:p14="http://schemas.microsoft.com/office/powerpoint/2010/main" val="245644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573</TotalTime>
  <Words>298</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Aptos Display</vt:lpstr>
      <vt:lpstr>Arial</vt:lpstr>
      <vt:lpstr>Google Sans</vt:lpstr>
      <vt:lpstr>Roboto</vt:lpstr>
      <vt:lpstr>Office Theme</vt:lpstr>
      <vt:lpstr>Assignment: Write a slide presentation on Inline, Internal and External CSS</vt:lpstr>
      <vt:lpstr>Internal CSS</vt:lpstr>
      <vt:lpstr>External CSS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Write a slide presentation on Inline, Internal and External CSS</dc:title>
  <dc:creator>Oluwagbenga Precious</dc:creator>
  <cp:lastModifiedBy>Oluwagbenga Precious</cp:lastModifiedBy>
  <cp:revision>2</cp:revision>
  <dcterms:created xsi:type="dcterms:W3CDTF">2024-04-19T04:50:29Z</dcterms:created>
  <dcterms:modified xsi:type="dcterms:W3CDTF">2024-04-19T14:24:25Z</dcterms:modified>
</cp:coreProperties>
</file>