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3" r:id="rId6"/>
    <p:sldId id="261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02395-70A1-4307-ACD1-9F7A5F9CF97D}" v="622" dt="2021-12-09T19:52:05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ri" userId="6e26f2825c41ed19" providerId="LiveId" clId="{60002395-70A1-4307-ACD1-9F7A5F9CF97D}"/>
    <pc:docChg chg="undo custSel addSld delSld modSld modMainMaster">
      <pc:chgData name="Gayatri" userId="6e26f2825c41ed19" providerId="LiveId" clId="{60002395-70A1-4307-ACD1-9F7A5F9CF97D}" dt="2021-12-09T19:56:36.183" v="3187" actId="20577"/>
      <pc:docMkLst>
        <pc:docMk/>
      </pc:docMkLst>
      <pc:sldChg chg="addSp delSp modSp mod setBg">
        <pc:chgData name="Gayatri" userId="6e26f2825c41ed19" providerId="LiveId" clId="{60002395-70A1-4307-ACD1-9F7A5F9CF97D}" dt="2021-12-09T15:47:55.727" v="2219" actId="1076"/>
        <pc:sldMkLst>
          <pc:docMk/>
          <pc:sldMk cId="2774706920" sldId="256"/>
        </pc:sldMkLst>
        <pc:spChg chg="mod">
          <ac:chgData name="Gayatri" userId="6e26f2825c41ed19" providerId="LiveId" clId="{60002395-70A1-4307-ACD1-9F7A5F9CF97D}" dt="2021-12-09T15:46:41.352" v="2201" actId="20577"/>
          <ac:spMkLst>
            <pc:docMk/>
            <pc:sldMk cId="2774706920" sldId="256"/>
            <ac:spMk id="2" creationId="{44D3800E-0919-49F7-9D1D-40BEE9849EC8}"/>
          </ac:spMkLst>
        </pc:spChg>
        <pc:spChg chg="mod">
          <ac:chgData name="Gayatri" userId="6e26f2825c41ed19" providerId="LiveId" clId="{60002395-70A1-4307-ACD1-9F7A5F9CF97D}" dt="2021-12-09T15:47:50.472" v="2218" actId="20577"/>
          <ac:spMkLst>
            <pc:docMk/>
            <pc:sldMk cId="2774706920" sldId="256"/>
            <ac:spMk id="3" creationId="{C36BC9E3-A2D7-453F-9449-99FF85D9BFBB}"/>
          </ac:spMkLst>
        </pc:spChg>
        <pc:spChg chg="add del mod">
          <ac:chgData name="Gayatri" userId="6e26f2825c41ed19" providerId="LiveId" clId="{60002395-70A1-4307-ACD1-9F7A5F9CF97D}" dt="2021-12-09T15:46:28.535" v="2195"/>
          <ac:spMkLst>
            <pc:docMk/>
            <pc:sldMk cId="2774706920" sldId="256"/>
            <ac:spMk id="4" creationId="{192F61E4-869F-4F2B-B44B-24BD33E6A869}"/>
          </ac:spMkLst>
        </pc:spChg>
        <pc:spChg chg="add del mod">
          <ac:chgData name="Gayatri" userId="6e26f2825c41ed19" providerId="LiveId" clId="{60002395-70A1-4307-ACD1-9F7A5F9CF97D}" dt="2021-12-09T15:47:12.764" v="2205" actId="478"/>
          <ac:spMkLst>
            <pc:docMk/>
            <pc:sldMk cId="2774706920" sldId="256"/>
            <ac:spMk id="5" creationId="{B667FDD3-9D67-458D-B544-6E0BA7EFDBF2}"/>
          </ac:spMkLst>
        </pc:spChg>
        <pc:spChg chg="mod">
          <ac:chgData name="Gayatri" userId="6e26f2825c41ed19" providerId="LiveId" clId="{60002395-70A1-4307-ACD1-9F7A5F9CF97D}" dt="2021-12-09T15:44:26.239" v="2177" actId="1076"/>
          <ac:spMkLst>
            <pc:docMk/>
            <pc:sldMk cId="2774706920" sldId="256"/>
            <ac:spMk id="6" creationId="{6736098C-CFBA-4431-9BE9-C09BB30AAABF}"/>
          </ac:spMkLst>
        </pc:spChg>
        <pc:spChg chg="mod">
          <ac:chgData name="Gayatri" userId="6e26f2825c41ed19" providerId="LiveId" clId="{60002395-70A1-4307-ACD1-9F7A5F9CF97D}" dt="2021-12-09T15:44:18.826" v="2176" actId="1076"/>
          <ac:spMkLst>
            <pc:docMk/>
            <pc:sldMk cId="2774706920" sldId="256"/>
            <ac:spMk id="7" creationId="{337B052F-516B-48A8-AFA6-C9E3800C89B1}"/>
          </ac:spMkLst>
        </pc:spChg>
        <pc:spChg chg="mod">
          <ac:chgData name="Gayatri" userId="6e26f2825c41ed19" providerId="LiveId" clId="{60002395-70A1-4307-ACD1-9F7A5F9CF97D}" dt="2021-12-09T15:43:55.686" v="2172" actId="1076"/>
          <ac:spMkLst>
            <pc:docMk/>
            <pc:sldMk cId="2774706920" sldId="256"/>
            <ac:spMk id="20" creationId="{EE71B491-AEB7-4C84-AF27-2AEF5E12AD6B}"/>
          </ac:spMkLst>
        </pc:spChg>
        <pc:spChg chg="mod">
          <ac:chgData name="Gayatri" userId="6e26f2825c41ed19" providerId="LiveId" clId="{60002395-70A1-4307-ACD1-9F7A5F9CF97D}" dt="2021-12-09T15:46:52.224" v="2202" actId="1076"/>
          <ac:spMkLst>
            <pc:docMk/>
            <pc:sldMk cId="2774706920" sldId="256"/>
            <ac:spMk id="21" creationId="{6E679CFA-DF3A-4223-82C5-5B1202581B04}"/>
          </ac:spMkLst>
        </pc:spChg>
        <pc:picChg chg="mod">
          <ac:chgData name="Gayatri" userId="6e26f2825c41ed19" providerId="LiveId" clId="{60002395-70A1-4307-ACD1-9F7A5F9CF97D}" dt="2021-12-09T15:45:56.064" v="2190" actId="1076"/>
          <ac:picMkLst>
            <pc:docMk/>
            <pc:sldMk cId="2774706920" sldId="256"/>
            <ac:picMk id="8" creationId="{E5E55F73-BBF3-4E6C-9920-4D22C0560520}"/>
          </ac:picMkLst>
        </pc:picChg>
        <pc:picChg chg="mod">
          <ac:chgData name="Gayatri" userId="6e26f2825c41ed19" providerId="LiveId" clId="{60002395-70A1-4307-ACD1-9F7A5F9CF97D}" dt="2021-12-09T15:47:55.727" v="2219" actId="1076"/>
          <ac:picMkLst>
            <pc:docMk/>
            <pc:sldMk cId="2774706920" sldId="256"/>
            <ac:picMk id="14" creationId="{DFCEF020-E0D1-4D96-903F-944FA7F6639B}"/>
          </ac:picMkLst>
        </pc:picChg>
      </pc:sldChg>
      <pc:sldChg chg="addSp delSp modSp mod setBg">
        <pc:chgData name="Gayatri" userId="6e26f2825c41ed19" providerId="LiveId" clId="{60002395-70A1-4307-ACD1-9F7A5F9CF97D}" dt="2021-12-09T19:12:13.631" v="3112" actId="113"/>
        <pc:sldMkLst>
          <pc:docMk/>
          <pc:sldMk cId="1882720471" sldId="257"/>
        </pc:sldMkLst>
        <pc:spChg chg="mod">
          <ac:chgData name="Gayatri" userId="6e26f2825c41ed19" providerId="LiveId" clId="{60002395-70A1-4307-ACD1-9F7A5F9CF97D}" dt="2021-12-09T19:12:13.631" v="3112" actId="113"/>
          <ac:spMkLst>
            <pc:docMk/>
            <pc:sldMk cId="1882720471" sldId="257"/>
            <ac:spMk id="2" creationId="{8A80713B-B97D-42A8-A846-5F33A7C3E32A}"/>
          </ac:spMkLst>
        </pc:spChg>
        <pc:spChg chg="add del">
          <ac:chgData name="Gayatri" userId="6e26f2825c41ed19" providerId="LiveId" clId="{60002395-70A1-4307-ACD1-9F7A5F9CF97D}" dt="2021-12-09T03:39:50.366" v="532" actId="26606"/>
          <ac:spMkLst>
            <pc:docMk/>
            <pc:sldMk cId="1882720471" sldId="257"/>
            <ac:spMk id="26" creationId="{955A2079-FA98-4876-80F0-72364A7D2EA4}"/>
          </ac:spMkLst>
        </pc:spChg>
        <pc:spChg chg="add del">
          <ac:chgData name="Gayatri" userId="6e26f2825c41ed19" providerId="LiveId" clId="{60002395-70A1-4307-ACD1-9F7A5F9CF97D}" dt="2021-12-09T05:50:42.156" v="1537" actId="26606"/>
          <ac:spMkLst>
            <pc:docMk/>
            <pc:sldMk cId="1882720471" sldId="257"/>
            <ac:spMk id="28" creationId="{6C4028FD-8BAA-4A19-BFDE-594D991B7552}"/>
          </ac:spMkLst>
        </pc:spChg>
        <pc:spChg chg="add del">
          <ac:chgData name="Gayatri" userId="6e26f2825c41ed19" providerId="LiveId" clId="{60002395-70A1-4307-ACD1-9F7A5F9CF97D}" dt="2021-12-09T05:48:33.730" v="1512" actId="26606"/>
          <ac:spMkLst>
            <pc:docMk/>
            <pc:sldMk cId="1882720471" sldId="257"/>
            <ac:spMk id="30" creationId="{9DBC8166-481C-4473-95F5-9A5B9073B7F1}"/>
          </ac:spMkLst>
        </pc:spChg>
        <pc:spChg chg="add del">
          <ac:chgData name="Gayatri" userId="6e26f2825c41ed19" providerId="LiveId" clId="{60002395-70A1-4307-ACD1-9F7A5F9CF97D}" dt="2021-12-09T03:33:59.191" v="513" actId="26606"/>
          <ac:spMkLst>
            <pc:docMk/>
            <pc:sldMk cId="1882720471" sldId="257"/>
            <ac:spMk id="31" creationId="{2B566528-1B12-4246-9431-5C2D7D081168}"/>
          </ac:spMkLst>
        </pc:spChg>
        <pc:spChg chg="add del">
          <ac:chgData name="Gayatri" userId="6e26f2825c41ed19" providerId="LiveId" clId="{60002395-70A1-4307-ACD1-9F7A5F9CF97D}" dt="2021-12-09T05:48:33.730" v="1512" actId="26606"/>
          <ac:spMkLst>
            <pc:docMk/>
            <pc:sldMk cId="1882720471" sldId="257"/>
            <ac:spMk id="32" creationId="{A5A5CE6E-90AF-4D43-A014-1F9EC83EB93D}"/>
          </ac:spMkLst>
        </pc:spChg>
        <pc:spChg chg="add del">
          <ac:chgData name="Gayatri" userId="6e26f2825c41ed19" providerId="LiveId" clId="{60002395-70A1-4307-ACD1-9F7A5F9CF97D}" dt="2021-12-09T03:33:59.191" v="513" actId="26606"/>
          <ac:spMkLst>
            <pc:docMk/>
            <pc:sldMk cId="1882720471" sldId="257"/>
            <ac:spMk id="33" creationId="{2E80C965-DB6D-4F81-9E9E-B027384D0BD6}"/>
          </ac:spMkLst>
        </pc:spChg>
        <pc:spChg chg="add del">
          <ac:chgData name="Gayatri" userId="6e26f2825c41ed19" providerId="LiveId" clId="{60002395-70A1-4307-ACD1-9F7A5F9CF97D}" dt="2021-12-09T05:48:36.582" v="1514" actId="26606"/>
          <ac:spMkLst>
            <pc:docMk/>
            <pc:sldMk cId="1882720471" sldId="257"/>
            <ac:spMk id="34" creationId="{230C3D3F-804C-4A71-8E21-2B62A4081F40}"/>
          </ac:spMkLst>
        </pc:spChg>
        <pc:spChg chg="add del">
          <ac:chgData name="Gayatri" userId="6e26f2825c41ed19" providerId="LiveId" clId="{60002395-70A1-4307-ACD1-9F7A5F9CF97D}" dt="2021-12-09T03:33:59.191" v="513" actId="26606"/>
          <ac:spMkLst>
            <pc:docMk/>
            <pc:sldMk cId="1882720471" sldId="257"/>
            <ac:spMk id="35" creationId="{A580F890-B085-4E95-96AA-55AEBEC5CE6E}"/>
          </ac:spMkLst>
        </pc:spChg>
        <pc:spChg chg="add del">
          <ac:chgData name="Gayatri" userId="6e26f2825c41ed19" providerId="LiveId" clId="{60002395-70A1-4307-ACD1-9F7A5F9CF97D}" dt="2021-12-09T03:33:59.191" v="513" actId="26606"/>
          <ac:spMkLst>
            <pc:docMk/>
            <pc:sldMk cId="1882720471" sldId="257"/>
            <ac:spMk id="37" creationId="{D3F51FEB-38FB-4F6C-9F7B-2F2AFAB65463}"/>
          </ac:spMkLst>
        </pc:spChg>
        <pc:spChg chg="add del">
          <ac:chgData name="Gayatri" userId="6e26f2825c41ed19" providerId="LiveId" clId="{60002395-70A1-4307-ACD1-9F7A5F9CF97D}" dt="2021-12-09T05:50:42.084" v="1536" actId="26606"/>
          <ac:spMkLst>
            <pc:docMk/>
            <pc:sldMk cId="1882720471" sldId="257"/>
            <ac:spMk id="38" creationId="{39F23E05-E5C5-497C-A842-7BD21B207609}"/>
          </ac:spMkLst>
        </pc:spChg>
        <pc:spChg chg="add del">
          <ac:chgData name="Gayatri" userId="6e26f2825c41ed19" providerId="LiveId" clId="{60002395-70A1-4307-ACD1-9F7A5F9CF97D}" dt="2021-12-09T03:33:59.191" v="513" actId="26606"/>
          <ac:spMkLst>
            <pc:docMk/>
            <pc:sldMk cId="1882720471" sldId="257"/>
            <ac:spMk id="39" creationId="{1E547BA6-BAE0-43BB-A7CA-60F69CE252F0}"/>
          </ac:spMkLst>
        </pc:spChg>
        <pc:spChg chg="add del">
          <ac:chgData name="Gayatri" userId="6e26f2825c41ed19" providerId="LiveId" clId="{60002395-70A1-4307-ACD1-9F7A5F9CF97D}" dt="2021-12-09T05:49:38.703" v="1526" actId="26606"/>
          <ac:spMkLst>
            <pc:docMk/>
            <pc:sldMk cId="1882720471" sldId="257"/>
            <ac:spMk id="41" creationId="{1E547BA6-BAE0-43BB-A7CA-60F69CE252F0}"/>
          </ac:spMkLst>
        </pc:spChg>
        <pc:spChg chg="add del">
          <ac:chgData name="Gayatri" userId="6e26f2825c41ed19" providerId="LiveId" clId="{60002395-70A1-4307-ACD1-9F7A5F9CF97D}" dt="2021-12-09T05:48:45.189" v="1516" actId="26606"/>
          <ac:spMkLst>
            <pc:docMk/>
            <pc:sldMk cId="1882720471" sldId="257"/>
            <ac:spMk id="42" creationId="{42285737-90EE-47DC-AC80-8AE156B11969}"/>
          </ac:spMkLst>
        </pc:spChg>
        <pc:spChg chg="add del">
          <ac:chgData name="Gayatri" userId="6e26f2825c41ed19" providerId="LiveId" clId="{60002395-70A1-4307-ACD1-9F7A5F9CF97D}" dt="2021-12-09T16:56:07.223" v="2286" actId="26606"/>
          <ac:spMkLst>
            <pc:docMk/>
            <pc:sldMk cId="1882720471" sldId="257"/>
            <ac:spMk id="44" creationId="{5628E5CB-913B-4378-97CE-18C9F6410C53}"/>
          </ac:spMkLst>
        </pc:spChg>
        <pc:spChg chg="add del">
          <ac:chgData name="Gayatri" userId="6e26f2825c41ed19" providerId="LiveId" clId="{60002395-70A1-4307-ACD1-9F7A5F9CF97D}" dt="2021-12-09T05:48:59.470" v="1518" actId="26606"/>
          <ac:spMkLst>
            <pc:docMk/>
            <pc:sldMk cId="1882720471" sldId="257"/>
            <ac:spMk id="48" creationId="{593B4D24-F4A8-4141-A20A-E0575D199633}"/>
          </ac:spMkLst>
        </pc:spChg>
        <pc:spChg chg="add del">
          <ac:chgData name="Gayatri" userId="6e26f2825c41ed19" providerId="LiveId" clId="{60002395-70A1-4307-ACD1-9F7A5F9CF97D}" dt="2021-12-09T05:48:59.470" v="1518" actId="26606"/>
          <ac:spMkLst>
            <pc:docMk/>
            <pc:sldMk cId="1882720471" sldId="257"/>
            <ac:spMk id="49" creationId="{F0AA5FD3-177A-4313-B5D0-2DF4B3443050}"/>
          </ac:spMkLst>
        </pc:spChg>
        <pc:spChg chg="add del">
          <ac:chgData name="Gayatri" userId="6e26f2825c41ed19" providerId="LiveId" clId="{60002395-70A1-4307-ACD1-9F7A5F9CF97D}" dt="2021-12-09T05:48:59.470" v="1518" actId="26606"/>
          <ac:spMkLst>
            <pc:docMk/>
            <pc:sldMk cId="1882720471" sldId="257"/>
            <ac:spMk id="50" creationId="{55A741C2-AB82-4BF5-9324-5D0B56A3D0F7}"/>
          </ac:spMkLst>
        </pc:spChg>
        <pc:spChg chg="add del">
          <ac:chgData name="Gayatri" userId="6e26f2825c41ed19" providerId="LiveId" clId="{60002395-70A1-4307-ACD1-9F7A5F9CF97D}" dt="2021-12-09T05:48:59.470" v="1518" actId="26606"/>
          <ac:spMkLst>
            <pc:docMk/>
            <pc:sldMk cId="1882720471" sldId="257"/>
            <ac:spMk id="51" creationId="{DCD46807-BF17-4E5D-90A8-A062604C00C6}"/>
          </ac:spMkLst>
        </pc:spChg>
        <pc:spChg chg="add del">
          <ac:chgData name="Gayatri" userId="6e26f2825c41ed19" providerId="LiveId" clId="{60002395-70A1-4307-ACD1-9F7A5F9CF97D}" dt="2021-12-09T16:56:30.462" v="2288" actId="26606"/>
          <ac:spMkLst>
            <pc:docMk/>
            <pc:sldMk cId="1882720471" sldId="257"/>
            <ac:spMk id="52" creationId="{04812C46-200A-4DEB-A05E-3ED6C68C2387}"/>
          </ac:spMkLst>
        </pc:spChg>
        <pc:spChg chg="add del">
          <ac:chgData name="Gayatri" userId="6e26f2825c41ed19" providerId="LiveId" clId="{60002395-70A1-4307-ACD1-9F7A5F9CF97D}" dt="2021-12-09T05:49:04.082" v="1520" actId="26606"/>
          <ac:spMkLst>
            <pc:docMk/>
            <pc:sldMk cId="1882720471" sldId="257"/>
            <ac:spMk id="53" creationId="{32BC26D8-82FB-445E-AA49-62A77D7C1EE0}"/>
          </ac:spMkLst>
        </pc:spChg>
        <pc:spChg chg="add del">
          <ac:chgData name="Gayatri" userId="6e26f2825c41ed19" providerId="LiveId" clId="{60002395-70A1-4307-ACD1-9F7A5F9CF97D}" dt="2021-12-09T05:49:04.082" v="1520" actId="26606"/>
          <ac:spMkLst>
            <pc:docMk/>
            <pc:sldMk cId="1882720471" sldId="257"/>
            <ac:spMk id="54" creationId="{CB44330D-EA18-4254-AA95-EB49948539B8}"/>
          </ac:spMkLst>
        </pc:spChg>
        <pc:spChg chg="add del">
          <ac:chgData name="Gayatri" userId="6e26f2825c41ed19" providerId="LiveId" clId="{60002395-70A1-4307-ACD1-9F7A5F9CF97D}" dt="2021-12-09T16:56:30.462" v="2288" actId="26606"/>
          <ac:spMkLst>
            <pc:docMk/>
            <pc:sldMk cId="1882720471" sldId="257"/>
            <ac:spMk id="55" creationId="{D1EA859B-E555-4109-94F3-6700E046E008}"/>
          </ac:spMkLst>
        </pc:spChg>
        <pc:spChg chg="add del">
          <ac:chgData name="Gayatri" userId="6e26f2825c41ed19" providerId="LiveId" clId="{60002395-70A1-4307-ACD1-9F7A5F9CF97D}" dt="2021-12-09T05:49:38.703" v="1526" actId="26606"/>
          <ac:spMkLst>
            <pc:docMk/>
            <pc:sldMk cId="1882720471" sldId="257"/>
            <ac:spMk id="56" creationId="{2B566528-1B12-4246-9431-5C2D7D081168}"/>
          </ac:spMkLst>
        </pc:spChg>
        <pc:spChg chg="add del">
          <ac:chgData name="Gayatri" userId="6e26f2825c41ed19" providerId="LiveId" clId="{60002395-70A1-4307-ACD1-9F7A5F9CF97D}" dt="2021-12-09T05:49:38.703" v="1526" actId="26606"/>
          <ac:spMkLst>
            <pc:docMk/>
            <pc:sldMk cId="1882720471" sldId="257"/>
            <ac:spMk id="57" creationId="{2E80C965-DB6D-4F81-9E9E-B027384D0BD6}"/>
          </ac:spMkLst>
        </pc:spChg>
        <pc:spChg chg="add del">
          <ac:chgData name="Gayatri" userId="6e26f2825c41ed19" providerId="LiveId" clId="{60002395-70A1-4307-ACD1-9F7A5F9CF97D}" dt="2021-12-09T05:49:38.703" v="1526" actId="26606"/>
          <ac:spMkLst>
            <pc:docMk/>
            <pc:sldMk cId="1882720471" sldId="257"/>
            <ac:spMk id="58" creationId="{A580F890-B085-4E95-96AA-55AEBEC5CE6E}"/>
          </ac:spMkLst>
        </pc:spChg>
        <pc:spChg chg="add del">
          <ac:chgData name="Gayatri" userId="6e26f2825c41ed19" providerId="LiveId" clId="{60002395-70A1-4307-ACD1-9F7A5F9CF97D}" dt="2021-12-09T05:49:38.703" v="1526" actId="26606"/>
          <ac:spMkLst>
            <pc:docMk/>
            <pc:sldMk cId="1882720471" sldId="257"/>
            <ac:spMk id="59" creationId="{D3F51FEB-38FB-4F6C-9F7B-2F2AFAB65463}"/>
          </ac:spMkLst>
        </pc:spChg>
        <pc:spChg chg="add">
          <ac:chgData name="Gayatri" userId="6e26f2825c41ed19" providerId="LiveId" clId="{60002395-70A1-4307-ACD1-9F7A5F9CF97D}" dt="2021-12-09T16:56:30.462" v="2288" actId="26606"/>
          <ac:spMkLst>
            <pc:docMk/>
            <pc:sldMk cId="1882720471" sldId="257"/>
            <ac:spMk id="60" creationId="{257363FD-7E77-4145-9483-331A807ADF0E}"/>
          </ac:spMkLst>
        </pc:spChg>
        <pc:grpChg chg="add del">
          <ac:chgData name="Gayatri" userId="6e26f2825c41ed19" providerId="LiveId" clId="{60002395-70A1-4307-ACD1-9F7A5F9CF97D}" dt="2021-12-09T05:48:45.189" v="1516" actId="26606"/>
          <ac:grpSpMkLst>
            <pc:docMk/>
            <pc:sldMk cId="1882720471" sldId="257"/>
            <ac:grpSpMk id="43" creationId="{B57BDC17-F1B3-455F-BBF1-680AA1F25C06}"/>
          </ac:grpSpMkLst>
        </pc:grpChg>
        <pc:graphicFrameChg chg="mod modGraphic">
          <ac:chgData name="Gayatri" userId="6e26f2825c41ed19" providerId="LiveId" clId="{60002395-70A1-4307-ACD1-9F7A5F9CF97D}" dt="2021-12-09T16:56:30.462" v="2288" actId="26606"/>
          <ac:graphicFrameMkLst>
            <pc:docMk/>
            <pc:sldMk cId="1882720471" sldId="257"/>
            <ac:graphicFrameMk id="21" creationId="{6DD14222-8D3C-46B1-A53C-3C3C02CA9059}"/>
          </ac:graphicFrameMkLst>
        </pc:graphicFrameChg>
        <pc:picChg chg="add del">
          <ac:chgData name="Gayatri" userId="6e26f2825c41ed19" providerId="LiveId" clId="{60002395-70A1-4307-ACD1-9F7A5F9CF97D}" dt="2021-12-09T05:48:36.582" v="1514" actId="26606"/>
          <ac:picMkLst>
            <pc:docMk/>
            <pc:sldMk cId="1882720471" sldId="257"/>
            <ac:picMk id="36" creationId="{E97EB142-58DF-48EE-B4CB-359120BDB2FD}"/>
          </ac:picMkLst>
        </pc:picChg>
        <pc:picChg chg="add del">
          <ac:chgData name="Gayatri" userId="6e26f2825c41ed19" providerId="LiveId" clId="{60002395-70A1-4307-ACD1-9F7A5F9CF97D}" dt="2021-12-09T05:50:42.084" v="1536" actId="26606"/>
          <ac:picMkLst>
            <pc:docMk/>
            <pc:sldMk cId="1882720471" sldId="257"/>
            <ac:picMk id="40" creationId="{7928E9B0-94A7-427F-99FD-98F9C010ED0C}"/>
          </ac:picMkLst>
        </pc:picChg>
        <pc:cxnChg chg="add del">
          <ac:chgData name="Gayatri" userId="6e26f2825c41ed19" providerId="LiveId" clId="{60002395-70A1-4307-ACD1-9F7A5F9CF97D}" dt="2021-12-09T16:56:07.123" v="2285" actId="26606"/>
          <ac:cxnSpMkLst>
            <pc:docMk/>
            <pc:sldMk cId="1882720471" sldId="257"/>
            <ac:cxnSpMk id="46" creationId="{A7F400EE-A8A5-48AF-B4D6-291B52C6F0B0}"/>
          </ac:cxnSpMkLst>
        </pc:cxnChg>
      </pc:sldChg>
      <pc:sldChg chg="addSp delSp modSp mod setBg setClrOvrMap delDesignElem chgLayout">
        <pc:chgData name="Gayatri" userId="6e26f2825c41ed19" providerId="LiveId" clId="{60002395-70A1-4307-ACD1-9F7A5F9CF97D}" dt="2021-12-09T17:26:57.893" v="2953" actId="1076"/>
        <pc:sldMkLst>
          <pc:docMk/>
          <pc:sldMk cId="2441555326" sldId="258"/>
        </pc:sldMkLst>
        <pc:spChg chg="mod ord">
          <ac:chgData name="Gayatri" userId="6e26f2825c41ed19" providerId="LiveId" clId="{60002395-70A1-4307-ACD1-9F7A5F9CF97D}" dt="2021-12-09T16:51:56.679" v="2248" actId="26606"/>
          <ac:spMkLst>
            <pc:docMk/>
            <pc:sldMk cId="2441555326" sldId="258"/>
            <ac:spMk id="2" creationId="{00000000-0000-0000-0000-000000000000}"/>
          </ac:spMkLst>
        </pc:spChg>
        <pc:spChg chg="add ord">
          <ac:chgData name="Gayatri" userId="6e26f2825c41ed19" providerId="LiveId" clId="{60002395-70A1-4307-ACD1-9F7A5F9CF97D}" dt="2021-12-09T16:48:30.953" v="2231" actId="26606"/>
          <ac:spMkLst>
            <pc:docMk/>
            <pc:sldMk cId="2441555326" sldId="258"/>
            <ac:spMk id="3" creationId="{784E8CCB-AA3E-4E88-A513-49B05374ECFA}"/>
          </ac:spMkLst>
        </pc:spChg>
        <pc:spChg chg="add del mod">
          <ac:chgData name="Gayatri" userId="6e26f2825c41ed19" providerId="LiveId" clId="{60002395-70A1-4307-ACD1-9F7A5F9CF97D}" dt="2021-12-09T03:35:35.237" v="516" actId="6264"/>
          <ac:spMkLst>
            <pc:docMk/>
            <pc:sldMk cId="2441555326" sldId="258"/>
            <ac:spMk id="4" creationId="{28E06D62-38EC-45D9-B168-37019213161F}"/>
          </ac:spMkLst>
        </pc:spChg>
        <pc:spChg chg="add del mod">
          <ac:chgData name="Gayatri" userId="6e26f2825c41ed19" providerId="LiveId" clId="{60002395-70A1-4307-ACD1-9F7A5F9CF97D}" dt="2021-12-09T03:35:35.237" v="516" actId="6264"/>
          <ac:spMkLst>
            <pc:docMk/>
            <pc:sldMk cId="2441555326" sldId="258"/>
            <ac:spMk id="5" creationId="{FB9EEC52-0E15-4762-9E4E-91E2EB5A52DE}"/>
          </ac:spMkLst>
        </pc:spChg>
        <pc:spChg chg="add del">
          <ac:chgData name="Gayatri" userId="6e26f2825c41ed19" providerId="LiveId" clId="{60002395-70A1-4307-ACD1-9F7A5F9CF97D}" dt="2021-12-09T03:38:24.131" v="525" actId="26606"/>
          <ac:spMkLst>
            <pc:docMk/>
            <pc:sldMk cId="2441555326" sldId="258"/>
            <ac:spMk id="14" creationId="{42285737-90EE-47DC-AC80-8AE156B11969}"/>
          </ac:spMkLst>
        </pc:spChg>
        <pc:spChg chg="add del">
          <ac:chgData name="Gayatri" userId="6e26f2825c41ed19" providerId="LiveId" clId="{60002395-70A1-4307-ACD1-9F7A5F9CF97D}" dt="2021-12-09T03:39:41.430" v="531" actId="26606"/>
          <ac:spMkLst>
            <pc:docMk/>
            <pc:sldMk cId="2441555326" sldId="258"/>
            <ac:spMk id="15" creationId="{90D01200-0224-43C5-AB38-FB4D16B73FB7}"/>
          </ac:spMkLst>
        </pc:spChg>
        <pc:spChg chg="add del">
          <ac:chgData name="Gayatri" userId="6e26f2825c41ed19" providerId="LiveId" clId="{60002395-70A1-4307-ACD1-9F7A5F9CF97D}" dt="2021-12-09T03:39:41.430" v="531" actId="26606"/>
          <ac:spMkLst>
            <pc:docMk/>
            <pc:sldMk cId="2441555326" sldId="258"/>
            <ac:spMk id="16" creationId="{728A44A4-A002-4A88-9FC9-1D0566C97A47}"/>
          </ac:spMkLst>
        </pc:spChg>
        <pc:spChg chg="add del">
          <ac:chgData name="Gayatri" userId="6e26f2825c41ed19" providerId="LiveId" clId="{60002395-70A1-4307-ACD1-9F7A5F9CF97D}" dt="2021-12-09T03:30:10.171" v="503" actId="26606"/>
          <ac:spMkLst>
            <pc:docMk/>
            <pc:sldMk cId="2441555326" sldId="258"/>
            <ac:spMk id="17" creationId="{257363FD-7E77-4145-9483-331A807ADF0E}"/>
          </ac:spMkLst>
        </pc:spChg>
        <pc:spChg chg="add del">
          <ac:chgData name="Gayatri" userId="6e26f2825c41ed19" providerId="LiveId" clId="{60002395-70A1-4307-ACD1-9F7A5F9CF97D}" dt="2021-12-09T03:39:41.430" v="531" actId="26606"/>
          <ac:spMkLst>
            <pc:docMk/>
            <pc:sldMk cId="2441555326" sldId="258"/>
            <ac:spMk id="21" creationId="{3E7D5C7B-DD16-401B-85CE-4AAA2A4F5136}"/>
          </ac:spMkLst>
        </pc:spChg>
        <pc:spChg chg="add del">
          <ac:chgData name="Gayatri" userId="6e26f2825c41ed19" providerId="LiveId" clId="{60002395-70A1-4307-ACD1-9F7A5F9CF97D}" dt="2021-12-09T03:30:10.162" v="502" actId="26606"/>
          <ac:spMkLst>
            <pc:docMk/>
            <pc:sldMk cId="2441555326" sldId="258"/>
            <ac:spMk id="22" creationId="{BC68A55F-7B32-44D8-AEE5-1AF40532656C}"/>
          </ac:spMkLst>
        </pc:spChg>
        <pc:spChg chg="add del">
          <ac:chgData name="Gayatri" userId="6e26f2825c41ed19" providerId="LiveId" clId="{60002395-70A1-4307-ACD1-9F7A5F9CF97D}" dt="2021-12-09T03:30:10.162" v="502" actId="26606"/>
          <ac:spMkLst>
            <pc:docMk/>
            <pc:sldMk cId="2441555326" sldId="258"/>
            <ac:spMk id="24" creationId="{CD1AAA2C-FBBE-42AA-B869-31D524B7653F}"/>
          </ac:spMkLst>
        </pc:spChg>
        <pc:spChg chg="add del">
          <ac:chgData name="Gayatri" userId="6e26f2825c41ed19" providerId="LiveId" clId="{60002395-70A1-4307-ACD1-9F7A5F9CF97D}" dt="2021-12-09T03:30:10.162" v="502" actId="26606"/>
          <ac:spMkLst>
            <pc:docMk/>
            <pc:sldMk cId="2441555326" sldId="258"/>
            <ac:spMk id="26" creationId="{5F937BBF-9326-4230-AB1B-F1795E350559}"/>
          </ac:spMkLst>
        </pc:spChg>
        <pc:spChg chg="add del">
          <ac:chgData name="Gayatri" userId="6e26f2825c41ed19" providerId="LiveId" clId="{60002395-70A1-4307-ACD1-9F7A5F9CF97D}" dt="2021-12-09T03:38:30.918" v="527" actId="26606"/>
          <ac:spMkLst>
            <pc:docMk/>
            <pc:sldMk cId="2441555326" sldId="258"/>
            <ac:spMk id="27" creationId="{32BC26D8-82FB-445E-AA49-62A77D7C1EE0}"/>
          </ac:spMkLst>
        </pc:spChg>
        <pc:spChg chg="add del">
          <ac:chgData name="Gayatri" userId="6e26f2825c41ed19" providerId="LiveId" clId="{60002395-70A1-4307-ACD1-9F7A5F9CF97D}" dt="2021-12-09T03:31:22.648" v="507" actId="26606"/>
          <ac:spMkLst>
            <pc:docMk/>
            <pc:sldMk cId="2441555326" sldId="258"/>
            <ac:spMk id="28" creationId="{6C4028FD-8BAA-4A19-BFDE-594D991B7552}"/>
          </ac:spMkLst>
        </pc:spChg>
        <pc:spChg chg="add del">
          <ac:chgData name="Gayatri" userId="6e26f2825c41ed19" providerId="LiveId" clId="{60002395-70A1-4307-ACD1-9F7A5F9CF97D}" dt="2021-12-09T03:38:30.918" v="527" actId="26606"/>
          <ac:spMkLst>
            <pc:docMk/>
            <pc:sldMk cId="2441555326" sldId="258"/>
            <ac:spMk id="29" creationId="{CB44330D-EA18-4254-AA95-EB49948539B8}"/>
          </ac:spMkLst>
        </pc:spChg>
        <pc:spChg chg="add del">
          <ac:chgData name="Gayatri" userId="6e26f2825c41ed19" providerId="LiveId" clId="{60002395-70A1-4307-ACD1-9F7A5F9CF97D}" dt="2021-12-09T03:33:02.454" v="511" actId="26606"/>
          <ac:spMkLst>
            <pc:docMk/>
            <pc:sldMk cId="2441555326" sldId="258"/>
            <ac:spMk id="30" creationId="{F3060C83-F051-4F0E-ABAD-AA0DFC48B218}"/>
          </ac:spMkLst>
        </pc:spChg>
        <pc:spChg chg="add del">
          <ac:chgData name="Gayatri" userId="6e26f2825c41ed19" providerId="LiveId" clId="{60002395-70A1-4307-ACD1-9F7A5F9CF97D}" dt="2021-12-09T03:38:34.192" v="529" actId="26606"/>
          <ac:spMkLst>
            <pc:docMk/>
            <pc:sldMk cId="2441555326" sldId="258"/>
            <ac:spMk id="31" creationId="{C5E6CFF1-2F42-4E10-9A97-F116F46F53FE}"/>
          </ac:spMkLst>
        </pc:spChg>
        <pc:spChg chg="add del">
          <ac:chgData name="Gayatri" userId="6e26f2825c41ed19" providerId="LiveId" clId="{60002395-70A1-4307-ACD1-9F7A5F9CF97D}" dt="2021-12-09T03:31:01.643" v="506" actId="26606"/>
          <ac:spMkLst>
            <pc:docMk/>
            <pc:sldMk cId="2441555326" sldId="258"/>
            <ac:spMk id="33" creationId="{DCC231C8-C761-4B31-9B1C-C6D19248C6B3}"/>
          </ac:spMkLst>
        </pc:spChg>
        <pc:spChg chg="add del">
          <ac:chgData name="Gayatri" userId="6e26f2825c41ed19" providerId="LiveId" clId="{60002395-70A1-4307-ACD1-9F7A5F9CF97D}" dt="2021-12-09T03:33:02.454" v="511" actId="26606"/>
          <ac:spMkLst>
            <pc:docMk/>
            <pc:sldMk cId="2441555326" sldId="258"/>
            <ac:spMk id="35" creationId="{83C98ABE-055B-441F-B07E-44F97F083C39}"/>
          </ac:spMkLst>
        </pc:spChg>
        <pc:spChg chg="add del">
          <ac:chgData name="Gayatri" userId="6e26f2825c41ed19" providerId="LiveId" clId="{60002395-70A1-4307-ACD1-9F7A5F9CF97D}" dt="2021-12-09T03:33:02.454" v="511" actId="26606"/>
          <ac:spMkLst>
            <pc:docMk/>
            <pc:sldMk cId="2441555326" sldId="258"/>
            <ac:spMk id="37" creationId="{29FDB030-9B49-4CED-8CCD-4D99382388AC}"/>
          </ac:spMkLst>
        </pc:spChg>
        <pc:spChg chg="add del">
          <ac:chgData name="Gayatri" userId="6e26f2825c41ed19" providerId="LiveId" clId="{60002395-70A1-4307-ACD1-9F7A5F9CF97D}" dt="2021-12-09T03:33:02.454" v="511" actId="26606"/>
          <ac:spMkLst>
            <pc:docMk/>
            <pc:sldMk cId="2441555326" sldId="258"/>
            <ac:spMk id="39" creationId="{3783CA14-24A1-485C-8B30-D6A5D87987AD}"/>
          </ac:spMkLst>
        </pc:spChg>
        <pc:spChg chg="add del">
          <ac:chgData name="Gayatri" userId="6e26f2825c41ed19" providerId="LiveId" clId="{60002395-70A1-4307-ACD1-9F7A5F9CF97D}" dt="2021-12-09T03:33:02.454" v="511" actId="26606"/>
          <ac:spMkLst>
            <pc:docMk/>
            <pc:sldMk cId="2441555326" sldId="258"/>
            <ac:spMk id="41" creationId="{9A97C86A-04D6-40F7-AE84-31AB43E6A846}"/>
          </ac:spMkLst>
        </pc:spChg>
        <pc:spChg chg="add del">
          <ac:chgData name="Gayatri" userId="6e26f2825c41ed19" providerId="LiveId" clId="{60002395-70A1-4307-ACD1-9F7A5F9CF97D}" dt="2021-12-09T03:33:02.454" v="511" actId="26606"/>
          <ac:spMkLst>
            <pc:docMk/>
            <pc:sldMk cId="2441555326" sldId="258"/>
            <ac:spMk id="43" creationId="{FF9F2414-84E8-453E-B1F3-389FDE8192D9}"/>
          </ac:spMkLst>
        </pc:spChg>
        <pc:spChg chg="add del">
          <ac:chgData name="Gayatri" userId="6e26f2825c41ed19" providerId="LiveId" clId="{60002395-70A1-4307-ACD1-9F7A5F9CF97D}" dt="2021-12-09T03:33:02.454" v="511" actId="26606"/>
          <ac:spMkLst>
            <pc:docMk/>
            <pc:sldMk cId="2441555326" sldId="258"/>
            <ac:spMk id="45" creationId="{3ECA69A1-7536-43AC-85EF-C7106179F5ED}"/>
          </ac:spMkLst>
        </pc:spChg>
        <pc:spChg chg="add del">
          <ac:chgData name="Gayatri" userId="6e26f2825c41ed19" providerId="LiveId" clId="{60002395-70A1-4307-ACD1-9F7A5F9CF97D}" dt="2021-12-09T03:35:35.237" v="516" actId="6264"/>
          <ac:spMkLst>
            <pc:docMk/>
            <pc:sldMk cId="2441555326" sldId="258"/>
            <ac:spMk id="50" creationId="{955A2079-FA98-4876-80F0-72364A7D2EA4}"/>
          </ac:spMkLst>
        </pc:spChg>
        <pc:spChg chg="add del">
          <ac:chgData name="Gayatri" userId="6e26f2825c41ed19" providerId="LiveId" clId="{60002395-70A1-4307-ACD1-9F7A5F9CF97D}" dt="2021-12-09T16:48:30.953" v="2231" actId="26606"/>
          <ac:spMkLst>
            <pc:docMk/>
            <pc:sldMk cId="2441555326" sldId="258"/>
            <ac:spMk id="71" creationId="{8FC9BE17-9A7B-462D-AE50-3D8777387304}"/>
          </ac:spMkLst>
        </pc:spChg>
        <pc:spChg chg="add del">
          <ac:chgData name="Gayatri" userId="6e26f2825c41ed19" providerId="LiveId" clId="{60002395-70A1-4307-ACD1-9F7A5F9CF97D}" dt="2021-12-09T16:48:30.953" v="2231" actId="26606"/>
          <ac:spMkLst>
            <pc:docMk/>
            <pc:sldMk cId="2441555326" sldId="258"/>
            <ac:spMk id="73" creationId="{3EBE8569-6AEC-4B8C-8D53-2DE337CDBA65}"/>
          </ac:spMkLst>
        </pc:spChg>
        <pc:spChg chg="add del">
          <ac:chgData name="Gayatri" userId="6e26f2825c41ed19" providerId="LiveId" clId="{60002395-70A1-4307-ACD1-9F7A5F9CF97D}" dt="2021-12-09T16:48:30.953" v="2231" actId="26606"/>
          <ac:spMkLst>
            <pc:docMk/>
            <pc:sldMk cId="2441555326" sldId="258"/>
            <ac:spMk id="75" creationId="{55D4142C-5077-457F-A6AD-3FECFDB39685}"/>
          </ac:spMkLst>
        </pc:spChg>
        <pc:spChg chg="add del">
          <ac:chgData name="Gayatri" userId="6e26f2825c41ed19" providerId="LiveId" clId="{60002395-70A1-4307-ACD1-9F7A5F9CF97D}" dt="2021-12-09T16:48:30.953" v="2231" actId="26606"/>
          <ac:spMkLst>
            <pc:docMk/>
            <pc:sldMk cId="2441555326" sldId="258"/>
            <ac:spMk id="77" creationId="{7A5F0580-5EE9-419F-96EE-B6529EF6E7D0}"/>
          </ac:spMkLst>
        </pc:spChg>
        <pc:spChg chg="add del">
          <ac:chgData name="Gayatri" userId="6e26f2825c41ed19" providerId="LiveId" clId="{60002395-70A1-4307-ACD1-9F7A5F9CF97D}" dt="2021-12-09T16:51:56.679" v="2248" actId="26606"/>
          <ac:spMkLst>
            <pc:docMk/>
            <pc:sldMk cId="2441555326" sldId="258"/>
            <ac:spMk id="87" creationId="{E51BA4DF-2BD4-4EC2-B1DB-B27C8AC71864}"/>
          </ac:spMkLst>
        </pc:spChg>
        <pc:spChg chg="add del">
          <ac:chgData name="Gayatri" userId="6e26f2825c41ed19" providerId="LiveId" clId="{60002395-70A1-4307-ACD1-9F7A5F9CF97D}" dt="2021-12-09T16:51:17.663" v="2240" actId="26606"/>
          <ac:spMkLst>
            <pc:docMk/>
            <pc:sldMk cId="2441555326" sldId="258"/>
            <ac:spMk id="141" creationId="{21AC6A30-4F22-4C0F-B278-19C5B8A80C55}"/>
          </ac:spMkLst>
        </pc:spChg>
        <pc:spChg chg="add del">
          <ac:chgData name="Gayatri" userId="6e26f2825c41ed19" providerId="LiveId" clId="{60002395-70A1-4307-ACD1-9F7A5F9CF97D}" dt="2021-12-09T16:51:17.663" v="2240" actId="26606"/>
          <ac:spMkLst>
            <pc:docMk/>
            <pc:sldMk cId="2441555326" sldId="258"/>
            <ac:spMk id="143" creationId="{BB4335AD-65B1-44E4-90AF-264024FE4BD2}"/>
          </ac:spMkLst>
        </pc:spChg>
        <pc:spChg chg="add del">
          <ac:chgData name="Gayatri" userId="6e26f2825c41ed19" providerId="LiveId" clId="{60002395-70A1-4307-ACD1-9F7A5F9CF97D}" dt="2021-12-09T16:51:48.435" v="2244" actId="26606"/>
          <ac:spMkLst>
            <pc:docMk/>
            <pc:sldMk cId="2441555326" sldId="258"/>
            <ac:spMk id="145" creationId="{70BEB1E7-2F88-40BC-B73D-42E5B6F80BFC}"/>
          </ac:spMkLst>
        </pc:spChg>
        <pc:spChg chg="add del">
          <ac:chgData name="Gayatri" userId="6e26f2825c41ed19" providerId="LiveId" clId="{60002395-70A1-4307-ACD1-9F7A5F9CF97D}" dt="2021-12-09T16:51:34.118" v="2242" actId="26606"/>
          <ac:spMkLst>
            <pc:docMk/>
            <pc:sldMk cId="2441555326" sldId="258"/>
            <ac:spMk id="1034" creationId="{21AC6A30-4F22-4C0F-B278-19C5B8A80C55}"/>
          </ac:spMkLst>
        </pc:spChg>
        <pc:spChg chg="add del">
          <ac:chgData name="Gayatri" userId="6e26f2825c41ed19" providerId="LiveId" clId="{60002395-70A1-4307-ACD1-9F7A5F9CF97D}" dt="2021-12-09T16:51:34.118" v="2242" actId="26606"/>
          <ac:spMkLst>
            <pc:docMk/>
            <pc:sldMk cId="2441555326" sldId="258"/>
            <ac:spMk id="1035" creationId="{BB4335AD-65B1-44E4-90AF-264024FE4BD2}"/>
          </ac:spMkLst>
        </pc:spChg>
        <pc:spChg chg="add del">
          <ac:chgData name="Gayatri" userId="6e26f2825c41ed19" providerId="LiveId" clId="{60002395-70A1-4307-ACD1-9F7A5F9CF97D}" dt="2021-12-09T16:51:48.435" v="2244" actId="26606"/>
          <ac:spMkLst>
            <pc:docMk/>
            <pc:sldMk cId="2441555326" sldId="258"/>
            <ac:spMk id="1036" creationId="{D2B783EE-0239-4717-BBEA-8C9EAC61C824}"/>
          </ac:spMkLst>
        </pc:spChg>
        <pc:spChg chg="add del">
          <ac:chgData name="Gayatri" userId="6e26f2825c41ed19" providerId="LiveId" clId="{60002395-70A1-4307-ACD1-9F7A5F9CF97D}" dt="2021-12-09T16:51:48.435" v="2244" actId="26606"/>
          <ac:spMkLst>
            <pc:docMk/>
            <pc:sldMk cId="2441555326" sldId="258"/>
            <ac:spMk id="1037" creationId="{A7B99495-F43F-4D80-A44F-2CB4764EB90B}"/>
          </ac:spMkLst>
        </pc:spChg>
        <pc:spChg chg="add del">
          <ac:chgData name="Gayatri" userId="6e26f2825c41ed19" providerId="LiveId" clId="{60002395-70A1-4307-ACD1-9F7A5F9CF97D}" dt="2021-12-09T16:51:51.159" v="2246" actId="26606"/>
          <ac:spMkLst>
            <pc:docMk/>
            <pc:sldMk cId="2441555326" sldId="258"/>
            <ac:spMk id="1039" creationId="{B34F5AD2-EDBD-4BBD-A55C-EAFFD0C7097A}"/>
          </ac:spMkLst>
        </pc:spChg>
        <pc:spChg chg="add del">
          <ac:chgData name="Gayatri" userId="6e26f2825c41ed19" providerId="LiveId" clId="{60002395-70A1-4307-ACD1-9F7A5F9CF97D}" dt="2021-12-09T16:51:51.159" v="2246" actId="26606"/>
          <ac:spMkLst>
            <pc:docMk/>
            <pc:sldMk cId="2441555326" sldId="258"/>
            <ac:spMk id="1040" creationId="{C3896A03-3945-419A-B66B-4EE266EDD152}"/>
          </ac:spMkLst>
        </pc:spChg>
        <pc:spChg chg="add del">
          <ac:chgData name="Gayatri" userId="6e26f2825c41ed19" providerId="LiveId" clId="{60002395-70A1-4307-ACD1-9F7A5F9CF97D}" dt="2021-12-09T16:51:51.159" v="2246" actId="26606"/>
          <ac:spMkLst>
            <pc:docMk/>
            <pc:sldMk cId="2441555326" sldId="258"/>
            <ac:spMk id="1041" creationId="{450D3AD2-FA80-415F-A9CE-54D884561CD7}"/>
          </ac:spMkLst>
        </pc:spChg>
        <pc:spChg chg="add del">
          <ac:chgData name="Gayatri" userId="6e26f2825c41ed19" providerId="LiveId" clId="{60002395-70A1-4307-ACD1-9F7A5F9CF97D}" dt="2021-12-09T16:51:56.679" v="2248" actId="26606"/>
          <ac:spMkLst>
            <pc:docMk/>
            <pc:sldMk cId="2441555326" sldId="258"/>
            <ac:spMk id="1043" creationId="{61293230-B0F6-45B1-96D1-13D18E242995}"/>
          </ac:spMkLst>
        </pc:spChg>
        <pc:spChg chg="add del">
          <ac:chgData name="Gayatri" userId="6e26f2825c41ed19" providerId="LiveId" clId="{60002395-70A1-4307-ACD1-9F7A5F9CF97D}" dt="2021-12-09T16:51:56.679" v="2248" actId="26606"/>
          <ac:spMkLst>
            <pc:docMk/>
            <pc:sldMk cId="2441555326" sldId="258"/>
            <ac:spMk id="1044" creationId="{DB74BAD7-F0FC-4719-A31F-1ABDB62116DA}"/>
          </ac:spMkLst>
        </pc:spChg>
        <pc:grpChg chg="add del">
          <ac:chgData name="Gayatri" userId="6e26f2825c41ed19" providerId="LiveId" clId="{60002395-70A1-4307-ACD1-9F7A5F9CF97D}" dt="2021-12-09T03:38:24.131" v="525" actId="26606"/>
          <ac:grpSpMkLst>
            <pc:docMk/>
            <pc:sldMk cId="2441555326" sldId="258"/>
            <ac:grpSpMk id="19" creationId="{B57BDC17-F1B3-455F-BBF1-680AA1F25C06}"/>
          </ac:grpSpMkLst>
        </pc:grpChg>
        <pc:graphicFrameChg chg="mod ord modGraphic">
          <ac:chgData name="Gayatri" userId="6e26f2825c41ed19" providerId="LiveId" clId="{60002395-70A1-4307-ACD1-9F7A5F9CF97D}" dt="2021-12-09T16:51:56.679" v="2248" actId="26606"/>
          <ac:graphicFrameMkLst>
            <pc:docMk/>
            <pc:sldMk cId="2441555326" sldId="258"/>
            <ac:graphicFrameMk id="12" creationId="{BF7D9B2C-9B60-4E1B-870E-9C22A4A0C6F7}"/>
          </ac:graphicFrameMkLst>
        </pc:graphicFrameChg>
        <pc:picChg chg="add mod">
          <ac:chgData name="Gayatri" userId="6e26f2825c41ed19" providerId="LiveId" clId="{60002395-70A1-4307-ACD1-9F7A5F9CF97D}" dt="2021-12-09T17:26:57.893" v="2953" actId="1076"/>
          <ac:picMkLst>
            <pc:docMk/>
            <pc:sldMk cId="2441555326" sldId="258"/>
            <ac:picMk id="5" creationId="{DD7B0A35-A466-429B-A3FC-8D9168A7436B}"/>
          </ac:picMkLst>
        </pc:picChg>
        <pc:picChg chg="add del mod ord">
          <ac:chgData name="Gayatri" userId="6e26f2825c41ed19" providerId="LiveId" clId="{60002395-70A1-4307-ACD1-9F7A5F9CF97D}" dt="2021-12-09T16:42:19.161" v="2226" actId="478"/>
          <ac:picMkLst>
            <pc:docMk/>
            <pc:sldMk cId="2441555326" sldId="258"/>
            <ac:picMk id="1026" creationId="{72705488-E429-4668-B84A-75766EAD26E4}"/>
          </ac:picMkLst>
        </pc:picChg>
        <pc:picChg chg="add del">
          <ac:chgData name="Gayatri" userId="6e26f2825c41ed19" providerId="LiveId" clId="{60002395-70A1-4307-ACD1-9F7A5F9CF97D}" dt="2021-12-09T16:50:07.522" v="2235"/>
          <ac:picMkLst>
            <pc:docMk/>
            <pc:sldMk cId="2441555326" sldId="258"/>
            <ac:picMk id="1030" creationId="{3EBA676B-AF0B-4129-A765-4C17E07F3367}"/>
          </ac:picMkLst>
        </pc:picChg>
        <pc:picChg chg="add del mod ord">
          <ac:chgData name="Gayatri" userId="6e26f2825c41ed19" providerId="LiveId" clId="{60002395-70A1-4307-ACD1-9F7A5F9CF97D}" dt="2021-12-09T16:51:59.173" v="2250" actId="21"/>
          <ac:picMkLst>
            <pc:docMk/>
            <pc:sldMk cId="2441555326" sldId="258"/>
            <ac:picMk id="1032" creationId="{9EB40D2B-F92E-40D2-A1F4-47A4D3D50D86}"/>
          </ac:picMkLst>
        </pc:picChg>
        <pc:cxnChg chg="add del">
          <ac:chgData name="Gayatri" userId="6e26f2825c41ed19" providerId="LiveId" clId="{60002395-70A1-4307-ACD1-9F7A5F9CF97D}" dt="2021-12-09T03:38:34.192" v="529" actId="26606"/>
          <ac:cxnSpMkLst>
            <pc:docMk/>
            <pc:sldMk cId="2441555326" sldId="258"/>
            <ac:cxnSpMk id="32" creationId="{67182200-4859-4C8D-BCBB-55B245C28BA3}"/>
          </ac:cxnSpMkLst>
        </pc:cxnChg>
        <pc:cxnChg chg="add del">
          <ac:chgData name="Gayatri" userId="6e26f2825c41ed19" providerId="LiveId" clId="{60002395-70A1-4307-ACD1-9F7A5F9CF97D}" dt="2021-12-09T16:49:13.370" v="2232" actId="26606"/>
          <ac:cxnSpMkLst>
            <pc:docMk/>
            <pc:sldMk cId="2441555326" sldId="258"/>
            <ac:cxnSpMk id="82" creationId="{A7F400EE-A8A5-48AF-B4D6-291B52C6F0B0}"/>
          </ac:cxnSpMkLst>
        </pc:cxnChg>
      </pc:sldChg>
      <pc:sldChg chg="addSp delSp modSp mod setBg setClrOvrMap">
        <pc:chgData name="Gayatri" userId="6e26f2825c41ed19" providerId="LiveId" clId="{60002395-70A1-4307-ACD1-9F7A5F9CF97D}" dt="2021-12-09T19:10:10.417" v="3104" actId="33524"/>
        <pc:sldMkLst>
          <pc:docMk/>
          <pc:sldMk cId="3018469886" sldId="259"/>
        </pc:sldMkLst>
        <pc:spChg chg="mod">
          <ac:chgData name="Gayatri" userId="6e26f2825c41ed19" providerId="LiveId" clId="{60002395-70A1-4307-ACD1-9F7A5F9CF97D}" dt="2021-12-09T16:55:23.296" v="2283" actId="26606"/>
          <ac:spMkLst>
            <pc:docMk/>
            <pc:sldMk cId="3018469886" sldId="259"/>
            <ac:spMk id="2" creationId="{00000000-0000-0000-0000-000000000000}"/>
          </ac:spMkLst>
        </pc:spChg>
        <pc:spChg chg="mod ord">
          <ac:chgData name="Gayatri" userId="6e26f2825c41ed19" providerId="LiveId" clId="{60002395-70A1-4307-ACD1-9F7A5F9CF97D}" dt="2021-12-09T19:10:10.417" v="3104" actId="33524"/>
          <ac:spMkLst>
            <pc:docMk/>
            <pc:sldMk cId="3018469886" sldId="259"/>
            <ac:spMk id="3" creationId="{00000000-0000-0000-0000-000000000000}"/>
          </ac:spMkLst>
        </pc:spChg>
        <pc:spChg chg="del">
          <ac:chgData name="Gayatri" userId="6e26f2825c41ed19" providerId="LiveId" clId="{60002395-70A1-4307-ACD1-9F7A5F9CF97D}" dt="2021-12-09T03:30:37.713" v="504" actId="26606"/>
          <ac:spMkLst>
            <pc:docMk/>
            <pc:sldMk cId="3018469886" sldId="259"/>
            <ac:spMk id="17" creationId="{907EF6B7-1338-4443-8C46-6A318D952DFD}"/>
          </ac:spMkLst>
        </pc:spChg>
        <pc:spChg chg="del">
          <ac:chgData name="Gayatri" userId="6e26f2825c41ed19" providerId="LiveId" clId="{60002395-70A1-4307-ACD1-9F7A5F9CF97D}" dt="2021-12-09T03:30:37.713" v="504" actId="26606"/>
          <ac:spMkLst>
            <pc:docMk/>
            <pc:sldMk cId="3018469886" sldId="259"/>
            <ac:spMk id="19" creationId="{DAAE4CDD-124C-4DCF-9584-B6033B545DD5}"/>
          </ac:spMkLst>
        </pc:spChg>
        <pc:spChg chg="del">
          <ac:chgData name="Gayatri" userId="6e26f2825c41ed19" providerId="LiveId" clId="{60002395-70A1-4307-ACD1-9F7A5F9CF97D}" dt="2021-12-09T03:30:37.713" v="504" actId="26606"/>
          <ac:spMkLst>
            <pc:docMk/>
            <pc:sldMk cId="3018469886" sldId="259"/>
            <ac:spMk id="21" creationId="{081E4A58-353D-44AE-B2FC-2A74E2E400F7}"/>
          </ac:spMkLst>
        </pc:spChg>
        <pc:spChg chg="add del">
          <ac:chgData name="Gayatri" userId="6e26f2825c41ed19" providerId="LiveId" clId="{60002395-70A1-4307-ACD1-9F7A5F9CF97D}" dt="2021-12-09T03:40:02.528" v="533" actId="26606"/>
          <ac:spMkLst>
            <pc:docMk/>
            <pc:sldMk cId="3018469886" sldId="259"/>
            <ac:spMk id="26" creationId="{AD72D4D1-076F-49D3-9889-EFC4F6D7CA66}"/>
          </ac:spMkLst>
        </pc:spChg>
        <pc:spChg chg="add del">
          <ac:chgData name="Gayatri" userId="6e26f2825c41ed19" providerId="LiveId" clId="{60002395-70A1-4307-ACD1-9F7A5F9CF97D}" dt="2021-12-09T05:54:20.052" v="1565" actId="26606"/>
          <ac:spMkLst>
            <pc:docMk/>
            <pc:sldMk cId="3018469886" sldId="259"/>
            <ac:spMk id="30" creationId="{87A57295-2710-4920-B99A-4D1FA03A62BD}"/>
          </ac:spMkLst>
        </pc:spChg>
        <pc:spChg chg="add del">
          <ac:chgData name="Gayatri" userId="6e26f2825c41ed19" providerId="LiveId" clId="{60002395-70A1-4307-ACD1-9F7A5F9CF97D}" dt="2021-12-09T05:54:20.052" v="1565" actId="26606"/>
          <ac:spMkLst>
            <pc:docMk/>
            <pc:sldMk cId="3018469886" sldId="259"/>
            <ac:spMk id="31" creationId="{78067929-4D33-4306-9E2F-67C49CDDB5DE}"/>
          </ac:spMkLst>
        </pc:spChg>
        <pc:spChg chg="add del">
          <ac:chgData name="Gayatri" userId="6e26f2825c41ed19" providerId="LiveId" clId="{60002395-70A1-4307-ACD1-9F7A5F9CF97D}" dt="2021-12-09T03:32:21.361" v="509" actId="26606"/>
          <ac:spMkLst>
            <pc:docMk/>
            <pc:sldMk cId="3018469886" sldId="259"/>
            <ac:spMk id="33" creationId="{5BD1C87D-7B83-49A8-844E-433D32C45671}"/>
          </ac:spMkLst>
        </pc:spChg>
        <pc:spChg chg="add del">
          <ac:chgData name="Gayatri" userId="6e26f2825c41ed19" providerId="LiveId" clId="{60002395-70A1-4307-ACD1-9F7A5F9CF97D}" dt="2021-12-09T03:32:21.361" v="509" actId="26606"/>
          <ac:spMkLst>
            <pc:docMk/>
            <pc:sldMk cId="3018469886" sldId="259"/>
            <ac:spMk id="35" creationId="{1703047A-2C9B-4E2C-9A75-B67521B6D638}"/>
          </ac:spMkLst>
        </pc:spChg>
        <pc:spChg chg="add del">
          <ac:chgData name="Gayatri" userId="6e26f2825c41ed19" providerId="LiveId" clId="{60002395-70A1-4307-ACD1-9F7A5F9CF97D}" dt="2021-12-09T05:54:20.026" v="1564" actId="26606"/>
          <ac:spMkLst>
            <pc:docMk/>
            <pc:sldMk cId="3018469886" sldId="259"/>
            <ac:spMk id="42" creationId="{09588DA8-065E-4F6F-8EFD-43104AB2E0CF}"/>
          </ac:spMkLst>
        </pc:spChg>
        <pc:spChg chg="add del">
          <ac:chgData name="Gayatri" userId="6e26f2825c41ed19" providerId="LiveId" clId="{60002395-70A1-4307-ACD1-9F7A5F9CF97D}" dt="2021-12-09T05:54:20.026" v="1564" actId="26606"/>
          <ac:spMkLst>
            <pc:docMk/>
            <pc:sldMk cId="3018469886" sldId="259"/>
            <ac:spMk id="44" creationId="{C4285719-470E-454C-AF62-8323075F1F5B}"/>
          </ac:spMkLst>
        </pc:spChg>
        <pc:spChg chg="add del">
          <ac:chgData name="Gayatri" userId="6e26f2825c41ed19" providerId="LiveId" clId="{60002395-70A1-4307-ACD1-9F7A5F9CF97D}" dt="2021-12-09T05:54:20.026" v="1564" actId="26606"/>
          <ac:spMkLst>
            <pc:docMk/>
            <pc:sldMk cId="3018469886" sldId="259"/>
            <ac:spMk id="46" creationId="{CD9FE4EF-C4D8-49A0-B2FF-81D8DB7D8A24}"/>
          </ac:spMkLst>
        </pc:spChg>
        <pc:spChg chg="add del">
          <ac:chgData name="Gayatri" userId="6e26f2825c41ed19" providerId="LiveId" clId="{60002395-70A1-4307-ACD1-9F7A5F9CF97D}" dt="2021-12-09T05:54:20.026" v="1564" actId="26606"/>
          <ac:spMkLst>
            <pc:docMk/>
            <pc:sldMk cId="3018469886" sldId="259"/>
            <ac:spMk id="48" creationId="{4300840D-0A0B-4512-BACA-B439D5B9C57C}"/>
          </ac:spMkLst>
        </pc:spChg>
        <pc:spChg chg="add del">
          <ac:chgData name="Gayatri" userId="6e26f2825c41ed19" providerId="LiveId" clId="{60002395-70A1-4307-ACD1-9F7A5F9CF97D}" dt="2021-12-09T05:54:20.026" v="1564" actId="26606"/>
          <ac:spMkLst>
            <pc:docMk/>
            <pc:sldMk cId="3018469886" sldId="259"/>
            <ac:spMk id="50" creationId="{D2B78728-A580-49A7-84F9-6EF6F583ADE0}"/>
          </ac:spMkLst>
        </pc:spChg>
        <pc:spChg chg="add del">
          <ac:chgData name="Gayatri" userId="6e26f2825c41ed19" providerId="LiveId" clId="{60002395-70A1-4307-ACD1-9F7A5F9CF97D}" dt="2021-12-09T05:54:20.026" v="1564" actId="26606"/>
          <ac:spMkLst>
            <pc:docMk/>
            <pc:sldMk cId="3018469886" sldId="259"/>
            <ac:spMk id="52" creationId="{38FAA1A1-D861-433F-88FA-1E9D6FD31D11}"/>
          </ac:spMkLst>
        </pc:spChg>
        <pc:spChg chg="add del">
          <ac:chgData name="Gayatri" userId="6e26f2825c41ed19" providerId="LiveId" clId="{60002395-70A1-4307-ACD1-9F7A5F9CF97D}" dt="2021-12-09T05:54:20.026" v="1564" actId="26606"/>
          <ac:spMkLst>
            <pc:docMk/>
            <pc:sldMk cId="3018469886" sldId="259"/>
            <ac:spMk id="54" creationId="{8D71EDA1-87BF-4D5D-AB79-F346FD19278A}"/>
          </ac:spMkLst>
        </pc:spChg>
        <pc:spChg chg="add del">
          <ac:chgData name="Gayatri" userId="6e26f2825c41ed19" providerId="LiveId" clId="{60002395-70A1-4307-ACD1-9F7A5F9CF97D}" dt="2021-12-09T15:41:34.320" v="2162" actId="26606"/>
          <ac:spMkLst>
            <pc:docMk/>
            <pc:sldMk cId="3018469886" sldId="259"/>
            <ac:spMk id="56" creationId="{76EFD3D9-44F0-4267-BCC1-1613E79D8274}"/>
          </ac:spMkLst>
        </pc:spChg>
        <pc:spChg chg="add del">
          <ac:chgData name="Gayatri" userId="6e26f2825c41ed19" providerId="LiveId" clId="{60002395-70A1-4307-ACD1-9F7A5F9CF97D}" dt="2021-12-09T15:41:34.320" v="2162" actId="26606"/>
          <ac:spMkLst>
            <pc:docMk/>
            <pc:sldMk cId="3018469886" sldId="259"/>
            <ac:spMk id="57" creationId="{A779A851-95D6-41AF-937A-B0E4B7F6FA8D}"/>
          </ac:spMkLst>
        </pc:spChg>
        <pc:spChg chg="add del">
          <ac:chgData name="Gayatri" userId="6e26f2825c41ed19" providerId="LiveId" clId="{60002395-70A1-4307-ACD1-9F7A5F9CF97D}" dt="2021-12-09T15:41:34.320" v="2162" actId="26606"/>
          <ac:spMkLst>
            <pc:docMk/>
            <pc:sldMk cId="3018469886" sldId="259"/>
            <ac:spMk id="58" creationId="{953FB2E7-B6CB-429C-81EB-D9516D6D5C8D}"/>
          </ac:spMkLst>
        </pc:spChg>
        <pc:spChg chg="add del">
          <ac:chgData name="Gayatri" userId="6e26f2825c41ed19" providerId="LiveId" clId="{60002395-70A1-4307-ACD1-9F7A5F9CF97D}" dt="2021-12-09T15:41:34.320" v="2162" actId="26606"/>
          <ac:spMkLst>
            <pc:docMk/>
            <pc:sldMk cId="3018469886" sldId="259"/>
            <ac:spMk id="59" creationId="{2EC40DB1-B719-4A13-9A4D-0966B4B27866}"/>
          </ac:spMkLst>
        </pc:spChg>
        <pc:spChg chg="add del">
          <ac:chgData name="Gayatri" userId="6e26f2825c41ed19" providerId="LiveId" clId="{60002395-70A1-4307-ACD1-9F7A5F9CF97D}" dt="2021-12-09T15:41:34.320" v="2162" actId="26606"/>
          <ac:spMkLst>
            <pc:docMk/>
            <pc:sldMk cId="3018469886" sldId="259"/>
            <ac:spMk id="60" creationId="{82211336-CFF3-412D-868A-6679C1004C45}"/>
          </ac:spMkLst>
        </pc:spChg>
        <pc:spChg chg="add del">
          <ac:chgData name="Gayatri" userId="6e26f2825c41ed19" providerId="LiveId" clId="{60002395-70A1-4307-ACD1-9F7A5F9CF97D}" dt="2021-12-09T16:52:08.129" v="2252" actId="26606"/>
          <ac:spMkLst>
            <pc:docMk/>
            <pc:sldMk cId="3018469886" sldId="259"/>
            <ac:spMk id="65" creationId="{C7FA33FF-088D-4F16-95A2-2C64D353DEA8}"/>
          </ac:spMkLst>
        </pc:spChg>
        <pc:spChg chg="add del">
          <ac:chgData name="Gayatri" userId="6e26f2825c41ed19" providerId="LiveId" clId="{60002395-70A1-4307-ACD1-9F7A5F9CF97D}" dt="2021-12-09T16:52:08.129" v="2252" actId="26606"/>
          <ac:spMkLst>
            <pc:docMk/>
            <pc:sldMk cId="3018469886" sldId="259"/>
            <ac:spMk id="67" creationId="{A376EFB1-01CF-419F-ABF1-2AF02BBFCBD1}"/>
          </ac:spMkLst>
        </pc:spChg>
        <pc:spChg chg="add del">
          <ac:chgData name="Gayatri" userId="6e26f2825c41ed19" providerId="LiveId" clId="{60002395-70A1-4307-ACD1-9F7A5F9CF97D}" dt="2021-12-09T16:52:08.129" v="2252" actId="26606"/>
          <ac:spMkLst>
            <pc:docMk/>
            <pc:sldMk cId="3018469886" sldId="259"/>
            <ac:spMk id="69" creationId="{FF9DEA15-78BD-4750-AA18-B9F28A6D5AB8}"/>
          </ac:spMkLst>
        </pc:spChg>
        <pc:spChg chg="add del">
          <ac:chgData name="Gayatri" userId="6e26f2825c41ed19" providerId="LiveId" clId="{60002395-70A1-4307-ACD1-9F7A5F9CF97D}" dt="2021-12-09T16:53:28.076" v="2268" actId="26606"/>
          <ac:spMkLst>
            <pc:docMk/>
            <pc:sldMk cId="3018469886" sldId="259"/>
            <ac:spMk id="77" creationId="{3F0B8CEB-8279-4E5E-A0CE-1FC9F71736F2}"/>
          </ac:spMkLst>
        </pc:spChg>
        <pc:spChg chg="add">
          <ac:chgData name="Gayatri" userId="6e26f2825c41ed19" providerId="LiveId" clId="{60002395-70A1-4307-ACD1-9F7A5F9CF97D}" dt="2021-12-09T16:55:23.296" v="2283" actId="26606"/>
          <ac:spMkLst>
            <pc:docMk/>
            <pc:sldMk cId="3018469886" sldId="259"/>
            <ac:spMk id="88" creationId="{D1D34770-47A8-402C-AF23-2B653F2D88C1}"/>
          </ac:spMkLst>
        </pc:spChg>
        <pc:spChg chg="add del">
          <ac:chgData name="Gayatri" userId="6e26f2825c41ed19" providerId="LiveId" clId="{60002395-70A1-4307-ACD1-9F7A5F9CF97D}" dt="2021-12-09T16:53:09.495" v="2261" actId="26606"/>
          <ac:spMkLst>
            <pc:docMk/>
            <pc:sldMk cId="3018469886" sldId="259"/>
            <ac:spMk id="137" creationId="{AEC9469E-14CA-4358-BABC-CBF836A6142D}"/>
          </ac:spMkLst>
        </pc:spChg>
        <pc:spChg chg="add del">
          <ac:chgData name="Gayatri" userId="6e26f2825c41ed19" providerId="LiveId" clId="{60002395-70A1-4307-ACD1-9F7A5F9CF97D}" dt="2021-12-09T16:53:09.495" v="2261" actId="26606"/>
          <ac:spMkLst>
            <pc:docMk/>
            <pc:sldMk cId="3018469886" sldId="259"/>
            <ac:spMk id="139" creationId="{048EB4C9-ACAF-4CCA-BA6E-9314431923B2}"/>
          </ac:spMkLst>
        </pc:spChg>
        <pc:spChg chg="add del">
          <ac:chgData name="Gayatri" userId="6e26f2825c41ed19" providerId="LiveId" clId="{60002395-70A1-4307-ACD1-9F7A5F9CF97D}" dt="2021-12-09T16:53:59.691" v="2274" actId="26606"/>
          <ac:spMkLst>
            <pc:docMk/>
            <pc:sldMk cId="3018469886" sldId="259"/>
            <ac:spMk id="141" creationId="{04812C46-200A-4DEB-A05E-3ED6C68C2387}"/>
          </ac:spMkLst>
        </pc:spChg>
        <pc:spChg chg="add del">
          <ac:chgData name="Gayatri" userId="6e26f2825c41ed19" providerId="LiveId" clId="{60002395-70A1-4307-ACD1-9F7A5F9CF97D}" dt="2021-12-09T16:53:09.489" v="2260" actId="26606"/>
          <ac:spMkLst>
            <pc:docMk/>
            <pc:sldMk cId="3018469886" sldId="259"/>
            <ac:spMk id="192" creationId="{13EFA6C3-82DC-4131-9929-2523E6FD0B81}"/>
          </ac:spMkLst>
        </pc:spChg>
        <pc:spChg chg="add del">
          <ac:chgData name="Gayatri" userId="6e26f2825c41ed19" providerId="LiveId" clId="{60002395-70A1-4307-ACD1-9F7A5F9CF97D}" dt="2021-12-09T16:53:09.489" v="2260" actId="26606"/>
          <ac:spMkLst>
            <pc:docMk/>
            <pc:sldMk cId="3018469886" sldId="259"/>
            <ac:spMk id="193" creationId="{AEC9469E-14CA-4358-BABC-CBF836A6142D}"/>
          </ac:spMkLst>
        </pc:spChg>
        <pc:spChg chg="add del">
          <ac:chgData name="Gayatri" userId="6e26f2825c41ed19" providerId="LiveId" clId="{60002395-70A1-4307-ACD1-9F7A5F9CF97D}" dt="2021-12-09T16:53:09.489" v="2260" actId="26606"/>
          <ac:spMkLst>
            <pc:docMk/>
            <pc:sldMk cId="3018469886" sldId="259"/>
            <ac:spMk id="194" creationId="{048EB4C9-ACAF-4CCA-BA6E-9314431923B2}"/>
          </ac:spMkLst>
        </pc:spChg>
        <pc:spChg chg="add del">
          <ac:chgData name="Gayatri" userId="6e26f2825c41ed19" providerId="LiveId" clId="{60002395-70A1-4307-ACD1-9F7A5F9CF97D}" dt="2021-12-09T16:53:09.495" v="2261" actId="26606"/>
          <ac:spMkLst>
            <pc:docMk/>
            <pc:sldMk cId="3018469886" sldId="259"/>
            <ac:spMk id="2052" creationId="{13EFA6C3-82DC-4131-9929-2523E6FD0B81}"/>
          </ac:spMkLst>
        </pc:spChg>
        <pc:spChg chg="add del">
          <ac:chgData name="Gayatri" userId="6e26f2825c41ed19" providerId="LiveId" clId="{60002395-70A1-4307-ACD1-9F7A5F9CF97D}" dt="2021-12-09T16:53:59.691" v="2273" actId="26606"/>
          <ac:spMkLst>
            <pc:docMk/>
            <pc:sldMk cId="3018469886" sldId="259"/>
            <ac:spMk id="2055" creationId="{E51BA4DF-2BD4-4EC2-B1DB-B27C8AC71864}"/>
          </ac:spMkLst>
        </pc:spChg>
        <pc:spChg chg="add del">
          <ac:chgData name="Gayatri" userId="6e26f2825c41ed19" providerId="LiveId" clId="{60002395-70A1-4307-ACD1-9F7A5F9CF97D}" dt="2021-12-09T16:53:28.076" v="2268" actId="26606"/>
          <ac:spMkLst>
            <pc:docMk/>
            <pc:sldMk cId="3018469886" sldId="259"/>
            <ac:spMk id="2056" creationId="{23E547B5-89CF-4EC0-96DE-25771AED0799}"/>
          </ac:spMkLst>
        </pc:spChg>
        <pc:spChg chg="add del">
          <ac:chgData name="Gayatri" userId="6e26f2825c41ed19" providerId="LiveId" clId="{60002395-70A1-4307-ACD1-9F7A5F9CF97D}" dt="2021-12-09T16:54:15.831" v="2276" actId="26606"/>
          <ac:spMkLst>
            <pc:docMk/>
            <pc:sldMk cId="3018469886" sldId="259"/>
            <ac:spMk id="2057" creationId="{04812C46-200A-4DEB-A05E-3ED6C68C2387}"/>
          </ac:spMkLst>
        </pc:spChg>
        <pc:picChg chg="add mod">
          <ac:chgData name="Gayatri" userId="6e26f2825c41ed19" providerId="LiveId" clId="{60002395-70A1-4307-ACD1-9F7A5F9CF97D}" dt="2021-12-09T16:55:23.296" v="2283" actId="26606"/>
          <ac:picMkLst>
            <pc:docMk/>
            <pc:sldMk cId="3018469886" sldId="259"/>
            <ac:picMk id="4" creationId="{6FC601DA-D2F9-4868-8BB9-7D4CD1C15172}"/>
          </ac:picMkLst>
        </pc:picChg>
        <pc:picChg chg="add del mod">
          <ac:chgData name="Gayatri" userId="6e26f2825c41ed19" providerId="LiveId" clId="{60002395-70A1-4307-ACD1-9F7A5F9CF97D}" dt="2021-12-09T16:52:52.593" v="2253" actId="478"/>
          <ac:picMkLst>
            <pc:docMk/>
            <pc:sldMk cId="3018469886" sldId="259"/>
            <ac:picMk id="12" creationId="{66FEC166-FC39-48BB-98DE-5054E3FF7F06}"/>
          </ac:picMkLst>
        </pc:picChg>
        <pc:picChg chg="add del mod ord">
          <ac:chgData name="Gayatri" userId="6e26f2825c41ed19" providerId="LiveId" clId="{60002395-70A1-4307-ACD1-9F7A5F9CF97D}" dt="2021-12-09T16:55:06.727" v="2278" actId="478"/>
          <ac:picMkLst>
            <pc:docMk/>
            <pc:sldMk cId="3018469886" sldId="259"/>
            <ac:picMk id="2050" creationId="{038F1183-90A7-42E4-931B-28A12B30FBA9}"/>
          </ac:picMkLst>
        </pc:picChg>
        <pc:cxnChg chg="add del">
          <ac:chgData name="Gayatri" userId="6e26f2825c41ed19" providerId="LiveId" clId="{60002395-70A1-4307-ACD1-9F7A5F9CF97D}" dt="2021-12-09T03:40:02.528" v="533" actId="26606"/>
          <ac:cxnSpMkLst>
            <pc:docMk/>
            <pc:sldMk cId="3018469886" sldId="259"/>
            <ac:cxnSpMk id="28" creationId="{2D72A2C9-F3CA-4216-8BAD-FA4C970C3C4E}"/>
          </ac:cxnSpMkLst>
        </pc:cxnChg>
        <pc:cxnChg chg="add del">
          <ac:chgData name="Gayatri" userId="6e26f2825c41ed19" providerId="LiveId" clId="{60002395-70A1-4307-ACD1-9F7A5F9CF97D}" dt="2021-12-09T05:54:20.052" v="1565" actId="26606"/>
          <ac:cxnSpMkLst>
            <pc:docMk/>
            <pc:sldMk cId="3018469886" sldId="259"/>
            <ac:cxnSpMk id="37" creationId="{2D72A2C9-F3CA-4216-8BAD-FA4C970C3C4E}"/>
          </ac:cxnSpMkLst>
        </pc:cxnChg>
        <pc:cxnChg chg="add del">
          <ac:chgData name="Gayatri" userId="6e26f2825c41ed19" providerId="LiveId" clId="{60002395-70A1-4307-ACD1-9F7A5F9CF97D}" dt="2021-12-09T16:53:00.813" v="2257" actId="26606"/>
          <ac:cxnSpMkLst>
            <pc:docMk/>
            <pc:sldMk cId="3018469886" sldId="259"/>
            <ac:cxnSpMk id="74" creationId="{A7F400EE-A8A5-48AF-B4D6-291B52C6F0B0}"/>
          </ac:cxnSpMkLst>
        </pc:cxnChg>
        <pc:cxnChg chg="add del">
          <ac:chgData name="Gayatri" userId="6e26f2825c41ed19" providerId="LiveId" clId="{60002395-70A1-4307-ACD1-9F7A5F9CF97D}" dt="2021-12-09T16:53:15.949" v="2264" actId="26606"/>
          <ac:cxnSpMkLst>
            <pc:docMk/>
            <pc:sldMk cId="3018469886" sldId="259"/>
            <ac:cxnSpMk id="75" creationId="{A7F400EE-A8A5-48AF-B4D6-291B52C6F0B0}"/>
          </ac:cxnSpMkLst>
        </pc:cxnChg>
        <pc:cxnChg chg="add del">
          <ac:chgData name="Gayatri" userId="6e26f2825c41ed19" providerId="LiveId" clId="{60002395-70A1-4307-ACD1-9F7A5F9CF97D}" dt="2021-12-09T16:55:11.949" v="2280" actId="26606"/>
          <ac:cxnSpMkLst>
            <pc:docMk/>
            <pc:sldMk cId="3018469886" sldId="259"/>
            <ac:cxnSpMk id="78" creationId="{A7F400EE-A8A5-48AF-B4D6-291B52C6F0B0}"/>
          </ac:cxnSpMkLst>
        </pc:cxnChg>
        <pc:cxnChg chg="add del">
          <ac:chgData name="Gayatri" userId="6e26f2825c41ed19" providerId="LiveId" clId="{60002395-70A1-4307-ACD1-9F7A5F9CF97D}" dt="2021-12-09T16:55:23.296" v="2283" actId="26606"/>
          <ac:cxnSpMkLst>
            <pc:docMk/>
            <pc:sldMk cId="3018469886" sldId="259"/>
            <ac:cxnSpMk id="83" creationId="{A7F400EE-A8A5-48AF-B4D6-291B52C6F0B0}"/>
          </ac:cxnSpMkLst>
        </pc:cxnChg>
        <pc:cxnChg chg="add del">
          <ac:chgData name="Gayatri" userId="6e26f2825c41ed19" providerId="LiveId" clId="{60002395-70A1-4307-ACD1-9F7A5F9CF97D}" dt="2021-12-09T16:53:00.766" v="2256" actId="26606"/>
          <ac:cxnSpMkLst>
            <pc:docMk/>
            <pc:sldMk cId="3018469886" sldId="259"/>
            <ac:cxnSpMk id="135" creationId="{A7F400EE-A8A5-48AF-B4D6-291B52C6F0B0}"/>
          </ac:cxnSpMkLst>
        </pc:cxnChg>
        <pc:cxnChg chg="add del">
          <ac:chgData name="Gayatri" userId="6e26f2825c41ed19" providerId="LiveId" clId="{60002395-70A1-4307-ACD1-9F7A5F9CF97D}" dt="2021-12-09T16:53:53.976" v="2271" actId="26606"/>
          <ac:cxnSpMkLst>
            <pc:docMk/>
            <pc:sldMk cId="3018469886" sldId="259"/>
            <ac:cxnSpMk id="2053" creationId="{A7F400EE-A8A5-48AF-B4D6-291B52C6F0B0}"/>
          </ac:cxnSpMkLst>
        </pc:cxnChg>
        <pc:cxnChg chg="add del">
          <ac:chgData name="Gayatri" userId="6e26f2825c41ed19" providerId="LiveId" clId="{60002395-70A1-4307-ACD1-9F7A5F9CF97D}" dt="2021-12-09T16:53:15.965" v="2265" actId="26606"/>
          <ac:cxnSpMkLst>
            <pc:docMk/>
            <pc:sldMk cId="3018469886" sldId="259"/>
            <ac:cxnSpMk id="2054" creationId="{A7F400EE-A8A5-48AF-B4D6-291B52C6F0B0}"/>
          </ac:cxnSpMkLst>
        </pc:cxnChg>
      </pc:sldChg>
      <pc:sldChg chg="addSp delSp modSp mod setBg setClrOvrMap">
        <pc:chgData name="Gayatri" userId="6e26f2825c41ed19" providerId="LiveId" clId="{60002395-70A1-4307-ACD1-9F7A5F9CF97D}" dt="2021-12-09T17:01:49.009" v="2312" actId="113"/>
        <pc:sldMkLst>
          <pc:docMk/>
          <pc:sldMk cId="4239569787" sldId="261"/>
        </pc:sldMkLst>
        <pc:spChg chg="mod">
          <ac:chgData name="Gayatri" userId="6e26f2825c41ed19" providerId="LiveId" clId="{60002395-70A1-4307-ACD1-9F7A5F9CF97D}" dt="2021-12-09T17:01:49.009" v="2312" actId="113"/>
          <ac:spMkLst>
            <pc:docMk/>
            <pc:sldMk cId="4239569787" sldId="261"/>
            <ac:spMk id="2" creationId="{6EA0963C-054E-4780-A38A-B2460F0BD474}"/>
          </ac:spMkLst>
        </pc:spChg>
        <pc:spChg chg="add del mod">
          <ac:chgData name="Gayatri" userId="6e26f2825c41ed19" providerId="LiveId" clId="{60002395-70A1-4307-ACD1-9F7A5F9CF97D}" dt="2021-12-09T05:51:58.737" v="1554" actId="26606"/>
          <ac:spMkLst>
            <pc:docMk/>
            <pc:sldMk cId="4239569787" sldId="261"/>
            <ac:spMk id="6" creationId="{44DCE605-1F4C-431C-9222-6720D7F99792}"/>
          </ac:spMkLst>
        </pc:spChg>
        <pc:spChg chg="del">
          <ac:chgData name="Gayatri" userId="6e26f2825c41ed19" providerId="LiveId" clId="{60002395-70A1-4307-ACD1-9F7A5F9CF97D}" dt="2021-12-09T03:35:15.608" v="515" actId="26606"/>
          <ac:spMkLst>
            <pc:docMk/>
            <pc:sldMk cId="4239569787" sldId="261"/>
            <ac:spMk id="12" creationId="{115719BB-48A7-4AF4-BB91-DC82E0DF727D}"/>
          </ac:spMkLst>
        </pc:spChg>
        <pc:spChg chg="del">
          <ac:chgData name="Gayatri" userId="6e26f2825c41ed19" providerId="LiveId" clId="{60002395-70A1-4307-ACD1-9F7A5F9CF97D}" dt="2021-12-09T03:35:15.608" v="515" actId="26606"/>
          <ac:spMkLst>
            <pc:docMk/>
            <pc:sldMk cId="4239569787" sldId="261"/>
            <ac:spMk id="14" creationId="{10973A55-5440-4A99-B526-B5812E46271E}"/>
          </ac:spMkLst>
        </pc:spChg>
        <pc:spChg chg="del">
          <ac:chgData name="Gayatri" userId="6e26f2825c41ed19" providerId="LiveId" clId="{60002395-70A1-4307-ACD1-9F7A5F9CF97D}" dt="2021-12-09T03:35:15.608" v="515" actId="26606"/>
          <ac:spMkLst>
            <pc:docMk/>
            <pc:sldMk cId="4239569787" sldId="261"/>
            <ac:spMk id="16" creationId="{A9682493-588A-4D52-98F6-FBBD80C07ECB}"/>
          </ac:spMkLst>
        </pc:spChg>
        <pc:spChg chg="del">
          <ac:chgData name="Gayatri" userId="6e26f2825c41ed19" providerId="LiveId" clId="{60002395-70A1-4307-ACD1-9F7A5F9CF97D}" dt="2021-12-09T03:35:15.608" v="515" actId="26606"/>
          <ac:spMkLst>
            <pc:docMk/>
            <pc:sldMk cId="4239569787" sldId="261"/>
            <ac:spMk id="18" creationId="{FBEC5A7A-ADE4-48D9-B89C-2BA1C9110632}"/>
          </ac:spMkLst>
        </pc:spChg>
        <pc:spChg chg="del">
          <ac:chgData name="Gayatri" userId="6e26f2825c41ed19" providerId="LiveId" clId="{60002395-70A1-4307-ACD1-9F7A5F9CF97D}" dt="2021-12-09T03:35:15.608" v="515" actId="26606"/>
          <ac:spMkLst>
            <pc:docMk/>
            <pc:sldMk cId="4239569787" sldId="261"/>
            <ac:spMk id="20" creationId="{82095FCE-EF05-4443-B97A-85DEE3A5CA17}"/>
          </ac:spMkLst>
        </pc:spChg>
        <pc:spChg chg="add del">
          <ac:chgData name="Gayatri" userId="6e26f2825c41ed19" providerId="LiveId" clId="{60002395-70A1-4307-ACD1-9F7A5F9CF97D}" dt="2021-12-09T05:51:58.737" v="1554" actId="26606"/>
          <ac:spMkLst>
            <pc:docMk/>
            <pc:sldMk cId="4239569787" sldId="261"/>
            <ac:spMk id="25" creationId="{DC14B3F1-8CC5-4623-94B0-4445E3775D41}"/>
          </ac:spMkLst>
        </pc:spChg>
        <pc:spChg chg="add del">
          <ac:chgData name="Gayatri" userId="6e26f2825c41ed19" providerId="LiveId" clId="{60002395-70A1-4307-ACD1-9F7A5F9CF97D}" dt="2021-12-09T05:51:25.955" v="1543" actId="26606"/>
          <ac:spMkLst>
            <pc:docMk/>
            <pc:sldMk cId="4239569787" sldId="261"/>
            <ac:spMk id="32" creationId="{C2394629-8F96-41DE-9771-A48E7EF3C209}"/>
          </ac:spMkLst>
        </pc:spChg>
        <pc:spChg chg="add del">
          <ac:chgData name="Gayatri" userId="6e26f2825c41ed19" providerId="LiveId" clId="{60002395-70A1-4307-ACD1-9F7A5F9CF97D}" dt="2021-12-09T05:51:25.955" v="1543" actId="26606"/>
          <ac:spMkLst>
            <pc:docMk/>
            <pc:sldMk cId="4239569787" sldId="261"/>
            <ac:spMk id="33" creationId="{44DCE605-1F4C-431C-9222-6720D7F99792}"/>
          </ac:spMkLst>
        </pc:spChg>
        <pc:spChg chg="add del">
          <ac:chgData name="Gayatri" userId="6e26f2825c41ed19" providerId="LiveId" clId="{60002395-70A1-4307-ACD1-9F7A5F9CF97D}" dt="2021-12-09T05:51:34.446" v="1545" actId="26606"/>
          <ac:spMkLst>
            <pc:docMk/>
            <pc:sldMk cId="4239569787" sldId="261"/>
            <ac:spMk id="35" creationId="{DC14B3F1-8CC5-4623-94B0-4445E3775D41}"/>
          </ac:spMkLst>
        </pc:spChg>
        <pc:spChg chg="add del">
          <ac:chgData name="Gayatri" userId="6e26f2825c41ed19" providerId="LiveId" clId="{60002395-70A1-4307-ACD1-9F7A5F9CF97D}" dt="2021-12-09T05:51:56.216" v="1551" actId="26606"/>
          <ac:spMkLst>
            <pc:docMk/>
            <pc:sldMk cId="4239569787" sldId="261"/>
            <ac:spMk id="38" creationId="{D3F51FEB-38FB-4F6C-9F7B-2F2AFAB65463}"/>
          </ac:spMkLst>
        </pc:spChg>
        <pc:spChg chg="add del">
          <ac:chgData name="Gayatri" userId="6e26f2825c41ed19" providerId="LiveId" clId="{60002395-70A1-4307-ACD1-9F7A5F9CF97D}" dt="2021-12-09T05:51:42.324" v="1547" actId="26606"/>
          <ac:spMkLst>
            <pc:docMk/>
            <pc:sldMk cId="4239569787" sldId="261"/>
            <ac:spMk id="39" creationId="{DC14B3F1-8CC5-4623-94B0-4445E3775D41}"/>
          </ac:spMkLst>
        </pc:spChg>
        <pc:spChg chg="add del">
          <ac:chgData name="Gayatri" userId="6e26f2825c41ed19" providerId="LiveId" clId="{60002395-70A1-4307-ACD1-9F7A5F9CF97D}" dt="2021-12-09T05:51:48.945" v="1549" actId="26606"/>
          <ac:spMkLst>
            <pc:docMk/>
            <pc:sldMk cId="4239569787" sldId="261"/>
            <ac:spMk id="43" creationId="{DC14B3F1-8CC5-4623-94B0-4445E3775D41}"/>
          </ac:spMkLst>
        </pc:spChg>
        <pc:spChg chg="add del">
          <ac:chgData name="Gayatri" userId="6e26f2825c41ed19" providerId="LiveId" clId="{60002395-70A1-4307-ACD1-9F7A5F9CF97D}" dt="2021-12-09T05:51:48.945" v="1549" actId="26606"/>
          <ac:spMkLst>
            <pc:docMk/>
            <pc:sldMk cId="4239569787" sldId="261"/>
            <ac:spMk id="44" creationId="{44DCE605-1F4C-431C-9222-6720D7F99792}"/>
          </ac:spMkLst>
        </pc:spChg>
        <pc:spChg chg="add del">
          <ac:chgData name="Gayatri" userId="6e26f2825c41ed19" providerId="LiveId" clId="{60002395-70A1-4307-ACD1-9F7A5F9CF97D}" dt="2021-12-09T05:51:56.216" v="1551" actId="26606"/>
          <ac:spMkLst>
            <pc:docMk/>
            <pc:sldMk cId="4239569787" sldId="261"/>
            <ac:spMk id="46" creationId="{2B566528-1B12-4246-9431-5C2D7D081168}"/>
          </ac:spMkLst>
        </pc:spChg>
        <pc:spChg chg="add del">
          <ac:chgData name="Gayatri" userId="6e26f2825c41ed19" providerId="LiveId" clId="{60002395-70A1-4307-ACD1-9F7A5F9CF97D}" dt="2021-12-09T05:51:56.216" v="1551" actId="26606"/>
          <ac:spMkLst>
            <pc:docMk/>
            <pc:sldMk cId="4239569787" sldId="261"/>
            <ac:spMk id="47" creationId="{44DCE605-1F4C-431C-9222-6720D7F99792}"/>
          </ac:spMkLst>
        </pc:spChg>
        <pc:spChg chg="add del">
          <ac:chgData name="Gayatri" userId="6e26f2825c41ed19" providerId="LiveId" clId="{60002395-70A1-4307-ACD1-9F7A5F9CF97D}" dt="2021-12-09T05:51:56.216" v="1551" actId="26606"/>
          <ac:spMkLst>
            <pc:docMk/>
            <pc:sldMk cId="4239569787" sldId="261"/>
            <ac:spMk id="51" creationId="{1E547BA6-BAE0-43BB-A7CA-60F69CE252F0}"/>
          </ac:spMkLst>
        </pc:spChg>
        <pc:spChg chg="add del">
          <ac:chgData name="Gayatri" userId="6e26f2825c41ed19" providerId="LiveId" clId="{60002395-70A1-4307-ACD1-9F7A5F9CF97D}" dt="2021-12-09T05:51:58.627" v="1553" actId="26606"/>
          <ac:spMkLst>
            <pc:docMk/>
            <pc:sldMk cId="4239569787" sldId="261"/>
            <ac:spMk id="53" creationId="{DC14B3F1-8CC5-4623-94B0-4445E3775D41}"/>
          </ac:spMkLst>
        </pc:spChg>
        <pc:spChg chg="add del">
          <ac:chgData name="Gayatri" userId="6e26f2825c41ed19" providerId="LiveId" clId="{60002395-70A1-4307-ACD1-9F7A5F9CF97D}" dt="2021-12-09T16:57:22.777" v="2290" actId="26606"/>
          <ac:spMkLst>
            <pc:docMk/>
            <pc:sldMk cId="4239569787" sldId="261"/>
            <ac:spMk id="57" creationId="{DC14B3F1-8CC5-4623-94B0-4445E3775D41}"/>
          </ac:spMkLst>
        </pc:spChg>
        <pc:spChg chg="add del">
          <ac:chgData name="Gayatri" userId="6e26f2825c41ed19" providerId="LiveId" clId="{60002395-70A1-4307-ACD1-9F7A5F9CF97D}" dt="2021-12-09T16:59:22.414" v="2295" actId="26606"/>
          <ac:spMkLst>
            <pc:docMk/>
            <pc:sldMk cId="4239569787" sldId="261"/>
            <ac:spMk id="64" creationId="{D2B783EE-0239-4717-BBEA-8C9EAC61C824}"/>
          </ac:spMkLst>
        </pc:spChg>
        <pc:spChg chg="add del">
          <ac:chgData name="Gayatri" userId="6e26f2825c41ed19" providerId="LiveId" clId="{60002395-70A1-4307-ACD1-9F7A5F9CF97D}" dt="2021-12-09T16:59:22.414" v="2295" actId="26606"/>
          <ac:spMkLst>
            <pc:docMk/>
            <pc:sldMk cId="4239569787" sldId="261"/>
            <ac:spMk id="66" creationId="{A7B99495-F43F-4D80-A44F-2CB4764EB90B}"/>
          </ac:spMkLst>
        </pc:spChg>
        <pc:spChg chg="add del">
          <ac:chgData name="Gayatri" userId="6e26f2825c41ed19" providerId="LiveId" clId="{60002395-70A1-4307-ACD1-9F7A5F9CF97D}" dt="2021-12-09T16:59:22.414" v="2295" actId="26606"/>
          <ac:spMkLst>
            <pc:docMk/>
            <pc:sldMk cId="4239569787" sldId="261"/>
            <ac:spMk id="68" creationId="{70BEB1E7-2F88-40BC-B73D-42E5B6F80BFC}"/>
          </ac:spMkLst>
        </pc:spChg>
        <pc:spChg chg="add del">
          <ac:chgData name="Gayatri" userId="6e26f2825c41ed19" providerId="LiveId" clId="{60002395-70A1-4307-ACD1-9F7A5F9CF97D}" dt="2021-12-09T16:58:28.685" v="2292" actId="26606"/>
          <ac:spMkLst>
            <pc:docMk/>
            <pc:sldMk cId="4239569787" sldId="261"/>
            <ac:spMk id="73" creationId="{7666DE11-17E1-4DC7-B2B7-6DA2E6A9CE8B}"/>
          </ac:spMkLst>
        </pc:spChg>
        <pc:spChg chg="add del">
          <ac:chgData name="Gayatri" userId="6e26f2825c41ed19" providerId="LiveId" clId="{60002395-70A1-4307-ACD1-9F7A5F9CF97D}" dt="2021-12-09T16:58:28.685" v="2292" actId="26606"/>
          <ac:spMkLst>
            <pc:docMk/>
            <pc:sldMk cId="4239569787" sldId="261"/>
            <ac:spMk id="75" creationId="{D1008504-D2A4-4E91-8DFB-8E297027A048}"/>
          </ac:spMkLst>
        </pc:spChg>
        <pc:spChg chg="add del">
          <ac:chgData name="Gayatri" userId="6e26f2825c41ed19" providerId="LiveId" clId="{60002395-70A1-4307-ACD1-9F7A5F9CF97D}" dt="2021-12-09T16:58:28.685" v="2292" actId="26606"/>
          <ac:spMkLst>
            <pc:docMk/>
            <pc:sldMk cId="4239569787" sldId="261"/>
            <ac:spMk id="77" creationId="{17F535C9-7CC8-4CF6-ACB6-19C8F963D2AB}"/>
          </ac:spMkLst>
        </pc:spChg>
        <pc:spChg chg="add del">
          <ac:chgData name="Gayatri" userId="6e26f2825c41ed19" providerId="LiveId" clId="{60002395-70A1-4307-ACD1-9F7A5F9CF97D}" dt="2021-12-09T16:58:28.685" v="2292" actId="26606"/>
          <ac:spMkLst>
            <pc:docMk/>
            <pc:sldMk cId="4239569787" sldId="261"/>
            <ac:spMk id="79" creationId="{2BDED224-1C09-48A0-B193-062E88A12840}"/>
          </ac:spMkLst>
        </pc:spChg>
        <pc:spChg chg="add del">
          <ac:chgData name="Gayatri" userId="6e26f2825c41ed19" providerId="LiveId" clId="{60002395-70A1-4307-ACD1-9F7A5F9CF97D}" dt="2021-12-09T16:58:28.685" v="2292" actId="26606"/>
          <ac:spMkLst>
            <pc:docMk/>
            <pc:sldMk cId="4239569787" sldId="261"/>
            <ac:spMk id="81" creationId="{AFB74E1F-5C8C-4335-9A1B-CD83BD044AF6}"/>
          </ac:spMkLst>
        </pc:spChg>
        <pc:spChg chg="add del">
          <ac:chgData name="Gayatri" userId="6e26f2825c41ed19" providerId="LiveId" clId="{60002395-70A1-4307-ACD1-9F7A5F9CF97D}" dt="2021-12-09T16:58:28.685" v="2292" actId="26606"/>
          <ac:spMkLst>
            <pc:docMk/>
            <pc:sldMk cId="4239569787" sldId="261"/>
            <ac:spMk id="83" creationId="{BDB288CF-D271-4269-9FD5-964BE4D4B590}"/>
          </ac:spMkLst>
        </pc:spChg>
        <pc:spChg chg="add del">
          <ac:chgData name="Gayatri" userId="6e26f2825c41ed19" providerId="LiveId" clId="{60002395-70A1-4307-ACD1-9F7A5F9CF97D}" dt="2021-12-09T16:59:22.351" v="2294" actId="26606"/>
          <ac:spMkLst>
            <pc:docMk/>
            <pc:sldMk cId="4239569787" sldId="261"/>
            <ac:spMk id="85" creationId="{151F3819-4351-4730-8E02-40BF286E0E4A}"/>
          </ac:spMkLst>
        </pc:spChg>
        <pc:spChg chg="add del">
          <ac:chgData name="Gayatri" userId="6e26f2825c41ed19" providerId="LiveId" clId="{60002395-70A1-4307-ACD1-9F7A5F9CF97D}" dt="2021-12-09T16:59:22.351" v="2294" actId="26606"/>
          <ac:spMkLst>
            <pc:docMk/>
            <pc:sldMk cId="4239569787" sldId="261"/>
            <ac:spMk id="86" creationId="{7DAE5130-F148-4C5A-A6CB-48165DC767C5}"/>
          </ac:spMkLst>
        </pc:spChg>
        <pc:spChg chg="add">
          <ac:chgData name="Gayatri" userId="6e26f2825c41ed19" providerId="LiveId" clId="{60002395-70A1-4307-ACD1-9F7A5F9CF97D}" dt="2021-12-09T16:59:22.414" v="2295" actId="26606"/>
          <ac:spMkLst>
            <pc:docMk/>
            <pc:sldMk cId="4239569787" sldId="261"/>
            <ac:spMk id="88" creationId="{CEF6118E-44FB-4509-B4D9-129052E4C6EE}"/>
          </ac:spMkLst>
        </pc:spChg>
        <pc:grpChg chg="add del">
          <ac:chgData name="Gayatri" userId="6e26f2825c41ed19" providerId="LiveId" clId="{60002395-70A1-4307-ACD1-9F7A5F9CF97D}" dt="2021-12-09T05:51:56.216" v="1551" actId="26606"/>
          <ac:grpSpMkLst>
            <pc:docMk/>
            <pc:sldMk cId="4239569787" sldId="261"/>
            <ac:grpSpMk id="48" creationId="{07EAA094-9CF6-4695-958A-33D9BCAA9474}"/>
          </ac:grpSpMkLst>
        </pc:grpChg>
        <pc:graphicFrameChg chg="add del">
          <ac:chgData name="Gayatri" userId="6e26f2825c41ed19" providerId="LiveId" clId="{60002395-70A1-4307-ACD1-9F7A5F9CF97D}" dt="2021-12-09T05:51:17.226" v="1539" actId="26606"/>
          <ac:graphicFrameMkLst>
            <pc:docMk/>
            <pc:sldMk cId="4239569787" sldId="261"/>
            <ac:graphicFrameMk id="29" creationId="{17FAE541-E73A-40D5-8563-BDF348FA99A3}"/>
          </ac:graphicFrameMkLst>
        </pc:graphicFrameChg>
        <pc:graphicFrameChg chg="add del">
          <ac:chgData name="Gayatri" userId="6e26f2825c41ed19" providerId="LiveId" clId="{60002395-70A1-4307-ACD1-9F7A5F9CF97D}" dt="2021-12-09T05:51:20.966" v="1541" actId="26606"/>
          <ac:graphicFrameMkLst>
            <pc:docMk/>
            <pc:sldMk cId="4239569787" sldId="261"/>
            <ac:graphicFrameMk id="31" creationId="{FD908ECE-0821-4615-B5DC-7E97B3450C78}"/>
          </ac:graphicFrameMkLst>
        </pc:graphicFrameChg>
        <pc:graphicFrameChg chg="add del">
          <ac:chgData name="Gayatri" userId="6e26f2825c41ed19" providerId="LiveId" clId="{60002395-70A1-4307-ACD1-9F7A5F9CF97D}" dt="2021-12-09T05:51:34.446" v="1545" actId="26606"/>
          <ac:graphicFrameMkLst>
            <pc:docMk/>
            <pc:sldMk cId="4239569787" sldId="261"/>
            <ac:graphicFrameMk id="37" creationId="{FD908ECE-0821-4615-B5DC-7E97B3450C78}"/>
          </ac:graphicFrameMkLst>
        </pc:graphicFrameChg>
        <pc:graphicFrameChg chg="add del">
          <ac:chgData name="Gayatri" userId="6e26f2825c41ed19" providerId="LiveId" clId="{60002395-70A1-4307-ACD1-9F7A5F9CF97D}" dt="2021-12-09T05:51:42.324" v="1547" actId="26606"/>
          <ac:graphicFrameMkLst>
            <pc:docMk/>
            <pc:sldMk cId="4239569787" sldId="261"/>
            <ac:graphicFrameMk id="41" creationId="{75C9A8D4-191E-428F-8AFA-69DE8DF4E704}"/>
          </ac:graphicFrameMkLst>
        </pc:graphicFrameChg>
        <pc:graphicFrameChg chg="add del">
          <ac:chgData name="Gayatri" userId="6e26f2825c41ed19" providerId="LiveId" clId="{60002395-70A1-4307-ACD1-9F7A5F9CF97D}" dt="2021-12-09T05:51:58.627" v="1553" actId="26606"/>
          <ac:graphicFrameMkLst>
            <pc:docMk/>
            <pc:sldMk cId="4239569787" sldId="261"/>
            <ac:graphicFrameMk id="55" creationId="{FD908ECE-0821-4615-B5DC-7E97B3450C78}"/>
          </ac:graphicFrameMkLst>
        </pc:graphicFrameChg>
        <pc:graphicFrameChg chg="add mod modGraphic">
          <ac:chgData name="Gayatri" userId="6e26f2825c41ed19" providerId="LiveId" clId="{60002395-70A1-4307-ACD1-9F7A5F9CF97D}" dt="2021-12-09T17:01:28.168" v="2310"/>
          <ac:graphicFrameMkLst>
            <pc:docMk/>
            <pc:sldMk cId="4239569787" sldId="261"/>
            <ac:graphicFrameMk id="59" creationId="{75C9A8D4-191E-428F-8AFA-69DE8DF4E704}"/>
          </ac:graphicFrameMkLst>
        </pc:graphicFrameChg>
        <pc:picChg chg="mod ord">
          <ac:chgData name="Gayatri" userId="6e26f2825c41ed19" providerId="LiveId" clId="{60002395-70A1-4307-ACD1-9F7A5F9CF97D}" dt="2021-12-09T17:01:43" v="2311" actId="1076"/>
          <ac:picMkLst>
            <pc:docMk/>
            <pc:sldMk cId="4239569787" sldId="261"/>
            <ac:picMk id="5" creationId="{25C0FE39-9F6B-4B83-B80C-68DF3911FCE9}"/>
          </ac:picMkLst>
        </pc:picChg>
        <pc:picChg chg="mod ord">
          <ac:chgData name="Gayatri" userId="6e26f2825c41ed19" providerId="LiveId" clId="{60002395-70A1-4307-ACD1-9F7A5F9CF97D}" dt="2021-12-09T16:59:22.414" v="2295" actId="26606"/>
          <ac:picMkLst>
            <pc:docMk/>
            <pc:sldMk cId="4239569787" sldId="261"/>
            <ac:picMk id="7" creationId="{538045D4-5701-4F69-A5FF-9EC33F8E0124}"/>
          </ac:picMkLst>
        </pc:picChg>
        <pc:cxnChg chg="add del">
          <ac:chgData name="Gayatri" userId="6e26f2825c41ed19" providerId="LiveId" clId="{60002395-70A1-4307-ACD1-9F7A5F9CF97D}" dt="2021-12-09T05:51:58.737" v="1554" actId="26606"/>
          <ac:cxnSpMkLst>
            <pc:docMk/>
            <pc:sldMk cId="4239569787" sldId="261"/>
            <ac:cxnSpMk id="27" creationId="{B8EC0F70-6AFD-45BE-8F70-52888FC304F7}"/>
          </ac:cxnSpMkLst>
        </pc:cxnChg>
        <pc:cxnChg chg="add del">
          <ac:chgData name="Gayatri" userId="6e26f2825c41ed19" providerId="LiveId" clId="{60002395-70A1-4307-ACD1-9F7A5F9CF97D}" dt="2021-12-09T05:51:48.945" v="1549" actId="26606"/>
          <ac:cxnSpMkLst>
            <pc:docMk/>
            <pc:sldMk cId="4239569787" sldId="261"/>
            <ac:cxnSpMk id="34" creationId="{B8EC0F70-6AFD-45BE-8F70-52888FC304F7}"/>
          </ac:cxnSpMkLst>
        </pc:cxnChg>
        <pc:cxnChg chg="add del">
          <ac:chgData name="Gayatri" userId="6e26f2825c41ed19" providerId="LiveId" clId="{60002395-70A1-4307-ACD1-9F7A5F9CF97D}" dt="2021-12-09T05:51:34.446" v="1545" actId="26606"/>
          <ac:cxnSpMkLst>
            <pc:docMk/>
            <pc:sldMk cId="4239569787" sldId="261"/>
            <ac:cxnSpMk id="36" creationId="{B8EC0F70-6AFD-45BE-8F70-52888FC304F7}"/>
          </ac:cxnSpMkLst>
        </pc:cxnChg>
        <pc:cxnChg chg="add del">
          <ac:chgData name="Gayatri" userId="6e26f2825c41ed19" providerId="LiveId" clId="{60002395-70A1-4307-ACD1-9F7A5F9CF97D}" dt="2021-12-09T05:51:42.324" v="1547" actId="26606"/>
          <ac:cxnSpMkLst>
            <pc:docMk/>
            <pc:sldMk cId="4239569787" sldId="261"/>
            <ac:cxnSpMk id="40" creationId="{B8EC0F70-6AFD-45BE-8F70-52888FC304F7}"/>
          </ac:cxnSpMkLst>
        </pc:cxnChg>
        <pc:cxnChg chg="add del">
          <ac:chgData name="Gayatri" userId="6e26f2825c41ed19" providerId="LiveId" clId="{60002395-70A1-4307-ACD1-9F7A5F9CF97D}" dt="2021-12-09T05:51:58.627" v="1553" actId="26606"/>
          <ac:cxnSpMkLst>
            <pc:docMk/>
            <pc:sldMk cId="4239569787" sldId="261"/>
            <ac:cxnSpMk id="54" creationId="{B8EC0F70-6AFD-45BE-8F70-52888FC304F7}"/>
          </ac:cxnSpMkLst>
        </pc:cxnChg>
        <pc:cxnChg chg="add del">
          <ac:chgData name="Gayatri" userId="6e26f2825c41ed19" providerId="LiveId" clId="{60002395-70A1-4307-ACD1-9F7A5F9CF97D}" dt="2021-12-09T16:57:22.777" v="2290" actId="26606"/>
          <ac:cxnSpMkLst>
            <pc:docMk/>
            <pc:sldMk cId="4239569787" sldId="261"/>
            <ac:cxnSpMk id="58" creationId="{B8EC0F70-6AFD-45BE-8F70-52888FC304F7}"/>
          </ac:cxnSpMkLst>
        </pc:cxnChg>
      </pc:sldChg>
      <pc:sldChg chg="del">
        <pc:chgData name="Gayatri" userId="6e26f2825c41ed19" providerId="LiveId" clId="{60002395-70A1-4307-ACD1-9F7A5F9CF97D}" dt="2021-12-09T02:28:16.165" v="0" actId="47"/>
        <pc:sldMkLst>
          <pc:docMk/>
          <pc:sldMk cId="3969406863" sldId="262"/>
        </pc:sldMkLst>
      </pc:sldChg>
      <pc:sldChg chg="addSp delSp modSp mod setBg">
        <pc:chgData name="Gayatri" userId="6e26f2825c41ed19" providerId="LiveId" clId="{60002395-70A1-4307-ACD1-9F7A5F9CF97D}" dt="2021-12-09T19:11:06.450" v="3111" actId="113"/>
        <pc:sldMkLst>
          <pc:docMk/>
          <pc:sldMk cId="1270408351" sldId="263"/>
        </pc:sldMkLst>
        <pc:spChg chg="mod">
          <ac:chgData name="Gayatri" userId="6e26f2825c41ed19" providerId="LiveId" clId="{60002395-70A1-4307-ACD1-9F7A5F9CF97D}" dt="2021-12-09T19:11:06.450" v="3111" actId="113"/>
          <ac:spMkLst>
            <pc:docMk/>
            <pc:sldMk cId="1270408351" sldId="263"/>
            <ac:spMk id="2" creationId="{8284F750-0AF8-4706-A2E9-665FE1D4091B}"/>
          </ac:spMkLst>
        </pc:spChg>
        <pc:spChg chg="add del">
          <ac:chgData name="Gayatri" userId="6e26f2825c41ed19" providerId="LiveId" clId="{60002395-70A1-4307-ACD1-9F7A5F9CF97D}" dt="2021-12-09T05:49:54.593" v="1533" actId="26606"/>
          <ac:spMkLst>
            <pc:docMk/>
            <pc:sldMk cId="1270408351" sldId="263"/>
            <ac:spMk id="18" creationId="{257363FD-7E77-4145-9483-331A807ADF0E}"/>
          </ac:spMkLst>
        </pc:spChg>
        <pc:spChg chg="add del">
          <ac:chgData name="Gayatri" userId="6e26f2825c41ed19" providerId="LiveId" clId="{60002395-70A1-4307-ACD1-9F7A5F9CF97D}" dt="2021-12-09T05:49:46.812" v="1528" actId="26606"/>
          <ac:spMkLst>
            <pc:docMk/>
            <pc:sldMk cId="1270408351" sldId="263"/>
            <ac:spMk id="22" creationId="{2B566528-1B12-4246-9431-5C2D7D081168}"/>
          </ac:spMkLst>
        </pc:spChg>
        <pc:spChg chg="add del">
          <ac:chgData name="Gayatri" userId="6e26f2825c41ed19" providerId="LiveId" clId="{60002395-70A1-4307-ACD1-9F7A5F9CF97D}" dt="2021-12-09T05:49:33.071" v="1523" actId="26606"/>
          <ac:spMkLst>
            <pc:docMk/>
            <pc:sldMk cId="1270408351" sldId="263"/>
            <ac:spMk id="24" creationId="{2B566528-1B12-4246-9431-5C2D7D081168}"/>
          </ac:spMkLst>
        </pc:spChg>
        <pc:spChg chg="add del">
          <ac:chgData name="Gayatri" userId="6e26f2825c41ed19" providerId="LiveId" clId="{60002395-70A1-4307-ACD1-9F7A5F9CF97D}" dt="2021-12-09T05:49:33.071" v="1523" actId="26606"/>
          <ac:spMkLst>
            <pc:docMk/>
            <pc:sldMk cId="1270408351" sldId="263"/>
            <ac:spMk id="26" creationId="{2E80C965-DB6D-4F81-9E9E-B027384D0BD6}"/>
          </ac:spMkLst>
        </pc:spChg>
        <pc:spChg chg="add del">
          <ac:chgData name="Gayatri" userId="6e26f2825c41ed19" providerId="LiveId" clId="{60002395-70A1-4307-ACD1-9F7A5F9CF97D}" dt="2021-12-09T05:49:33.071" v="1523" actId="26606"/>
          <ac:spMkLst>
            <pc:docMk/>
            <pc:sldMk cId="1270408351" sldId="263"/>
            <ac:spMk id="28" creationId="{A580F890-B085-4E95-96AA-55AEBEC5CE6E}"/>
          </ac:spMkLst>
        </pc:spChg>
        <pc:spChg chg="add del">
          <ac:chgData name="Gayatri" userId="6e26f2825c41ed19" providerId="LiveId" clId="{60002395-70A1-4307-ACD1-9F7A5F9CF97D}" dt="2021-12-09T05:49:33.071" v="1523" actId="26606"/>
          <ac:spMkLst>
            <pc:docMk/>
            <pc:sldMk cId="1270408351" sldId="263"/>
            <ac:spMk id="30" creationId="{D3F51FEB-38FB-4F6C-9F7B-2F2AFAB65463}"/>
          </ac:spMkLst>
        </pc:spChg>
        <pc:spChg chg="add del">
          <ac:chgData name="Gayatri" userId="6e26f2825c41ed19" providerId="LiveId" clId="{60002395-70A1-4307-ACD1-9F7A5F9CF97D}" dt="2021-12-09T05:49:46.812" v="1528" actId="26606"/>
          <ac:spMkLst>
            <pc:docMk/>
            <pc:sldMk cId="1270408351" sldId="263"/>
            <ac:spMk id="31" creationId="{D3F51FEB-38FB-4F6C-9F7B-2F2AFAB65463}"/>
          </ac:spMkLst>
        </pc:spChg>
        <pc:spChg chg="add del">
          <ac:chgData name="Gayatri" userId="6e26f2825c41ed19" providerId="LiveId" clId="{60002395-70A1-4307-ACD1-9F7A5F9CF97D}" dt="2021-12-09T05:49:33.071" v="1523" actId="26606"/>
          <ac:spMkLst>
            <pc:docMk/>
            <pc:sldMk cId="1270408351" sldId="263"/>
            <ac:spMk id="32" creationId="{1E547BA6-BAE0-43BB-A7CA-60F69CE252F0}"/>
          </ac:spMkLst>
        </pc:spChg>
        <pc:spChg chg="add del">
          <ac:chgData name="Gayatri" userId="6e26f2825c41ed19" providerId="LiveId" clId="{60002395-70A1-4307-ACD1-9F7A5F9CF97D}" dt="2021-12-09T05:49:46.812" v="1528" actId="26606"/>
          <ac:spMkLst>
            <pc:docMk/>
            <pc:sldMk cId="1270408351" sldId="263"/>
            <ac:spMk id="33" creationId="{1E547BA6-BAE0-43BB-A7CA-60F69CE252F0}"/>
          </ac:spMkLst>
        </pc:spChg>
        <pc:spChg chg="add del">
          <ac:chgData name="Gayatri" userId="6e26f2825c41ed19" providerId="LiveId" clId="{60002395-70A1-4307-ACD1-9F7A5F9CF97D}" dt="2021-12-09T05:49:38.162" v="1525" actId="26606"/>
          <ac:spMkLst>
            <pc:docMk/>
            <pc:sldMk cId="1270408351" sldId="263"/>
            <ac:spMk id="35" creationId="{2B566528-1B12-4246-9431-5C2D7D081168}"/>
          </ac:spMkLst>
        </pc:spChg>
        <pc:spChg chg="add del">
          <ac:chgData name="Gayatri" userId="6e26f2825c41ed19" providerId="LiveId" clId="{60002395-70A1-4307-ACD1-9F7A5F9CF97D}" dt="2021-12-09T05:49:51.467" v="1530" actId="26606"/>
          <ac:spMkLst>
            <pc:docMk/>
            <pc:sldMk cId="1270408351" sldId="263"/>
            <ac:spMk id="37" creationId="{955A2079-FA98-4876-80F0-72364A7D2EA4}"/>
          </ac:spMkLst>
        </pc:spChg>
        <pc:spChg chg="add del">
          <ac:chgData name="Gayatri" userId="6e26f2825c41ed19" providerId="LiveId" clId="{60002395-70A1-4307-ACD1-9F7A5F9CF97D}" dt="2021-12-09T05:49:38.162" v="1525" actId="26606"/>
          <ac:spMkLst>
            <pc:docMk/>
            <pc:sldMk cId="1270408351" sldId="263"/>
            <ac:spMk id="38" creationId="{D3F51FEB-38FB-4F6C-9F7B-2F2AFAB65463}"/>
          </ac:spMkLst>
        </pc:spChg>
        <pc:spChg chg="add del">
          <ac:chgData name="Gayatri" userId="6e26f2825c41ed19" providerId="LiveId" clId="{60002395-70A1-4307-ACD1-9F7A5F9CF97D}" dt="2021-12-09T05:49:38.162" v="1525" actId="26606"/>
          <ac:spMkLst>
            <pc:docMk/>
            <pc:sldMk cId="1270408351" sldId="263"/>
            <ac:spMk id="39" creationId="{1E547BA6-BAE0-43BB-A7CA-60F69CE252F0}"/>
          </ac:spMkLst>
        </pc:spChg>
        <pc:spChg chg="add del">
          <ac:chgData name="Gayatri" userId="6e26f2825c41ed19" providerId="LiveId" clId="{60002395-70A1-4307-ACD1-9F7A5F9CF97D}" dt="2021-12-09T05:49:54.488" v="1532" actId="26606"/>
          <ac:spMkLst>
            <pc:docMk/>
            <pc:sldMk cId="1270408351" sldId="263"/>
            <ac:spMk id="40" creationId="{D93394DA-E684-47C2-9020-13225823F40A}"/>
          </ac:spMkLst>
        </pc:spChg>
        <pc:spChg chg="add del">
          <ac:chgData name="Gayatri" userId="6e26f2825c41ed19" providerId="LiveId" clId="{60002395-70A1-4307-ACD1-9F7A5F9CF97D}" dt="2021-12-09T16:57:01.582" v="2289" actId="26606"/>
          <ac:spMkLst>
            <pc:docMk/>
            <pc:sldMk cId="1270408351" sldId="263"/>
            <ac:spMk id="43" creationId="{DCC231C8-C761-4B31-9B1C-C6D19248C6B3}"/>
          </ac:spMkLst>
        </pc:spChg>
        <pc:spChg chg="add">
          <ac:chgData name="Gayatri" userId="6e26f2825c41ed19" providerId="LiveId" clId="{60002395-70A1-4307-ACD1-9F7A5F9CF97D}" dt="2021-12-09T16:57:01.582" v="2289" actId="26606"/>
          <ac:spMkLst>
            <pc:docMk/>
            <pc:sldMk cId="1270408351" sldId="263"/>
            <ac:spMk id="48" creationId="{955A2079-FA98-4876-80F0-72364A7D2EA4}"/>
          </ac:spMkLst>
        </pc:spChg>
        <pc:grpChg chg="add del">
          <ac:chgData name="Gayatri" userId="6e26f2825c41ed19" providerId="LiveId" clId="{60002395-70A1-4307-ACD1-9F7A5F9CF97D}" dt="2021-12-09T05:49:46.812" v="1528" actId="26606"/>
          <ac:grpSpMkLst>
            <pc:docMk/>
            <pc:sldMk cId="1270408351" sldId="263"/>
            <ac:grpSpMk id="23" creationId="{07EAA094-9CF6-4695-958A-33D9BCAA9474}"/>
          </ac:grpSpMkLst>
        </pc:grpChg>
        <pc:grpChg chg="add del">
          <ac:chgData name="Gayatri" userId="6e26f2825c41ed19" providerId="LiveId" clId="{60002395-70A1-4307-ACD1-9F7A5F9CF97D}" dt="2021-12-09T05:49:38.162" v="1525" actId="26606"/>
          <ac:grpSpMkLst>
            <pc:docMk/>
            <pc:sldMk cId="1270408351" sldId="263"/>
            <ac:grpSpMk id="36" creationId="{07EAA094-9CF6-4695-958A-33D9BCAA9474}"/>
          </ac:grpSpMkLst>
        </pc:grpChg>
        <pc:graphicFrameChg chg="mod modGraphic">
          <ac:chgData name="Gayatri" userId="6e26f2825c41ed19" providerId="LiveId" clId="{60002395-70A1-4307-ACD1-9F7A5F9CF97D}" dt="2021-12-09T16:57:01.582" v="2289" actId="26606"/>
          <ac:graphicFrameMkLst>
            <pc:docMk/>
            <pc:sldMk cId="1270408351" sldId="263"/>
            <ac:graphicFrameMk id="7" creationId="{D54DE7A8-5488-45E6-90A8-866B1EFA89E9}"/>
          </ac:graphicFrameMkLst>
        </pc:graphicFrameChg>
        <pc:picChg chg="add del">
          <ac:chgData name="Gayatri" userId="6e26f2825c41ed19" providerId="LiveId" clId="{60002395-70A1-4307-ACD1-9F7A5F9CF97D}" dt="2021-12-09T05:49:33.071" v="1523" actId="26606"/>
          <ac:picMkLst>
            <pc:docMk/>
            <pc:sldMk cId="1270408351" sldId="263"/>
            <ac:picMk id="20" creationId="{EAF3ECBB-2874-4C37-B643-87BFA6B72AE7}"/>
          </ac:picMkLst>
        </pc:picChg>
        <pc:picChg chg="add del">
          <ac:chgData name="Gayatri" userId="6e26f2825c41ed19" providerId="LiveId" clId="{60002395-70A1-4307-ACD1-9F7A5F9CF97D}" dt="2021-12-09T05:49:46.812" v="1528" actId="26606"/>
          <ac:picMkLst>
            <pc:docMk/>
            <pc:sldMk cId="1270408351" sldId="263"/>
            <ac:picMk id="21" creationId="{5CFFDCC8-D316-4BF6-9A2E-E60D26478731}"/>
          </ac:picMkLst>
        </pc:picChg>
        <pc:picChg chg="add del">
          <ac:chgData name="Gayatri" userId="6e26f2825c41ed19" providerId="LiveId" clId="{60002395-70A1-4307-ACD1-9F7A5F9CF97D}" dt="2021-12-09T05:49:38.162" v="1525" actId="26606"/>
          <ac:picMkLst>
            <pc:docMk/>
            <pc:sldMk cId="1270408351" sldId="263"/>
            <ac:picMk id="34" creationId="{5CFFDCC8-D316-4BF6-9A2E-E60D26478731}"/>
          </ac:picMkLst>
        </pc:picChg>
        <pc:picChg chg="add del">
          <ac:chgData name="Gayatri" userId="6e26f2825c41ed19" providerId="LiveId" clId="{60002395-70A1-4307-ACD1-9F7A5F9CF97D}" dt="2021-12-09T05:49:54.488" v="1532" actId="26606"/>
          <ac:picMkLst>
            <pc:docMk/>
            <pc:sldMk cId="1270408351" sldId="263"/>
            <ac:picMk id="41" creationId="{41EE21B2-78A7-4C87-91C5-551579DC8867}"/>
          </ac:picMkLst>
        </pc:picChg>
      </pc:sldChg>
      <pc:sldChg chg="addSp delSp modSp new mod setBg">
        <pc:chgData name="Gayatri" userId="6e26f2825c41ed19" providerId="LiveId" clId="{60002395-70A1-4307-ACD1-9F7A5F9CF97D}" dt="2021-12-09T19:13:04.602" v="3124" actId="26606"/>
        <pc:sldMkLst>
          <pc:docMk/>
          <pc:sldMk cId="3647556768" sldId="264"/>
        </pc:sldMkLst>
        <pc:spChg chg="mod">
          <ac:chgData name="Gayatri" userId="6e26f2825c41ed19" providerId="LiveId" clId="{60002395-70A1-4307-ACD1-9F7A5F9CF97D}" dt="2021-12-09T19:13:04.602" v="3124" actId="26606"/>
          <ac:spMkLst>
            <pc:docMk/>
            <pc:sldMk cId="3647556768" sldId="264"/>
            <ac:spMk id="2" creationId="{C1BCEEDE-C95C-4A76-BE5C-D0395513034A}"/>
          </ac:spMkLst>
        </pc:spChg>
        <pc:spChg chg="del">
          <ac:chgData name="Gayatri" userId="6e26f2825c41ed19" providerId="LiveId" clId="{60002395-70A1-4307-ACD1-9F7A5F9CF97D}" dt="2021-12-09T19:07:05.727" v="3100"/>
          <ac:spMkLst>
            <pc:docMk/>
            <pc:sldMk cId="3647556768" sldId="264"/>
            <ac:spMk id="3" creationId="{4E11ABF5-71ED-43A8-ABB7-6BF79D3FF794}"/>
          </ac:spMkLst>
        </pc:spChg>
        <pc:spChg chg="add del">
          <ac:chgData name="Gayatri" userId="6e26f2825c41ed19" providerId="LiveId" clId="{60002395-70A1-4307-ACD1-9F7A5F9CF97D}" dt="2021-12-09T19:12:25.598" v="3115" actId="26606"/>
          <ac:spMkLst>
            <pc:docMk/>
            <pc:sldMk cId="3647556768" sldId="264"/>
            <ac:spMk id="9" creationId="{3380DD33-9E8C-4A50-BC5D-D9E4166C8633}"/>
          </ac:spMkLst>
        </pc:spChg>
        <pc:spChg chg="add del">
          <ac:chgData name="Gayatri" userId="6e26f2825c41ed19" providerId="LiveId" clId="{60002395-70A1-4307-ACD1-9F7A5F9CF97D}" dt="2021-12-09T19:12:25.598" v="3115" actId="26606"/>
          <ac:spMkLst>
            <pc:docMk/>
            <pc:sldMk cId="3647556768" sldId="264"/>
            <ac:spMk id="12" creationId="{2B97F24A-32CE-4C1C-A50D-3016B394DCFB}"/>
          </ac:spMkLst>
        </pc:spChg>
        <pc:spChg chg="add del">
          <ac:chgData name="Gayatri" userId="6e26f2825c41ed19" providerId="LiveId" clId="{60002395-70A1-4307-ACD1-9F7A5F9CF97D}" dt="2021-12-09T19:12:25.598" v="3115" actId="26606"/>
          <ac:spMkLst>
            <pc:docMk/>
            <pc:sldMk cId="3647556768" sldId="264"/>
            <ac:spMk id="14" creationId="{CD8B4F24-440B-49E9-B85D-733523DC064B}"/>
          </ac:spMkLst>
        </pc:spChg>
        <pc:spChg chg="add del">
          <ac:chgData name="Gayatri" userId="6e26f2825c41ed19" providerId="LiveId" clId="{60002395-70A1-4307-ACD1-9F7A5F9CF97D}" dt="2021-12-09T19:12:25.585" v="3114" actId="26606"/>
          <ac:spMkLst>
            <pc:docMk/>
            <pc:sldMk cId="3647556768" sldId="264"/>
            <ac:spMk id="16" creationId="{D4771268-CB57-404A-9271-370EB28F6090}"/>
          </ac:spMkLst>
        </pc:spChg>
        <pc:spChg chg="add del">
          <ac:chgData name="Gayatri" userId="6e26f2825c41ed19" providerId="LiveId" clId="{60002395-70A1-4307-ACD1-9F7A5F9CF97D}" dt="2021-12-09T19:13:04.602" v="3124" actId="26606"/>
          <ac:spMkLst>
            <pc:docMk/>
            <pc:sldMk cId="3647556768" sldId="264"/>
            <ac:spMk id="18" creationId="{2B97F24A-32CE-4C1C-A50D-3016B394DCFB}"/>
          </ac:spMkLst>
        </pc:spChg>
        <pc:spChg chg="add del">
          <ac:chgData name="Gayatri" userId="6e26f2825c41ed19" providerId="LiveId" clId="{60002395-70A1-4307-ACD1-9F7A5F9CF97D}" dt="2021-12-09T19:11:04.761" v="3110" actId="26606"/>
          <ac:spMkLst>
            <pc:docMk/>
            <pc:sldMk cId="3647556768" sldId="264"/>
            <ac:spMk id="19" creationId="{A4AC5506-6312-4701-8D3C-40187889A947}"/>
          </ac:spMkLst>
        </pc:spChg>
        <pc:spChg chg="add del mod">
          <ac:chgData name="Gayatri" userId="6e26f2825c41ed19" providerId="LiveId" clId="{60002395-70A1-4307-ACD1-9F7A5F9CF97D}" dt="2021-12-09T19:13:04.602" v="3124" actId="26606"/>
          <ac:spMkLst>
            <pc:docMk/>
            <pc:sldMk cId="3647556768" sldId="264"/>
            <ac:spMk id="20" creationId="{3380DD33-9E8C-4A50-BC5D-D9E4166C8633}"/>
          </ac:spMkLst>
        </pc:spChg>
        <pc:spChg chg="add del">
          <ac:chgData name="Gayatri" userId="6e26f2825c41ed19" providerId="LiveId" clId="{60002395-70A1-4307-ACD1-9F7A5F9CF97D}" dt="2021-12-09T19:13:04.602" v="3124" actId="26606"/>
          <ac:spMkLst>
            <pc:docMk/>
            <pc:sldMk cId="3647556768" sldId="264"/>
            <ac:spMk id="21" creationId="{6357EC4F-235E-4222-A36F-C7878ACE37F2}"/>
          </ac:spMkLst>
        </pc:spChg>
        <pc:spChg chg="add">
          <ac:chgData name="Gayatri" userId="6e26f2825c41ed19" providerId="LiveId" clId="{60002395-70A1-4307-ACD1-9F7A5F9CF97D}" dt="2021-12-09T19:13:04.602" v="3124" actId="26606"/>
          <ac:spMkLst>
            <pc:docMk/>
            <pc:sldMk cId="3647556768" sldId="264"/>
            <ac:spMk id="26" creationId="{A4AC5506-6312-4701-8D3C-40187889A947}"/>
          </ac:spMkLst>
        </pc:spChg>
        <pc:picChg chg="add mod">
          <ac:chgData name="Gayatri" userId="6e26f2825c41ed19" providerId="LiveId" clId="{60002395-70A1-4307-ACD1-9F7A5F9CF97D}" dt="2021-12-09T19:13:04.602" v="3124" actId="26606"/>
          <ac:picMkLst>
            <pc:docMk/>
            <pc:sldMk cId="3647556768" sldId="264"/>
            <ac:picMk id="5" creationId="{134260E8-7EA6-41E0-9FCC-E98342F2CCED}"/>
          </ac:picMkLst>
        </pc:picChg>
      </pc:sldChg>
      <pc:sldChg chg="addSp delSp modSp new mod setBg">
        <pc:chgData name="Gayatri" userId="6e26f2825c41ed19" providerId="LiveId" clId="{60002395-70A1-4307-ACD1-9F7A5F9CF97D}" dt="2021-12-09T17:04:05.482" v="2364" actId="20577"/>
        <pc:sldMkLst>
          <pc:docMk/>
          <pc:sldMk cId="516006472" sldId="265"/>
        </pc:sldMkLst>
        <pc:spChg chg="mod">
          <ac:chgData name="Gayatri" userId="6e26f2825c41ed19" providerId="LiveId" clId="{60002395-70A1-4307-ACD1-9F7A5F9CF97D}" dt="2021-12-09T17:02:40.899" v="2333" actId="14100"/>
          <ac:spMkLst>
            <pc:docMk/>
            <pc:sldMk cId="516006472" sldId="265"/>
            <ac:spMk id="2" creationId="{8811A65C-3A34-4E4F-97BA-CEF68AEB48AA}"/>
          </ac:spMkLst>
        </pc:spChg>
        <pc:spChg chg="mod">
          <ac:chgData name="Gayatri" userId="6e26f2825c41ed19" providerId="LiveId" clId="{60002395-70A1-4307-ACD1-9F7A5F9CF97D}" dt="2021-12-09T17:04:05.482" v="2364" actId="20577"/>
          <ac:spMkLst>
            <pc:docMk/>
            <pc:sldMk cId="516006472" sldId="265"/>
            <ac:spMk id="3" creationId="{0883A75C-E90F-45A6-BAE6-0D2A74AE3E10}"/>
          </ac:spMkLst>
        </pc:spChg>
        <pc:spChg chg="add del">
          <ac:chgData name="Gayatri" userId="6e26f2825c41ed19" providerId="LiveId" clId="{60002395-70A1-4307-ACD1-9F7A5F9CF97D}" dt="2021-12-09T02:43:10.067" v="376" actId="26606"/>
          <ac:spMkLst>
            <pc:docMk/>
            <pc:sldMk cId="516006472" sldId="265"/>
            <ac:spMk id="71" creationId="{04812C46-200A-4DEB-A05E-3ED6C68C2387}"/>
          </ac:spMkLst>
        </pc:spChg>
        <pc:spChg chg="add">
          <ac:chgData name="Gayatri" userId="6e26f2825c41ed19" providerId="LiveId" clId="{60002395-70A1-4307-ACD1-9F7A5F9CF97D}" dt="2021-12-09T02:49:59.507" v="476" actId="26606"/>
          <ac:spMkLst>
            <pc:docMk/>
            <pc:sldMk cId="516006472" sldId="265"/>
            <ac:spMk id="79" creationId="{8FC9BE17-9A7B-462D-AE50-3D8777387304}"/>
          </ac:spMkLst>
        </pc:spChg>
        <pc:spChg chg="add">
          <ac:chgData name="Gayatri" userId="6e26f2825c41ed19" providerId="LiveId" clId="{60002395-70A1-4307-ACD1-9F7A5F9CF97D}" dt="2021-12-09T02:49:59.507" v="476" actId="26606"/>
          <ac:spMkLst>
            <pc:docMk/>
            <pc:sldMk cId="516006472" sldId="265"/>
            <ac:spMk id="81" creationId="{3EBE8569-6AEC-4B8C-8D53-2DE337CDBA65}"/>
          </ac:spMkLst>
        </pc:spChg>
        <pc:spChg chg="add">
          <ac:chgData name="Gayatri" userId="6e26f2825c41ed19" providerId="LiveId" clId="{60002395-70A1-4307-ACD1-9F7A5F9CF97D}" dt="2021-12-09T02:49:59.507" v="476" actId="26606"/>
          <ac:spMkLst>
            <pc:docMk/>
            <pc:sldMk cId="516006472" sldId="265"/>
            <ac:spMk id="83" creationId="{55D4142C-5077-457F-A6AD-3FECFDB39685}"/>
          </ac:spMkLst>
        </pc:spChg>
        <pc:spChg chg="add">
          <ac:chgData name="Gayatri" userId="6e26f2825c41ed19" providerId="LiveId" clId="{60002395-70A1-4307-ACD1-9F7A5F9CF97D}" dt="2021-12-09T02:49:59.507" v="476" actId="26606"/>
          <ac:spMkLst>
            <pc:docMk/>
            <pc:sldMk cId="516006472" sldId="265"/>
            <ac:spMk id="85" creationId="{7A5F0580-5EE9-419F-96EE-B6529EF6E7D0}"/>
          </ac:spMkLst>
        </pc:spChg>
        <pc:spChg chg="add del">
          <ac:chgData name="Gayatri" userId="6e26f2825c41ed19" providerId="LiveId" clId="{60002395-70A1-4307-ACD1-9F7A5F9CF97D}" dt="2021-12-09T02:43:35.165" v="381" actId="26606"/>
          <ac:spMkLst>
            <pc:docMk/>
            <pc:sldMk cId="516006472" sldId="265"/>
            <ac:spMk id="137" creationId="{8FC9BE17-9A7B-462D-AE50-3D8777387304}"/>
          </ac:spMkLst>
        </pc:spChg>
        <pc:spChg chg="add del">
          <ac:chgData name="Gayatri" userId="6e26f2825c41ed19" providerId="LiveId" clId="{60002395-70A1-4307-ACD1-9F7A5F9CF97D}" dt="2021-12-09T02:43:35.165" v="381" actId="26606"/>
          <ac:spMkLst>
            <pc:docMk/>
            <pc:sldMk cId="516006472" sldId="265"/>
            <ac:spMk id="139" creationId="{3EBE8569-6AEC-4B8C-8D53-2DE337CDBA65}"/>
          </ac:spMkLst>
        </pc:spChg>
        <pc:spChg chg="add del">
          <ac:chgData name="Gayatri" userId="6e26f2825c41ed19" providerId="LiveId" clId="{60002395-70A1-4307-ACD1-9F7A5F9CF97D}" dt="2021-12-09T02:43:35.165" v="381" actId="26606"/>
          <ac:spMkLst>
            <pc:docMk/>
            <pc:sldMk cId="516006472" sldId="265"/>
            <ac:spMk id="141" creationId="{55D4142C-5077-457F-A6AD-3FECFDB39685}"/>
          </ac:spMkLst>
        </pc:spChg>
        <pc:spChg chg="add del">
          <ac:chgData name="Gayatri" userId="6e26f2825c41ed19" providerId="LiveId" clId="{60002395-70A1-4307-ACD1-9F7A5F9CF97D}" dt="2021-12-09T02:43:35.165" v="381" actId="26606"/>
          <ac:spMkLst>
            <pc:docMk/>
            <pc:sldMk cId="516006472" sldId="265"/>
            <ac:spMk id="143" creationId="{7A5F0580-5EE9-419F-96EE-B6529EF6E7D0}"/>
          </ac:spMkLst>
        </pc:spChg>
        <pc:spChg chg="add del">
          <ac:chgData name="Gayatri" userId="6e26f2825c41ed19" providerId="LiveId" clId="{60002395-70A1-4307-ACD1-9F7A5F9CF97D}" dt="2021-12-09T02:49:59.507" v="476" actId="26606"/>
          <ac:spMkLst>
            <pc:docMk/>
            <pc:sldMk cId="516006472" sldId="265"/>
            <ac:spMk id="192" creationId="{8FC9BE17-9A7B-462D-AE50-3D8777387304}"/>
          </ac:spMkLst>
        </pc:spChg>
        <pc:spChg chg="add del">
          <ac:chgData name="Gayatri" userId="6e26f2825c41ed19" providerId="LiveId" clId="{60002395-70A1-4307-ACD1-9F7A5F9CF97D}" dt="2021-12-09T02:49:59.507" v="476" actId="26606"/>
          <ac:spMkLst>
            <pc:docMk/>
            <pc:sldMk cId="516006472" sldId="265"/>
            <ac:spMk id="193" creationId="{3EBE8569-6AEC-4B8C-8D53-2DE337CDBA65}"/>
          </ac:spMkLst>
        </pc:spChg>
        <pc:spChg chg="add del">
          <ac:chgData name="Gayatri" userId="6e26f2825c41ed19" providerId="LiveId" clId="{60002395-70A1-4307-ACD1-9F7A5F9CF97D}" dt="2021-12-09T02:49:59.507" v="476" actId="26606"/>
          <ac:spMkLst>
            <pc:docMk/>
            <pc:sldMk cId="516006472" sldId="265"/>
            <ac:spMk id="194" creationId="{55D4142C-5077-457F-A6AD-3FECFDB39685}"/>
          </ac:spMkLst>
        </pc:spChg>
        <pc:spChg chg="add del">
          <ac:chgData name="Gayatri" userId="6e26f2825c41ed19" providerId="LiveId" clId="{60002395-70A1-4307-ACD1-9F7A5F9CF97D}" dt="2021-12-09T02:49:59.507" v="476" actId="26606"/>
          <ac:spMkLst>
            <pc:docMk/>
            <pc:sldMk cId="516006472" sldId="265"/>
            <ac:spMk id="195" creationId="{7A5F0580-5EE9-419F-96EE-B6529EF6E7D0}"/>
          </ac:spMkLst>
        </pc:spChg>
        <pc:picChg chg="add del mod">
          <ac:chgData name="Gayatri" userId="6e26f2825c41ed19" providerId="LiveId" clId="{60002395-70A1-4307-ACD1-9F7A5F9CF97D}" dt="2021-12-09T02:43:03.048" v="374" actId="478"/>
          <ac:picMkLst>
            <pc:docMk/>
            <pc:sldMk cId="516006472" sldId="265"/>
            <ac:picMk id="1026" creationId="{994D22A5-037B-4B8A-ACD6-B70F8EA1C233}"/>
          </ac:picMkLst>
        </pc:picChg>
        <pc:picChg chg="add del mod ord">
          <ac:chgData name="Gayatri" userId="6e26f2825c41ed19" providerId="LiveId" clId="{60002395-70A1-4307-ACD1-9F7A5F9CF97D}" dt="2021-12-09T02:49:51.234" v="474" actId="478"/>
          <ac:picMkLst>
            <pc:docMk/>
            <pc:sldMk cId="516006472" sldId="265"/>
            <ac:picMk id="1028" creationId="{8EAD587A-6C3B-4FC8-AB5E-4CDA4759DE76}"/>
          </ac:picMkLst>
        </pc:picChg>
        <pc:picChg chg="add mod ord">
          <ac:chgData name="Gayatri" userId="6e26f2825c41ed19" providerId="LiveId" clId="{60002395-70A1-4307-ACD1-9F7A5F9CF97D}" dt="2021-12-09T02:49:59.507" v="476" actId="26606"/>
          <ac:picMkLst>
            <pc:docMk/>
            <pc:sldMk cId="516006472" sldId="265"/>
            <ac:picMk id="1030" creationId="{EE3CF833-204A-4FDA-BFF8-7F2D9BFEBAED}"/>
          </ac:picMkLst>
        </pc:picChg>
      </pc:sldChg>
      <pc:sldChg chg="addSp delSp modSp new mod setBg setClrOvrMap">
        <pc:chgData name="Gayatri" userId="6e26f2825c41ed19" providerId="LiveId" clId="{60002395-70A1-4307-ACD1-9F7A5F9CF97D}" dt="2021-12-09T19:52:23.549" v="3136" actId="14100"/>
        <pc:sldMkLst>
          <pc:docMk/>
          <pc:sldMk cId="1165574092" sldId="266"/>
        </pc:sldMkLst>
        <pc:spChg chg="mod ord">
          <ac:chgData name="Gayatri" userId="6e26f2825c41ed19" providerId="LiveId" clId="{60002395-70A1-4307-ACD1-9F7A5F9CF97D}" dt="2021-12-09T17:07:16.863" v="2445" actId="207"/>
          <ac:spMkLst>
            <pc:docMk/>
            <pc:sldMk cId="1165574092" sldId="266"/>
            <ac:spMk id="2" creationId="{C2F7F292-E65B-419B-B3C5-2426D18A2673}"/>
          </ac:spMkLst>
        </pc:spChg>
        <pc:spChg chg="add del">
          <ac:chgData name="Gayatri" userId="6e26f2825c41ed19" providerId="LiveId" clId="{60002395-70A1-4307-ACD1-9F7A5F9CF97D}" dt="2021-12-09T19:51:37.286" v="3127" actId="478"/>
          <ac:spMkLst>
            <pc:docMk/>
            <pc:sldMk cId="1165574092" sldId="266"/>
            <ac:spMk id="3" creationId="{67FC673B-68F1-4E2F-8F80-C15C53A2ED4F}"/>
          </ac:spMkLst>
        </pc:spChg>
        <pc:spChg chg="del">
          <ac:chgData name="Gayatri" userId="6e26f2825c41ed19" providerId="LiveId" clId="{60002395-70A1-4307-ACD1-9F7A5F9CF97D}" dt="2021-12-09T02:53:15.425" v="479"/>
          <ac:spMkLst>
            <pc:docMk/>
            <pc:sldMk cId="1165574092" sldId="266"/>
            <ac:spMk id="3" creationId="{DBE22DAE-E7DB-41E6-B859-EC4DC9A46C24}"/>
          </ac:spMkLst>
        </pc:spChg>
        <pc:spChg chg="add del mod">
          <ac:chgData name="Gayatri" userId="6e26f2825c41ed19" providerId="LiveId" clId="{60002395-70A1-4307-ACD1-9F7A5F9CF97D}" dt="2021-12-09T02:53:18.791" v="480"/>
          <ac:spMkLst>
            <pc:docMk/>
            <pc:sldMk cId="1165574092" sldId="266"/>
            <ac:spMk id="4" creationId="{5FE5A656-2C86-4F38-9212-6A7BCC45F20A}"/>
          </ac:spMkLst>
        </pc:spChg>
        <pc:spChg chg="add del mod">
          <ac:chgData name="Gayatri" userId="6e26f2825c41ed19" providerId="LiveId" clId="{60002395-70A1-4307-ACD1-9F7A5F9CF97D}" dt="2021-12-09T02:53:26.152" v="481"/>
          <ac:spMkLst>
            <pc:docMk/>
            <pc:sldMk cId="1165574092" sldId="266"/>
            <ac:spMk id="5" creationId="{6C625455-90A4-44BD-9329-1FB7473AE226}"/>
          </ac:spMkLst>
        </pc:spChg>
        <pc:spChg chg="add del mod">
          <ac:chgData name="Gayatri" userId="6e26f2825c41ed19" providerId="LiveId" clId="{60002395-70A1-4307-ACD1-9F7A5F9CF97D}" dt="2021-12-09T19:51:37.286" v="3127" actId="478"/>
          <ac:spMkLst>
            <pc:docMk/>
            <pc:sldMk cId="1165574092" sldId="266"/>
            <ac:spMk id="5" creationId="{82A58AE1-DADC-421C-BCBD-99544BFD6899}"/>
          </ac:spMkLst>
        </pc:spChg>
        <pc:spChg chg="add del mod">
          <ac:chgData name="Gayatri" userId="6e26f2825c41ed19" providerId="LiveId" clId="{60002395-70A1-4307-ACD1-9F7A5F9CF97D}" dt="2021-12-09T02:53:27.641" v="482"/>
          <ac:spMkLst>
            <pc:docMk/>
            <pc:sldMk cId="1165574092" sldId="266"/>
            <ac:spMk id="6" creationId="{D51286C7-2C62-4D0A-9F40-0A7E28EC6040}"/>
          </ac:spMkLst>
        </pc:spChg>
        <pc:spChg chg="add del mod">
          <ac:chgData name="Gayatri" userId="6e26f2825c41ed19" providerId="LiveId" clId="{60002395-70A1-4307-ACD1-9F7A5F9CF97D}" dt="2021-12-09T02:53:28.561" v="483"/>
          <ac:spMkLst>
            <pc:docMk/>
            <pc:sldMk cId="1165574092" sldId="266"/>
            <ac:spMk id="7" creationId="{4D1DD2DA-A6C4-4203-8E85-B692DADB6FD3}"/>
          </ac:spMkLst>
        </pc:spChg>
        <pc:spChg chg="add del mod">
          <ac:chgData name="Gayatri" userId="6e26f2825c41ed19" providerId="LiveId" clId="{60002395-70A1-4307-ACD1-9F7A5F9CF97D}" dt="2021-12-09T02:53:29.052" v="484"/>
          <ac:spMkLst>
            <pc:docMk/>
            <pc:sldMk cId="1165574092" sldId="266"/>
            <ac:spMk id="8" creationId="{E4F81005-B6C3-4D83-882D-145694420749}"/>
          </ac:spMkLst>
        </pc:spChg>
        <pc:spChg chg="add del mod">
          <ac:chgData name="Gayatri" userId="6e26f2825c41ed19" providerId="LiveId" clId="{60002395-70A1-4307-ACD1-9F7A5F9CF97D}" dt="2021-12-09T02:53:29.509" v="485"/>
          <ac:spMkLst>
            <pc:docMk/>
            <pc:sldMk cId="1165574092" sldId="266"/>
            <ac:spMk id="9" creationId="{75D355E3-1C53-4040-9E43-E906C2CA9B8A}"/>
          </ac:spMkLst>
        </pc:spChg>
        <pc:spChg chg="add del mod">
          <ac:chgData name="Gayatri" userId="6e26f2825c41ed19" providerId="LiveId" clId="{60002395-70A1-4307-ACD1-9F7A5F9CF97D}" dt="2021-12-09T02:53:30.241" v="486"/>
          <ac:spMkLst>
            <pc:docMk/>
            <pc:sldMk cId="1165574092" sldId="266"/>
            <ac:spMk id="10" creationId="{96144F51-F987-4B22-A7F2-4C00BDD21277}"/>
          </ac:spMkLst>
        </pc:spChg>
        <pc:spChg chg="add del mod">
          <ac:chgData name="Gayatri" userId="6e26f2825c41ed19" providerId="LiveId" clId="{60002395-70A1-4307-ACD1-9F7A5F9CF97D}" dt="2021-12-09T02:54:18.030" v="487"/>
          <ac:spMkLst>
            <pc:docMk/>
            <pc:sldMk cId="1165574092" sldId="266"/>
            <ac:spMk id="11" creationId="{88E188DB-3760-4177-8A25-12C23BE09E63}"/>
          </ac:spMkLst>
        </pc:spChg>
        <pc:spChg chg="add del mod ord">
          <ac:chgData name="Gayatri" userId="6e26f2825c41ed19" providerId="LiveId" clId="{60002395-70A1-4307-ACD1-9F7A5F9CF97D}" dt="2021-12-09T06:34:31.261" v="2064" actId="255"/>
          <ac:spMkLst>
            <pc:docMk/>
            <pc:sldMk cId="1165574092" sldId="266"/>
            <ac:spMk id="13" creationId="{10B5D316-9959-4A0F-A42C-5133AB28639C}"/>
          </ac:spMkLst>
        </pc:spChg>
        <pc:spChg chg="add del mod">
          <ac:chgData name="Gayatri" userId="6e26f2825c41ed19" providerId="LiveId" clId="{60002395-70A1-4307-ACD1-9F7A5F9CF97D}" dt="2021-12-09T02:55:23.636" v="493"/>
          <ac:spMkLst>
            <pc:docMk/>
            <pc:sldMk cId="1165574092" sldId="266"/>
            <ac:spMk id="14" creationId="{04C76182-269D-486E-BD85-FD17BE222E0C}"/>
          </ac:spMkLst>
        </pc:spChg>
        <pc:spChg chg="add del mod">
          <ac:chgData name="Gayatri" userId="6e26f2825c41ed19" providerId="LiveId" clId="{60002395-70A1-4307-ACD1-9F7A5F9CF97D}" dt="2021-12-09T06:05:58.788" v="1668" actId="478"/>
          <ac:spMkLst>
            <pc:docMk/>
            <pc:sldMk cId="1165574092" sldId="266"/>
            <ac:spMk id="14" creationId="{0F4079C8-E337-4C39-ADE4-53A49B4AE605}"/>
          </ac:spMkLst>
        </pc:spChg>
        <pc:spChg chg="add del mod">
          <ac:chgData name="Gayatri" userId="6e26f2825c41ed19" providerId="LiveId" clId="{60002395-70A1-4307-ACD1-9F7A5F9CF97D}" dt="2021-12-09T06:11:36.200" v="1746"/>
          <ac:spMkLst>
            <pc:docMk/>
            <pc:sldMk cId="1165574092" sldId="266"/>
            <ac:spMk id="15" creationId="{586DAA6F-22E8-4D4C-8718-6670E4917F45}"/>
          </ac:spMkLst>
        </pc:spChg>
        <pc:spChg chg="add mod">
          <ac:chgData name="Gayatri" userId="6e26f2825c41ed19" providerId="LiveId" clId="{60002395-70A1-4307-ACD1-9F7A5F9CF97D}" dt="2021-12-09T18:26:21.694" v="3095" actId="20577"/>
          <ac:spMkLst>
            <pc:docMk/>
            <pc:sldMk cId="1165574092" sldId="266"/>
            <ac:spMk id="16" creationId="{2141514B-9097-42D1-AE1D-440B946E26EE}"/>
          </ac:spMkLst>
        </pc:spChg>
        <pc:spChg chg="add del mod">
          <ac:chgData name="Gayatri" userId="6e26f2825c41ed19" providerId="LiveId" clId="{60002395-70A1-4307-ACD1-9F7A5F9CF97D}" dt="2021-12-09T06:17:47.054" v="1877"/>
          <ac:spMkLst>
            <pc:docMk/>
            <pc:sldMk cId="1165574092" sldId="266"/>
            <ac:spMk id="17" creationId="{00CB2591-AB4D-4FCE-943B-68867CE1B554}"/>
          </ac:spMkLst>
        </pc:spChg>
        <pc:spChg chg="add del mod">
          <ac:chgData name="Gayatri" userId="6e26f2825c41ed19" providerId="LiveId" clId="{60002395-70A1-4307-ACD1-9F7A5F9CF97D}" dt="2021-12-09T02:55:47.263" v="495"/>
          <ac:spMkLst>
            <pc:docMk/>
            <pc:sldMk cId="1165574092" sldId="266"/>
            <ac:spMk id="18" creationId="{AB210D0B-0BFF-4591-8205-446C8FFD17F9}"/>
          </ac:spMkLst>
        </pc:spChg>
        <pc:spChg chg="add del mod">
          <ac:chgData name="Gayatri" userId="6e26f2825c41ed19" providerId="LiveId" clId="{60002395-70A1-4307-ACD1-9F7A5F9CF97D}" dt="2021-12-09T06:23:29.926" v="1883"/>
          <ac:spMkLst>
            <pc:docMk/>
            <pc:sldMk cId="1165574092" sldId="266"/>
            <ac:spMk id="18" creationId="{CDF1E903-233C-4917-A042-9B1549F3A13C}"/>
          </ac:spMkLst>
        </pc:spChg>
        <pc:spChg chg="add mod">
          <ac:chgData name="Gayatri" userId="6e26f2825c41ed19" providerId="LiveId" clId="{60002395-70A1-4307-ACD1-9F7A5F9CF97D}" dt="2021-12-09T18:38:45.055" v="3099" actId="20577"/>
          <ac:spMkLst>
            <pc:docMk/>
            <pc:sldMk cId="1165574092" sldId="266"/>
            <ac:spMk id="19" creationId="{8CB6E44E-D690-4981-A8AC-01708EC4B071}"/>
          </ac:spMkLst>
        </pc:spChg>
        <pc:spChg chg="add del mod">
          <ac:chgData name="Gayatri" userId="6e26f2825c41ed19" providerId="LiveId" clId="{60002395-70A1-4307-ACD1-9F7A5F9CF97D}" dt="2021-12-09T06:39:45.812" v="2101" actId="478"/>
          <ac:spMkLst>
            <pc:docMk/>
            <pc:sldMk cId="1165574092" sldId="266"/>
            <ac:spMk id="22" creationId="{E1E6506D-0C9D-4E52-8B89-DBD2B9134F77}"/>
          </ac:spMkLst>
        </pc:spChg>
        <pc:spChg chg="add del">
          <ac:chgData name="Gayatri" userId="6e26f2825c41ed19" providerId="LiveId" clId="{60002395-70A1-4307-ACD1-9F7A5F9CF97D}" dt="2021-12-09T05:20:33.481" v="1262"/>
          <ac:spMkLst>
            <pc:docMk/>
            <pc:sldMk cId="1165574092" sldId="266"/>
            <ac:spMk id="24" creationId="{C863934D-3161-4E79-9BA9-823FABF63A99}"/>
          </ac:spMkLst>
        </pc:spChg>
        <pc:spChg chg="add del mod">
          <ac:chgData name="Gayatri" userId="6e26f2825c41ed19" providerId="LiveId" clId="{60002395-70A1-4307-ACD1-9F7A5F9CF97D}" dt="2021-12-09T06:40:09.975" v="2103"/>
          <ac:spMkLst>
            <pc:docMk/>
            <pc:sldMk cId="1165574092" sldId="266"/>
            <ac:spMk id="26" creationId="{8371D5C4-8690-42A6-BC95-4CBEE1D1EB1C}"/>
          </ac:spMkLst>
        </pc:spChg>
        <pc:spChg chg="add del">
          <ac:chgData name="Gayatri" userId="6e26f2825c41ed19" providerId="LiveId" clId="{60002395-70A1-4307-ACD1-9F7A5F9CF97D}" dt="2021-12-09T05:20:38.468" v="1265" actId="26606"/>
          <ac:spMkLst>
            <pc:docMk/>
            <pc:sldMk cId="1165574092" sldId="266"/>
            <ac:spMk id="27" creationId="{D2B783EE-0239-4717-BBEA-8C9EAC61C824}"/>
          </ac:spMkLst>
        </pc:spChg>
        <pc:spChg chg="add del">
          <ac:chgData name="Gayatri" userId="6e26f2825c41ed19" providerId="LiveId" clId="{60002395-70A1-4307-ACD1-9F7A5F9CF97D}" dt="2021-12-09T05:20:38.468" v="1265" actId="26606"/>
          <ac:spMkLst>
            <pc:docMk/>
            <pc:sldMk cId="1165574092" sldId="266"/>
            <ac:spMk id="29" creationId="{A7B99495-F43F-4D80-A44F-2CB4764EB90B}"/>
          </ac:spMkLst>
        </pc:spChg>
        <pc:spChg chg="add del">
          <ac:chgData name="Gayatri" userId="6e26f2825c41ed19" providerId="LiveId" clId="{60002395-70A1-4307-ACD1-9F7A5F9CF97D}" dt="2021-12-09T05:20:38.468" v="1265" actId="26606"/>
          <ac:spMkLst>
            <pc:docMk/>
            <pc:sldMk cId="1165574092" sldId="266"/>
            <ac:spMk id="31" creationId="{70BEB1E7-2F88-40BC-B73D-42E5B6F80BFC}"/>
          </ac:spMkLst>
        </pc:spChg>
        <pc:spChg chg="add del mod ord">
          <ac:chgData name="Gayatri" userId="6e26f2825c41ed19" providerId="LiveId" clId="{60002395-70A1-4307-ACD1-9F7A5F9CF97D}" dt="2021-12-09T05:27:37.054" v="1279"/>
          <ac:spMkLst>
            <pc:docMk/>
            <pc:sldMk cId="1165574092" sldId="266"/>
            <ac:spMk id="35" creationId="{07763CCD-1539-45C7-A053-3C823BFFBCB0}"/>
          </ac:spMkLst>
        </pc:spChg>
        <pc:spChg chg="add del">
          <ac:chgData name="Gayatri" userId="6e26f2825c41ed19" providerId="LiveId" clId="{60002395-70A1-4307-ACD1-9F7A5F9CF97D}" dt="2021-12-09T05:21:19.409" v="1278" actId="26606"/>
          <ac:spMkLst>
            <pc:docMk/>
            <pc:sldMk cId="1165574092" sldId="266"/>
            <ac:spMk id="38" creationId="{B3684CCF-CEBB-4D8E-A366-95E43D4C790B}"/>
          </ac:spMkLst>
        </pc:spChg>
        <pc:spChg chg="add del">
          <ac:chgData name="Gayatri" userId="6e26f2825c41ed19" providerId="LiveId" clId="{60002395-70A1-4307-ACD1-9F7A5F9CF97D}" dt="2021-12-09T05:21:19.409" v="1278" actId="26606"/>
          <ac:spMkLst>
            <pc:docMk/>
            <pc:sldMk cId="1165574092" sldId="266"/>
            <ac:spMk id="40" creationId="{70BEB1E7-2F88-40BC-B73D-42E5B6F80BFC}"/>
          </ac:spMkLst>
        </pc:spChg>
        <pc:spChg chg="add del">
          <ac:chgData name="Gayatri" userId="6e26f2825c41ed19" providerId="LiveId" clId="{60002395-70A1-4307-ACD1-9F7A5F9CF97D}" dt="2021-12-09T05:20:56.339" v="1269" actId="26606"/>
          <ac:spMkLst>
            <pc:docMk/>
            <pc:sldMk cId="1165574092" sldId="266"/>
            <ac:spMk id="45" creationId="{50D1C5B3-B60D-4696-AE60-100D5EC8AB5D}"/>
          </ac:spMkLst>
        </pc:spChg>
        <pc:spChg chg="add del">
          <ac:chgData name="Gayatri" userId="6e26f2825c41ed19" providerId="LiveId" clId="{60002395-70A1-4307-ACD1-9F7A5F9CF97D}" dt="2021-12-09T05:20:56.339" v="1269" actId="26606"/>
          <ac:spMkLst>
            <pc:docMk/>
            <pc:sldMk cId="1165574092" sldId="266"/>
            <ac:spMk id="47" creationId="{6C45AC87-1D03-4452-BBE4-712E10796A83}"/>
          </ac:spMkLst>
        </pc:spChg>
        <pc:spChg chg="add del">
          <ac:chgData name="Gayatri" userId="6e26f2825c41ed19" providerId="LiveId" clId="{60002395-70A1-4307-ACD1-9F7A5F9CF97D}" dt="2021-12-09T05:20:56.339" v="1269" actId="26606"/>
          <ac:spMkLst>
            <pc:docMk/>
            <pc:sldMk cId="1165574092" sldId="266"/>
            <ac:spMk id="49" creationId="{D3A66E38-056D-4A0A-BF1D-682AB0529888}"/>
          </ac:spMkLst>
        </pc:spChg>
        <pc:spChg chg="add del">
          <ac:chgData name="Gayatri" userId="6e26f2825c41ed19" providerId="LiveId" clId="{60002395-70A1-4307-ACD1-9F7A5F9CF97D}" dt="2021-12-09T05:20:56.339" v="1269" actId="26606"/>
          <ac:spMkLst>
            <pc:docMk/>
            <pc:sldMk cId="1165574092" sldId="266"/>
            <ac:spMk id="51" creationId="{E7D0A197-F7EC-4629-86FB-48D5D3B829AB}"/>
          </ac:spMkLst>
        </pc:spChg>
        <pc:spChg chg="add del">
          <ac:chgData name="Gayatri" userId="6e26f2825c41ed19" providerId="LiveId" clId="{60002395-70A1-4307-ACD1-9F7A5F9CF97D}" dt="2021-12-09T05:20:56.339" v="1269" actId="26606"/>
          <ac:spMkLst>
            <pc:docMk/>
            <pc:sldMk cId="1165574092" sldId="266"/>
            <ac:spMk id="53" creationId="{47251444-A29D-44A8-9E2E-263F0C215B1F}"/>
          </ac:spMkLst>
        </pc:spChg>
        <pc:spChg chg="add del">
          <ac:chgData name="Gayatri" userId="6e26f2825c41ed19" providerId="LiveId" clId="{60002395-70A1-4307-ACD1-9F7A5F9CF97D}" dt="2021-12-09T05:21:05.589" v="1271" actId="26606"/>
          <ac:spMkLst>
            <pc:docMk/>
            <pc:sldMk cId="1165574092" sldId="266"/>
            <ac:spMk id="55" creationId="{D1B80E9C-CF8A-440B-B8F5-54BF121BF458}"/>
          </ac:spMkLst>
        </pc:spChg>
        <pc:spChg chg="add del">
          <ac:chgData name="Gayatri" userId="6e26f2825c41ed19" providerId="LiveId" clId="{60002395-70A1-4307-ACD1-9F7A5F9CF97D}" dt="2021-12-09T05:21:05.589" v="1271" actId="26606"/>
          <ac:spMkLst>
            <pc:docMk/>
            <pc:sldMk cId="1165574092" sldId="266"/>
            <ac:spMk id="56" creationId="{1135A26D-9D47-467E-91F1-31149BF0D213}"/>
          </ac:spMkLst>
        </pc:spChg>
        <pc:spChg chg="add del">
          <ac:chgData name="Gayatri" userId="6e26f2825c41ed19" providerId="LiveId" clId="{60002395-70A1-4307-ACD1-9F7A5F9CF97D}" dt="2021-12-09T05:21:05.589" v="1271" actId="26606"/>
          <ac:spMkLst>
            <pc:docMk/>
            <pc:sldMk cId="1165574092" sldId="266"/>
            <ac:spMk id="57" creationId="{CB147A70-DC29-4DDF-A34C-2B82C6E2295E}"/>
          </ac:spMkLst>
        </pc:spChg>
        <pc:spChg chg="add del">
          <ac:chgData name="Gayatri" userId="6e26f2825c41ed19" providerId="LiveId" clId="{60002395-70A1-4307-ACD1-9F7A5F9CF97D}" dt="2021-12-09T05:21:05.589" v="1271" actId="26606"/>
          <ac:spMkLst>
            <pc:docMk/>
            <pc:sldMk cId="1165574092" sldId="266"/>
            <ac:spMk id="58" creationId="{3B438362-1E1E-4C62-A99E-4134CB16366C}"/>
          </ac:spMkLst>
        </pc:spChg>
        <pc:spChg chg="add del">
          <ac:chgData name="Gayatri" userId="6e26f2825c41ed19" providerId="LiveId" clId="{60002395-70A1-4307-ACD1-9F7A5F9CF97D}" dt="2021-12-09T05:21:05.589" v="1271" actId="26606"/>
          <ac:spMkLst>
            <pc:docMk/>
            <pc:sldMk cId="1165574092" sldId="266"/>
            <ac:spMk id="59" creationId="{6C077334-5571-4B83-A83E-4CCCFA7B5E8A}"/>
          </ac:spMkLst>
        </pc:spChg>
        <pc:spChg chg="add del">
          <ac:chgData name="Gayatri" userId="6e26f2825c41ed19" providerId="LiveId" clId="{60002395-70A1-4307-ACD1-9F7A5F9CF97D}" dt="2021-12-09T05:21:05.589" v="1271" actId="26606"/>
          <ac:spMkLst>
            <pc:docMk/>
            <pc:sldMk cId="1165574092" sldId="266"/>
            <ac:spMk id="60" creationId="{4D3DC50D-CA0F-48F9-B17E-20D8669AA4E0}"/>
          </ac:spMkLst>
        </pc:spChg>
        <pc:spChg chg="add del">
          <ac:chgData name="Gayatri" userId="6e26f2825c41ed19" providerId="LiveId" clId="{60002395-70A1-4307-ACD1-9F7A5F9CF97D}" dt="2021-12-09T05:21:09.539" v="1273" actId="26606"/>
          <ac:spMkLst>
            <pc:docMk/>
            <pc:sldMk cId="1165574092" sldId="266"/>
            <ac:spMk id="62" creationId="{50D1C5B3-B60D-4696-AE60-100D5EC8AB5D}"/>
          </ac:spMkLst>
        </pc:spChg>
        <pc:spChg chg="add del">
          <ac:chgData name="Gayatri" userId="6e26f2825c41ed19" providerId="LiveId" clId="{60002395-70A1-4307-ACD1-9F7A5F9CF97D}" dt="2021-12-09T05:21:09.539" v="1273" actId="26606"/>
          <ac:spMkLst>
            <pc:docMk/>
            <pc:sldMk cId="1165574092" sldId="266"/>
            <ac:spMk id="63" creationId="{6C45AC87-1D03-4452-BBE4-712E10796A83}"/>
          </ac:spMkLst>
        </pc:spChg>
        <pc:spChg chg="add del">
          <ac:chgData name="Gayatri" userId="6e26f2825c41ed19" providerId="LiveId" clId="{60002395-70A1-4307-ACD1-9F7A5F9CF97D}" dt="2021-12-09T05:21:09.539" v="1273" actId="26606"/>
          <ac:spMkLst>
            <pc:docMk/>
            <pc:sldMk cId="1165574092" sldId="266"/>
            <ac:spMk id="64" creationId="{D3A66E38-056D-4A0A-BF1D-682AB0529888}"/>
          </ac:spMkLst>
        </pc:spChg>
        <pc:spChg chg="add del">
          <ac:chgData name="Gayatri" userId="6e26f2825c41ed19" providerId="LiveId" clId="{60002395-70A1-4307-ACD1-9F7A5F9CF97D}" dt="2021-12-09T05:21:09.539" v="1273" actId="26606"/>
          <ac:spMkLst>
            <pc:docMk/>
            <pc:sldMk cId="1165574092" sldId="266"/>
            <ac:spMk id="65" creationId="{E7D0A197-F7EC-4629-86FB-48D5D3B829AB}"/>
          </ac:spMkLst>
        </pc:spChg>
        <pc:spChg chg="add del">
          <ac:chgData name="Gayatri" userId="6e26f2825c41ed19" providerId="LiveId" clId="{60002395-70A1-4307-ACD1-9F7A5F9CF97D}" dt="2021-12-09T05:21:09.539" v="1273" actId="26606"/>
          <ac:spMkLst>
            <pc:docMk/>
            <pc:sldMk cId="1165574092" sldId="266"/>
            <ac:spMk id="66" creationId="{47251444-A29D-44A8-9E2E-263F0C215B1F}"/>
          </ac:spMkLst>
        </pc:spChg>
        <pc:spChg chg="add del">
          <ac:chgData name="Gayatri" userId="6e26f2825c41ed19" providerId="LiveId" clId="{60002395-70A1-4307-ACD1-9F7A5F9CF97D}" dt="2021-12-09T05:21:16.144" v="1275" actId="26606"/>
          <ac:spMkLst>
            <pc:docMk/>
            <pc:sldMk cId="1165574092" sldId="266"/>
            <ac:spMk id="68" creationId="{B3684CCF-CEBB-4D8E-A366-95E43D4C790B}"/>
          </ac:spMkLst>
        </pc:spChg>
        <pc:spChg chg="add del">
          <ac:chgData name="Gayatri" userId="6e26f2825c41ed19" providerId="LiveId" clId="{60002395-70A1-4307-ACD1-9F7A5F9CF97D}" dt="2021-12-09T05:21:16.144" v="1275" actId="26606"/>
          <ac:spMkLst>
            <pc:docMk/>
            <pc:sldMk cId="1165574092" sldId="266"/>
            <ac:spMk id="69" creationId="{70BEB1E7-2F88-40BC-B73D-42E5B6F80BFC}"/>
          </ac:spMkLst>
        </pc:spChg>
        <pc:spChg chg="add del">
          <ac:chgData name="Gayatri" userId="6e26f2825c41ed19" providerId="LiveId" clId="{60002395-70A1-4307-ACD1-9F7A5F9CF97D}" dt="2021-12-09T05:21:19.385" v="1277" actId="26606"/>
          <ac:spMkLst>
            <pc:docMk/>
            <pc:sldMk cId="1165574092" sldId="266"/>
            <ac:spMk id="71" creationId="{B3F59054-3394-4D87-8BD0-A28DCD47F1BC}"/>
          </ac:spMkLst>
        </pc:spChg>
        <pc:spChg chg="add del">
          <ac:chgData name="Gayatri" userId="6e26f2825c41ed19" providerId="LiveId" clId="{60002395-70A1-4307-ACD1-9F7A5F9CF97D}" dt="2021-12-09T05:21:19.385" v="1277" actId="26606"/>
          <ac:spMkLst>
            <pc:docMk/>
            <pc:sldMk cId="1165574092" sldId="266"/>
            <ac:spMk id="72" creationId="{2FE0ABA9-CAF1-4816-837D-5F28AAA08E0A}"/>
          </ac:spMkLst>
        </pc:spChg>
        <pc:spChg chg="add del">
          <ac:chgData name="Gayatri" userId="6e26f2825c41ed19" providerId="LiveId" clId="{60002395-70A1-4307-ACD1-9F7A5F9CF97D}" dt="2021-12-09T05:21:19.385" v="1277" actId="26606"/>
          <ac:spMkLst>
            <pc:docMk/>
            <pc:sldMk cId="1165574092" sldId="266"/>
            <ac:spMk id="73" creationId="{BC8B9C14-70F0-4F42-85FF-0DD3D5A585A5}"/>
          </ac:spMkLst>
        </pc:spChg>
        <pc:spChg chg="add del">
          <ac:chgData name="Gayatri" userId="6e26f2825c41ed19" providerId="LiveId" clId="{60002395-70A1-4307-ACD1-9F7A5F9CF97D}" dt="2021-12-09T05:21:19.385" v="1277" actId="26606"/>
          <ac:spMkLst>
            <pc:docMk/>
            <pc:sldMk cId="1165574092" sldId="266"/>
            <ac:spMk id="74" creationId="{98DE6C44-43F8-4DE4-AB81-66853FFEA09A}"/>
          </ac:spMkLst>
        </pc:spChg>
        <pc:spChg chg="add del">
          <ac:chgData name="Gayatri" userId="6e26f2825c41ed19" providerId="LiveId" clId="{60002395-70A1-4307-ACD1-9F7A5F9CF97D}" dt="2021-12-09T05:21:19.385" v="1277" actId="26606"/>
          <ac:spMkLst>
            <pc:docMk/>
            <pc:sldMk cId="1165574092" sldId="266"/>
            <ac:spMk id="75" creationId="{2409529B-9B56-4F10-BE4D-F934DB89E57E}"/>
          </ac:spMkLst>
        </pc:spChg>
        <pc:spChg chg="add del">
          <ac:chgData name="Gayatri" userId="6e26f2825c41ed19" providerId="LiveId" clId="{60002395-70A1-4307-ACD1-9F7A5F9CF97D}" dt="2021-12-09T05:27:41.859" v="1282" actId="26606"/>
          <ac:spMkLst>
            <pc:docMk/>
            <pc:sldMk cId="1165574092" sldId="266"/>
            <ac:spMk id="77" creationId="{50D1C5B3-B60D-4696-AE60-100D5EC8AB5D}"/>
          </ac:spMkLst>
        </pc:spChg>
        <pc:spChg chg="add del">
          <ac:chgData name="Gayatri" userId="6e26f2825c41ed19" providerId="LiveId" clId="{60002395-70A1-4307-ACD1-9F7A5F9CF97D}" dt="2021-12-09T05:27:41.859" v="1282" actId="26606"/>
          <ac:spMkLst>
            <pc:docMk/>
            <pc:sldMk cId="1165574092" sldId="266"/>
            <ac:spMk id="78" creationId="{6C45AC87-1D03-4452-BBE4-712E10796A83}"/>
          </ac:spMkLst>
        </pc:spChg>
        <pc:spChg chg="add del">
          <ac:chgData name="Gayatri" userId="6e26f2825c41ed19" providerId="LiveId" clId="{60002395-70A1-4307-ACD1-9F7A5F9CF97D}" dt="2021-12-09T05:27:41.859" v="1282" actId="26606"/>
          <ac:spMkLst>
            <pc:docMk/>
            <pc:sldMk cId="1165574092" sldId="266"/>
            <ac:spMk id="79" creationId="{D3A66E38-056D-4A0A-BF1D-682AB0529888}"/>
          </ac:spMkLst>
        </pc:spChg>
        <pc:spChg chg="add del">
          <ac:chgData name="Gayatri" userId="6e26f2825c41ed19" providerId="LiveId" clId="{60002395-70A1-4307-ACD1-9F7A5F9CF97D}" dt="2021-12-09T05:27:41.859" v="1282" actId="26606"/>
          <ac:spMkLst>
            <pc:docMk/>
            <pc:sldMk cId="1165574092" sldId="266"/>
            <ac:spMk id="80" creationId="{E7D0A197-F7EC-4629-86FB-48D5D3B829AB}"/>
          </ac:spMkLst>
        </pc:spChg>
        <pc:spChg chg="add del">
          <ac:chgData name="Gayatri" userId="6e26f2825c41ed19" providerId="LiveId" clId="{60002395-70A1-4307-ACD1-9F7A5F9CF97D}" dt="2021-12-09T05:27:41.859" v="1282" actId="26606"/>
          <ac:spMkLst>
            <pc:docMk/>
            <pc:sldMk cId="1165574092" sldId="266"/>
            <ac:spMk id="81" creationId="{47251444-A29D-44A8-9E2E-263F0C215B1F}"/>
          </ac:spMkLst>
        </pc:spChg>
        <pc:spChg chg="add del">
          <ac:chgData name="Gayatri" userId="6e26f2825c41ed19" providerId="LiveId" clId="{60002395-70A1-4307-ACD1-9F7A5F9CF97D}" dt="2021-12-09T05:35:15.490" v="1283"/>
          <ac:spMkLst>
            <pc:docMk/>
            <pc:sldMk cId="1165574092" sldId="266"/>
            <ac:spMk id="85" creationId="{2A029CFA-5E6C-455D-A99B-B05D88A5CC20}"/>
          </ac:spMkLst>
        </pc:spChg>
        <pc:spChg chg="add del">
          <ac:chgData name="Gayatri" userId="6e26f2825c41ed19" providerId="LiveId" clId="{60002395-70A1-4307-ACD1-9F7A5F9CF97D}" dt="2021-12-09T05:36:56.014" v="1316" actId="26606"/>
          <ac:spMkLst>
            <pc:docMk/>
            <pc:sldMk cId="1165574092" sldId="266"/>
            <ac:spMk id="88" creationId="{333EDA0D-F54B-48BB-9910-7DB6A5FBA604}"/>
          </ac:spMkLst>
        </pc:spChg>
        <pc:spChg chg="add del">
          <ac:chgData name="Gayatri" userId="6e26f2825c41ed19" providerId="LiveId" clId="{60002395-70A1-4307-ACD1-9F7A5F9CF97D}" dt="2021-12-09T05:36:56.014" v="1316" actId="26606"/>
          <ac:spMkLst>
            <pc:docMk/>
            <pc:sldMk cId="1165574092" sldId="266"/>
            <ac:spMk id="90" creationId="{E3A73256-0EB9-4289-A040-E77C05B42FA6}"/>
          </ac:spMkLst>
        </pc:spChg>
        <pc:spChg chg="add del">
          <ac:chgData name="Gayatri" userId="6e26f2825c41ed19" providerId="LiveId" clId="{60002395-70A1-4307-ACD1-9F7A5F9CF97D}" dt="2021-12-09T05:36:56.014" v="1316" actId="26606"/>
          <ac:spMkLst>
            <pc:docMk/>
            <pc:sldMk cId="1165574092" sldId="266"/>
            <ac:spMk id="92" creationId="{A84FE2E0-0356-4DC9-A129-5C677E5BBF2A}"/>
          </ac:spMkLst>
        </pc:spChg>
        <pc:spChg chg="add del">
          <ac:chgData name="Gayatri" userId="6e26f2825c41ed19" providerId="LiveId" clId="{60002395-70A1-4307-ACD1-9F7A5F9CF97D}" dt="2021-12-09T05:36:56.014" v="1316" actId="26606"/>
          <ac:spMkLst>
            <pc:docMk/>
            <pc:sldMk cId="1165574092" sldId="266"/>
            <ac:spMk id="94" creationId="{FAF9516E-11D6-4EBA-B6FD-722514EE9501}"/>
          </ac:spMkLst>
        </pc:spChg>
        <pc:spChg chg="add del">
          <ac:chgData name="Gayatri" userId="6e26f2825c41ed19" providerId="LiveId" clId="{60002395-70A1-4307-ACD1-9F7A5F9CF97D}" dt="2021-12-09T05:36:56.014" v="1316" actId="26606"/>
          <ac:spMkLst>
            <pc:docMk/>
            <pc:sldMk cId="1165574092" sldId="266"/>
            <ac:spMk id="96" creationId="{1E68CD86-EBCA-4577-B9FD-960CCEE8C960}"/>
          </ac:spMkLst>
        </pc:spChg>
        <pc:spChg chg="add del">
          <ac:chgData name="Gayatri" userId="6e26f2825c41ed19" providerId="LiveId" clId="{60002395-70A1-4307-ACD1-9F7A5F9CF97D}" dt="2021-12-09T06:06:36.929" v="1669" actId="26606"/>
          <ac:spMkLst>
            <pc:docMk/>
            <pc:sldMk cId="1165574092" sldId="266"/>
            <ac:spMk id="98" creationId="{CDC29AC1-2821-4FCC-B597-88DAF39C36FE}"/>
          </ac:spMkLst>
        </pc:spChg>
        <pc:spChg chg="add del">
          <ac:chgData name="Gayatri" userId="6e26f2825c41ed19" providerId="LiveId" clId="{60002395-70A1-4307-ACD1-9F7A5F9CF97D}" dt="2021-12-09T05:35:29.171" v="1291" actId="26606"/>
          <ac:spMkLst>
            <pc:docMk/>
            <pc:sldMk cId="1165574092" sldId="266"/>
            <ac:spMk id="100" creationId="{1A5A6ACC-F3CD-44BF-A86D-A3EB5983FA7F}"/>
          </ac:spMkLst>
        </pc:spChg>
        <pc:spChg chg="add del">
          <ac:chgData name="Gayatri" userId="6e26f2825c41ed19" providerId="LiveId" clId="{60002395-70A1-4307-ACD1-9F7A5F9CF97D}" dt="2021-12-09T05:35:54.232" v="1299" actId="26606"/>
          <ac:spMkLst>
            <pc:docMk/>
            <pc:sldMk cId="1165574092" sldId="266"/>
            <ac:spMk id="101" creationId="{08E89D5E-1885-4160-AC77-CC471DD1D0DB}"/>
          </ac:spMkLst>
        </pc:spChg>
        <pc:spChg chg="add del">
          <ac:chgData name="Gayatri" userId="6e26f2825c41ed19" providerId="LiveId" clId="{60002395-70A1-4307-ACD1-9F7A5F9CF97D}" dt="2021-12-09T06:06:36.929" v="1669" actId="26606"/>
          <ac:spMkLst>
            <pc:docMk/>
            <pc:sldMk cId="1165574092" sldId="266"/>
            <ac:spMk id="102" creationId="{C8F10CB3-3B5E-4C7A-98CF-B87454DDFA39}"/>
          </ac:spMkLst>
        </pc:spChg>
        <pc:spChg chg="add del">
          <ac:chgData name="Gayatri" userId="6e26f2825c41ed19" providerId="LiveId" clId="{60002395-70A1-4307-ACD1-9F7A5F9CF97D}" dt="2021-12-09T05:35:29.171" v="1291" actId="26606"/>
          <ac:spMkLst>
            <pc:docMk/>
            <pc:sldMk cId="1165574092" sldId="266"/>
            <ac:spMk id="103" creationId="{AEECF78C-1048-456C-88A0-441412321169}"/>
          </ac:spMkLst>
        </pc:spChg>
        <pc:spChg chg="add del">
          <ac:chgData name="Gayatri" userId="6e26f2825c41ed19" providerId="LiveId" clId="{60002395-70A1-4307-ACD1-9F7A5F9CF97D}" dt="2021-12-09T05:35:29.171" v="1291" actId="26606"/>
          <ac:spMkLst>
            <pc:docMk/>
            <pc:sldMk cId="1165574092" sldId="266"/>
            <ac:spMk id="105" creationId="{F4C8155D-EBB3-4B50-B945-2D47A2C5CE37}"/>
          </ac:spMkLst>
        </pc:spChg>
        <pc:spChg chg="add del">
          <ac:chgData name="Gayatri" userId="6e26f2825c41ed19" providerId="LiveId" clId="{60002395-70A1-4307-ACD1-9F7A5F9CF97D}" dt="2021-12-09T05:35:29.171" v="1291" actId="26606"/>
          <ac:spMkLst>
            <pc:docMk/>
            <pc:sldMk cId="1165574092" sldId="266"/>
            <ac:spMk id="107" creationId="{EE99A833-6C48-4919-98F7-4D15C73698E6}"/>
          </ac:spMkLst>
        </pc:spChg>
        <pc:spChg chg="add del">
          <ac:chgData name="Gayatri" userId="6e26f2825c41ed19" providerId="LiveId" clId="{60002395-70A1-4307-ACD1-9F7A5F9CF97D}" dt="2021-12-09T05:35:29.171" v="1291" actId="26606"/>
          <ac:spMkLst>
            <pc:docMk/>
            <pc:sldMk cId="1165574092" sldId="266"/>
            <ac:spMk id="109" creationId="{CF523106-7311-45AB-A97A-9BE6E22AC5EB}"/>
          </ac:spMkLst>
        </pc:spChg>
        <pc:spChg chg="add del">
          <ac:chgData name="Gayatri" userId="6e26f2825c41ed19" providerId="LiveId" clId="{60002395-70A1-4307-ACD1-9F7A5F9CF97D}" dt="2021-12-09T05:35:29.171" v="1291" actId="26606"/>
          <ac:spMkLst>
            <pc:docMk/>
            <pc:sldMk cId="1165574092" sldId="266"/>
            <ac:spMk id="111" creationId="{7C1CFE70-2BD5-4661-8AF9-D097E65E70CE}"/>
          </ac:spMkLst>
        </pc:spChg>
        <pc:spChg chg="add del">
          <ac:chgData name="Gayatri" userId="6e26f2825c41ed19" providerId="LiveId" clId="{60002395-70A1-4307-ACD1-9F7A5F9CF97D}" dt="2021-12-09T05:35:29.171" v="1291" actId="26606"/>
          <ac:spMkLst>
            <pc:docMk/>
            <pc:sldMk cId="1165574092" sldId="266"/>
            <ac:spMk id="113" creationId="{5A6B4445-DDB3-4971-8FBA-4DCAF08C09F4}"/>
          </ac:spMkLst>
        </pc:spChg>
        <pc:spChg chg="add del">
          <ac:chgData name="Gayatri" userId="6e26f2825c41ed19" providerId="LiveId" clId="{60002395-70A1-4307-ACD1-9F7A5F9CF97D}" dt="2021-12-09T05:35:41.491" v="1293" actId="26606"/>
          <ac:spMkLst>
            <pc:docMk/>
            <pc:sldMk cId="1165574092" sldId="266"/>
            <ac:spMk id="115" creationId="{DB83D14C-98C5-44A6-962A-87A7F20D5074}"/>
          </ac:spMkLst>
        </pc:spChg>
        <pc:spChg chg="add del">
          <ac:chgData name="Gayatri" userId="6e26f2825c41ed19" providerId="LiveId" clId="{60002395-70A1-4307-ACD1-9F7A5F9CF97D}" dt="2021-12-09T05:35:41.491" v="1293" actId="26606"/>
          <ac:spMkLst>
            <pc:docMk/>
            <pc:sldMk cId="1165574092" sldId="266"/>
            <ac:spMk id="116" creationId="{07977D39-626F-40D7-B00F-16E02602DD5A}"/>
          </ac:spMkLst>
        </pc:spChg>
        <pc:spChg chg="add del">
          <ac:chgData name="Gayatri" userId="6e26f2825c41ed19" providerId="LiveId" clId="{60002395-70A1-4307-ACD1-9F7A5F9CF97D}" dt="2021-12-09T05:35:41.491" v="1293" actId="26606"/>
          <ac:spMkLst>
            <pc:docMk/>
            <pc:sldMk cId="1165574092" sldId="266"/>
            <ac:spMk id="117" creationId="{B905CDE4-B751-4B3E-B625-6E59F8903414}"/>
          </ac:spMkLst>
        </pc:spChg>
        <pc:spChg chg="add del">
          <ac:chgData name="Gayatri" userId="6e26f2825c41ed19" providerId="LiveId" clId="{60002395-70A1-4307-ACD1-9F7A5F9CF97D}" dt="2021-12-09T05:35:41.491" v="1293" actId="26606"/>
          <ac:spMkLst>
            <pc:docMk/>
            <pc:sldMk cId="1165574092" sldId="266"/>
            <ac:spMk id="118" creationId="{08108C16-F4C0-44AA-999D-17BD39219B24}"/>
          </ac:spMkLst>
        </pc:spChg>
        <pc:spChg chg="add del">
          <ac:chgData name="Gayatri" userId="6e26f2825c41ed19" providerId="LiveId" clId="{60002395-70A1-4307-ACD1-9F7A5F9CF97D}" dt="2021-12-09T05:35:41.491" v="1293" actId="26606"/>
          <ac:spMkLst>
            <pc:docMk/>
            <pc:sldMk cId="1165574092" sldId="266"/>
            <ac:spMk id="119" creationId="{CDC29AC1-2821-4FCC-B597-88DAF39C36FE}"/>
          </ac:spMkLst>
        </pc:spChg>
        <pc:spChg chg="add del">
          <ac:chgData name="Gayatri" userId="6e26f2825c41ed19" providerId="LiveId" clId="{60002395-70A1-4307-ACD1-9F7A5F9CF97D}" dt="2021-12-09T05:35:41.491" v="1293" actId="26606"/>
          <ac:spMkLst>
            <pc:docMk/>
            <pc:sldMk cId="1165574092" sldId="266"/>
            <ac:spMk id="120" creationId="{0640CCAE-325C-4DD0-BB26-38BF690F3BBB}"/>
          </ac:spMkLst>
        </pc:spChg>
        <pc:spChg chg="add del">
          <ac:chgData name="Gayatri" userId="6e26f2825c41ed19" providerId="LiveId" clId="{60002395-70A1-4307-ACD1-9F7A5F9CF97D}" dt="2021-12-09T05:35:41.491" v="1293" actId="26606"/>
          <ac:spMkLst>
            <pc:docMk/>
            <pc:sldMk cId="1165574092" sldId="266"/>
            <ac:spMk id="121" creationId="{C8F10CB3-3B5E-4C7A-98CF-B87454DDFA39}"/>
          </ac:spMkLst>
        </pc:spChg>
        <pc:spChg chg="add del">
          <ac:chgData name="Gayatri" userId="6e26f2825c41ed19" providerId="LiveId" clId="{60002395-70A1-4307-ACD1-9F7A5F9CF97D}" dt="2021-12-09T05:35:46.852" v="1295" actId="26606"/>
          <ac:spMkLst>
            <pc:docMk/>
            <pc:sldMk cId="1165574092" sldId="266"/>
            <ac:spMk id="123" creationId="{9D3A1C86-0D9E-476E-BB62-CA72C06B39FE}"/>
          </ac:spMkLst>
        </pc:spChg>
        <pc:spChg chg="add del">
          <ac:chgData name="Gayatri" userId="6e26f2825c41ed19" providerId="LiveId" clId="{60002395-70A1-4307-ACD1-9F7A5F9CF97D}" dt="2021-12-09T05:35:46.852" v="1295" actId="26606"/>
          <ac:spMkLst>
            <pc:docMk/>
            <pc:sldMk cId="1165574092" sldId="266"/>
            <ac:spMk id="124" creationId="{07977D39-626F-40D7-B00F-16E02602DD5A}"/>
          </ac:spMkLst>
        </pc:spChg>
        <pc:spChg chg="add del">
          <ac:chgData name="Gayatri" userId="6e26f2825c41ed19" providerId="LiveId" clId="{60002395-70A1-4307-ACD1-9F7A5F9CF97D}" dt="2021-12-09T05:35:46.852" v="1295" actId="26606"/>
          <ac:spMkLst>
            <pc:docMk/>
            <pc:sldMk cId="1165574092" sldId="266"/>
            <ac:spMk id="125" creationId="{B905CDE4-B751-4B3E-B625-6E59F8903414}"/>
          </ac:spMkLst>
        </pc:spChg>
        <pc:spChg chg="add del">
          <ac:chgData name="Gayatri" userId="6e26f2825c41ed19" providerId="LiveId" clId="{60002395-70A1-4307-ACD1-9F7A5F9CF97D}" dt="2021-12-09T05:35:46.852" v="1295" actId="26606"/>
          <ac:spMkLst>
            <pc:docMk/>
            <pc:sldMk cId="1165574092" sldId="266"/>
            <ac:spMk id="126" creationId="{08108C16-F4C0-44AA-999D-17BD39219B24}"/>
          </ac:spMkLst>
        </pc:spChg>
        <pc:spChg chg="add del">
          <ac:chgData name="Gayatri" userId="6e26f2825c41ed19" providerId="LiveId" clId="{60002395-70A1-4307-ACD1-9F7A5F9CF97D}" dt="2021-12-09T05:35:46.852" v="1295" actId="26606"/>
          <ac:spMkLst>
            <pc:docMk/>
            <pc:sldMk cId="1165574092" sldId="266"/>
            <ac:spMk id="127" creationId="{CDC29AC1-2821-4FCC-B597-88DAF39C36FE}"/>
          </ac:spMkLst>
        </pc:spChg>
        <pc:spChg chg="add del">
          <ac:chgData name="Gayatri" userId="6e26f2825c41ed19" providerId="LiveId" clId="{60002395-70A1-4307-ACD1-9F7A5F9CF97D}" dt="2021-12-09T05:35:46.852" v="1295" actId="26606"/>
          <ac:spMkLst>
            <pc:docMk/>
            <pc:sldMk cId="1165574092" sldId="266"/>
            <ac:spMk id="128" creationId="{0640CCAE-325C-4DD0-BB26-38BF690F3BBB}"/>
          </ac:spMkLst>
        </pc:spChg>
        <pc:spChg chg="add del">
          <ac:chgData name="Gayatri" userId="6e26f2825c41ed19" providerId="LiveId" clId="{60002395-70A1-4307-ACD1-9F7A5F9CF97D}" dt="2021-12-09T05:35:46.852" v="1295" actId="26606"/>
          <ac:spMkLst>
            <pc:docMk/>
            <pc:sldMk cId="1165574092" sldId="266"/>
            <ac:spMk id="129" creationId="{C8F10CB3-3B5E-4C7A-98CF-B87454DDFA39}"/>
          </ac:spMkLst>
        </pc:spChg>
        <pc:spChg chg="add del">
          <ac:chgData name="Gayatri" userId="6e26f2825c41ed19" providerId="LiveId" clId="{60002395-70A1-4307-ACD1-9F7A5F9CF97D}" dt="2021-12-09T05:35:49.483" v="1297" actId="26606"/>
          <ac:spMkLst>
            <pc:docMk/>
            <pc:sldMk cId="1165574092" sldId="266"/>
            <ac:spMk id="131" creationId="{AEECF78C-1048-456C-88A0-441412321169}"/>
          </ac:spMkLst>
        </pc:spChg>
        <pc:spChg chg="add del">
          <ac:chgData name="Gayatri" userId="6e26f2825c41ed19" providerId="LiveId" clId="{60002395-70A1-4307-ACD1-9F7A5F9CF97D}" dt="2021-12-09T05:35:49.483" v="1297" actId="26606"/>
          <ac:spMkLst>
            <pc:docMk/>
            <pc:sldMk cId="1165574092" sldId="266"/>
            <ac:spMk id="132" creationId="{F4C8155D-EBB3-4B50-B945-2D47A2C5CE37}"/>
          </ac:spMkLst>
        </pc:spChg>
        <pc:spChg chg="add del">
          <ac:chgData name="Gayatri" userId="6e26f2825c41ed19" providerId="LiveId" clId="{60002395-70A1-4307-ACD1-9F7A5F9CF97D}" dt="2021-12-09T05:35:49.483" v="1297" actId="26606"/>
          <ac:spMkLst>
            <pc:docMk/>
            <pc:sldMk cId="1165574092" sldId="266"/>
            <ac:spMk id="133" creationId="{EE99A833-6C48-4919-98F7-4D15C73698E6}"/>
          </ac:spMkLst>
        </pc:spChg>
        <pc:spChg chg="add del">
          <ac:chgData name="Gayatri" userId="6e26f2825c41ed19" providerId="LiveId" clId="{60002395-70A1-4307-ACD1-9F7A5F9CF97D}" dt="2021-12-09T05:35:49.483" v="1297" actId="26606"/>
          <ac:spMkLst>
            <pc:docMk/>
            <pc:sldMk cId="1165574092" sldId="266"/>
            <ac:spMk id="134" creationId="{CF523106-7311-45AB-A97A-9BE6E22AC5EB}"/>
          </ac:spMkLst>
        </pc:spChg>
        <pc:spChg chg="add del">
          <ac:chgData name="Gayatri" userId="6e26f2825c41ed19" providerId="LiveId" clId="{60002395-70A1-4307-ACD1-9F7A5F9CF97D}" dt="2021-12-09T05:35:49.483" v="1297" actId="26606"/>
          <ac:spMkLst>
            <pc:docMk/>
            <pc:sldMk cId="1165574092" sldId="266"/>
            <ac:spMk id="135" creationId="{1A5A6ACC-F3CD-44BF-A86D-A3EB5983FA7F}"/>
          </ac:spMkLst>
        </pc:spChg>
        <pc:spChg chg="add del">
          <ac:chgData name="Gayatri" userId="6e26f2825c41ed19" providerId="LiveId" clId="{60002395-70A1-4307-ACD1-9F7A5F9CF97D}" dt="2021-12-09T05:35:49.483" v="1297" actId="26606"/>
          <ac:spMkLst>
            <pc:docMk/>
            <pc:sldMk cId="1165574092" sldId="266"/>
            <ac:spMk id="136" creationId="{7C1CFE70-2BD5-4661-8AF9-D097E65E70CE}"/>
          </ac:spMkLst>
        </pc:spChg>
        <pc:spChg chg="add del">
          <ac:chgData name="Gayatri" userId="6e26f2825c41ed19" providerId="LiveId" clId="{60002395-70A1-4307-ACD1-9F7A5F9CF97D}" dt="2021-12-09T05:35:49.483" v="1297" actId="26606"/>
          <ac:spMkLst>
            <pc:docMk/>
            <pc:sldMk cId="1165574092" sldId="266"/>
            <ac:spMk id="137" creationId="{5A6B4445-DDB3-4971-8FBA-4DCAF08C09F4}"/>
          </ac:spMkLst>
        </pc:spChg>
        <pc:spChg chg="add del">
          <ac:chgData name="Gayatri" userId="6e26f2825c41ed19" providerId="LiveId" clId="{60002395-70A1-4307-ACD1-9F7A5F9CF97D}" dt="2021-12-09T05:35:57.937" v="1301" actId="26606"/>
          <ac:spMkLst>
            <pc:docMk/>
            <pc:sldMk cId="1165574092" sldId="266"/>
            <ac:spMk id="141" creationId="{5CB593EA-2F98-479F-B4C4-F366571FA64D}"/>
          </ac:spMkLst>
        </pc:spChg>
        <pc:spChg chg="add del">
          <ac:chgData name="Gayatri" userId="6e26f2825c41ed19" providerId="LiveId" clId="{60002395-70A1-4307-ACD1-9F7A5F9CF97D}" dt="2021-12-09T05:35:57.937" v="1301" actId="26606"/>
          <ac:spMkLst>
            <pc:docMk/>
            <pc:sldMk cId="1165574092" sldId="266"/>
            <ac:spMk id="142" creationId="{39BEB6D0-9E4E-4221-93D1-74ABECEE9EFC}"/>
          </ac:spMkLst>
        </pc:spChg>
        <pc:spChg chg="add del">
          <ac:chgData name="Gayatri" userId="6e26f2825c41ed19" providerId="LiveId" clId="{60002395-70A1-4307-ACD1-9F7A5F9CF97D}" dt="2021-12-09T05:35:57.937" v="1301" actId="26606"/>
          <ac:spMkLst>
            <pc:docMk/>
            <pc:sldMk cId="1165574092" sldId="266"/>
            <ac:spMk id="143" creationId="{9F037038-E5E6-48F5-9502-81E7904C4DCA}"/>
          </ac:spMkLst>
        </pc:spChg>
        <pc:spChg chg="add del">
          <ac:chgData name="Gayatri" userId="6e26f2825c41ed19" providerId="LiveId" clId="{60002395-70A1-4307-ACD1-9F7A5F9CF97D}" dt="2021-12-09T05:36:24.718" v="1303" actId="26606"/>
          <ac:spMkLst>
            <pc:docMk/>
            <pc:sldMk cId="1165574092" sldId="266"/>
            <ac:spMk id="145" creationId="{FBC711EC-2569-4DB4-BE16-66EC29DBE5CC}"/>
          </ac:spMkLst>
        </pc:spChg>
        <pc:spChg chg="add del">
          <ac:chgData name="Gayatri" userId="6e26f2825c41ed19" providerId="LiveId" clId="{60002395-70A1-4307-ACD1-9F7A5F9CF97D}" dt="2021-12-09T05:36:30.153" v="1305" actId="26606"/>
          <ac:spMkLst>
            <pc:docMk/>
            <pc:sldMk cId="1165574092" sldId="266"/>
            <ac:spMk id="147" creationId="{72018E1B-E0B9-4440-AFF3-4112E50A2763}"/>
          </ac:spMkLst>
        </pc:spChg>
        <pc:spChg chg="add del">
          <ac:chgData name="Gayatri" userId="6e26f2825c41ed19" providerId="LiveId" clId="{60002395-70A1-4307-ACD1-9F7A5F9CF97D}" dt="2021-12-09T05:36:31.322" v="1307" actId="26606"/>
          <ac:spMkLst>
            <pc:docMk/>
            <pc:sldMk cId="1165574092" sldId="266"/>
            <ac:spMk id="149" creationId="{C20267F5-D4E6-477A-A590-81F2ABD1B862}"/>
          </ac:spMkLst>
        </pc:spChg>
        <pc:spChg chg="add del">
          <ac:chgData name="Gayatri" userId="6e26f2825c41ed19" providerId="LiveId" clId="{60002395-70A1-4307-ACD1-9F7A5F9CF97D}" dt="2021-12-09T05:36:31.322" v="1307" actId="26606"/>
          <ac:spMkLst>
            <pc:docMk/>
            <pc:sldMk cId="1165574092" sldId="266"/>
            <ac:spMk id="150" creationId="{F6E384F5-137A-40B1-97F0-694CC6ECD59C}"/>
          </ac:spMkLst>
        </pc:spChg>
        <pc:spChg chg="add del">
          <ac:chgData name="Gayatri" userId="6e26f2825c41ed19" providerId="LiveId" clId="{60002395-70A1-4307-ACD1-9F7A5F9CF97D}" dt="2021-12-09T05:36:31.322" v="1307" actId="26606"/>
          <ac:spMkLst>
            <pc:docMk/>
            <pc:sldMk cId="1165574092" sldId="266"/>
            <ac:spMk id="151" creationId="{9DBC4630-03DA-474F-BBCB-BA3AE6B317A4}"/>
          </ac:spMkLst>
        </pc:spChg>
        <pc:spChg chg="add del">
          <ac:chgData name="Gayatri" userId="6e26f2825c41ed19" providerId="LiveId" clId="{60002395-70A1-4307-ACD1-9F7A5F9CF97D}" dt="2021-12-09T05:36:31.322" v="1307" actId="26606"/>
          <ac:spMkLst>
            <pc:docMk/>
            <pc:sldMk cId="1165574092" sldId="266"/>
            <ac:spMk id="152" creationId="{DB6FE6A8-3E05-4C40-9190-B19BFD524416}"/>
          </ac:spMkLst>
        </pc:spChg>
        <pc:spChg chg="add del">
          <ac:chgData name="Gayatri" userId="6e26f2825c41ed19" providerId="LiveId" clId="{60002395-70A1-4307-ACD1-9F7A5F9CF97D}" dt="2021-12-09T05:36:31.322" v="1307" actId="26606"/>
          <ac:spMkLst>
            <pc:docMk/>
            <pc:sldMk cId="1165574092" sldId="266"/>
            <ac:spMk id="153" creationId="{38315451-BA4E-4F56-BA8A-9CCCA5A0DC22}"/>
          </ac:spMkLst>
        </pc:spChg>
        <pc:spChg chg="add del">
          <ac:chgData name="Gayatri" userId="6e26f2825c41ed19" providerId="LiveId" clId="{60002395-70A1-4307-ACD1-9F7A5F9CF97D}" dt="2021-12-09T05:36:31.322" v="1307" actId="26606"/>
          <ac:spMkLst>
            <pc:docMk/>
            <pc:sldMk cId="1165574092" sldId="266"/>
            <ac:spMk id="154" creationId="{5665E03E-3504-4366-BFC7-0CDEDC637069}"/>
          </ac:spMkLst>
        </pc:spChg>
        <pc:spChg chg="add del">
          <ac:chgData name="Gayatri" userId="6e26f2825c41ed19" providerId="LiveId" clId="{60002395-70A1-4307-ACD1-9F7A5F9CF97D}" dt="2021-12-09T05:36:31.322" v="1307" actId="26606"/>
          <ac:spMkLst>
            <pc:docMk/>
            <pc:sldMk cId="1165574092" sldId="266"/>
            <ac:spMk id="155" creationId="{78418A25-6EAC-4140-BFE6-284E1925B5EE}"/>
          </ac:spMkLst>
        </pc:spChg>
        <pc:spChg chg="add del">
          <ac:chgData name="Gayatri" userId="6e26f2825c41ed19" providerId="LiveId" clId="{60002395-70A1-4307-ACD1-9F7A5F9CF97D}" dt="2021-12-09T05:36:31.322" v="1307" actId="26606"/>
          <ac:spMkLst>
            <pc:docMk/>
            <pc:sldMk cId="1165574092" sldId="266"/>
            <ac:spMk id="156" creationId="{A9A95DA0-8F7C-4AB7-B890-22075705D2D3}"/>
          </ac:spMkLst>
        </pc:spChg>
        <pc:spChg chg="add del">
          <ac:chgData name="Gayatri" userId="6e26f2825c41ed19" providerId="LiveId" clId="{60002395-70A1-4307-ACD1-9F7A5F9CF97D}" dt="2021-12-09T05:36:31.322" v="1307" actId="26606"/>
          <ac:spMkLst>
            <pc:docMk/>
            <pc:sldMk cId="1165574092" sldId="266"/>
            <ac:spMk id="157" creationId="{6B9D64DB-4D5C-4A91-B45F-F301E3174F9F}"/>
          </ac:spMkLst>
        </pc:spChg>
        <pc:spChg chg="add del">
          <ac:chgData name="Gayatri" userId="6e26f2825c41ed19" providerId="LiveId" clId="{60002395-70A1-4307-ACD1-9F7A5F9CF97D}" dt="2021-12-09T05:36:31.322" v="1307" actId="26606"/>
          <ac:spMkLst>
            <pc:docMk/>
            <pc:sldMk cId="1165574092" sldId="266"/>
            <ac:spMk id="158" creationId="{E2193FF3-0731-4CB1-A0ED-1F3321A42090}"/>
          </ac:spMkLst>
        </pc:spChg>
        <pc:spChg chg="add del">
          <ac:chgData name="Gayatri" userId="6e26f2825c41ed19" providerId="LiveId" clId="{60002395-70A1-4307-ACD1-9F7A5F9CF97D}" dt="2021-12-09T05:36:31.322" v="1307" actId="26606"/>
          <ac:spMkLst>
            <pc:docMk/>
            <pc:sldMk cId="1165574092" sldId="266"/>
            <ac:spMk id="159" creationId="{CB14CE1B-4BC5-4EF2-BE3D-05E4F580B3DB}"/>
          </ac:spMkLst>
        </pc:spChg>
        <pc:spChg chg="add del">
          <ac:chgData name="Gayatri" userId="6e26f2825c41ed19" providerId="LiveId" clId="{60002395-70A1-4307-ACD1-9F7A5F9CF97D}" dt="2021-12-09T05:36:31.322" v="1307" actId="26606"/>
          <ac:spMkLst>
            <pc:docMk/>
            <pc:sldMk cId="1165574092" sldId="266"/>
            <ac:spMk id="160" creationId="{A1CCC4E2-0E38-41AA-A1C5-DBB03438714F}"/>
          </ac:spMkLst>
        </pc:spChg>
        <pc:spChg chg="add del">
          <ac:chgData name="Gayatri" userId="6e26f2825c41ed19" providerId="LiveId" clId="{60002395-70A1-4307-ACD1-9F7A5F9CF97D}" dt="2021-12-09T06:04:19.481" v="1614" actId="26606"/>
          <ac:spMkLst>
            <pc:docMk/>
            <pc:sldMk cId="1165574092" sldId="266"/>
            <ac:spMk id="161" creationId="{891401DC-7AF6-42FA-BE31-CF773B6C8B2E}"/>
          </ac:spMkLst>
        </pc:spChg>
        <pc:spChg chg="add del">
          <ac:chgData name="Gayatri" userId="6e26f2825c41ed19" providerId="LiveId" clId="{60002395-70A1-4307-ACD1-9F7A5F9CF97D}" dt="2021-12-09T05:36:38.431" v="1309" actId="26606"/>
          <ac:spMkLst>
            <pc:docMk/>
            <pc:sldMk cId="1165574092" sldId="266"/>
            <ac:spMk id="162" creationId="{4DEBCA28-FCE1-4937-B6DC-18654C774ADB}"/>
          </ac:spMkLst>
        </pc:spChg>
        <pc:spChg chg="add del">
          <ac:chgData name="Gayatri" userId="6e26f2825c41ed19" providerId="LiveId" clId="{60002395-70A1-4307-ACD1-9F7A5F9CF97D}" dt="2021-12-09T06:04:19.481" v="1614" actId="26606"/>
          <ac:spMkLst>
            <pc:docMk/>
            <pc:sldMk cId="1165574092" sldId="266"/>
            <ac:spMk id="163" creationId="{2B7203F0-D9CB-4774-B9D4-B3AB625DFBAD}"/>
          </ac:spMkLst>
        </pc:spChg>
        <pc:spChg chg="add del">
          <ac:chgData name="Gayatri" userId="6e26f2825c41ed19" providerId="LiveId" clId="{60002395-70A1-4307-ACD1-9F7A5F9CF97D}" dt="2021-12-09T05:36:44.294" v="1311" actId="26606"/>
          <ac:spMkLst>
            <pc:docMk/>
            <pc:sldMk cId="1165574092" sldId="266"/>
            <ac:spMk id="164" creationId="{5CB593EA-2F98-479F-B4C4-F366571FA64D}"/>
          </ac:spMkLst>
        </pc:spChg>
        <pc:spChg chg="add del">
          <ac:chgData name="Gayatri" userId="6e26f2825c41ed19" providerId="LiveId" clId="{60002395-70A1-4307-ACD1-9F7A5F9CF97D}" dt="2021-12-09T05:36:44.294" v="1311" actId="26606"/>
          <ac:spMkLst>
            <pc:docMk/>
            <pc:sldMk cId="1165574092" sldId="266"/>
            <ac:spMk id="165" creationId="{39BEB6D0-9E4E-4221-93D1-74ABECEE9EFC}"/>
          </ac:spMkLst>
        </pc:spChg>
        <pc:spChg chg="add del">
          <ac:chgData name="Gayatri" userId="6e26f2825c41ed19" providerId="LiveId" clId="{60002395-70A1-4307-ACD1-9F7A5F9CF97D}" dt="2021-12-09T05:36:44.294" v="1311" actId="26606"/>
          <ac:spMkLst>
            <pc:docMk/>
            <pc:sldMk cId="1165574092" sldId="266"/>
            <ac:spMk id="166" creationId="{A0D7A929-FF6E-4368-99DD-97FB5A213529}"/>
          </ac:spMkLst>
        </pc:spChg>
        <pc:spChg chg="add del">
          <ac:chgData name="Gayatri" userId="6e26f2825c41ed19" providerId="LiveId" clId="{60002395-70A1-4307-ACD1-9F7A5F9CF97D}" dt="2021-12-09T05:36:47.934" v="1313" actId="26606"/>
          <ac:spMkLst>
            <pc:docMk/>
            <pc:sldMk cId="1165574092" sldId="266"/>
            <ac:spMk id="168" creationId="{0EFD753D-6A49-46DD-9E82-AA6E2C62B461}"/>
          </ac:spMkLst>
        </pc:spChg>
        <pc:spChg chg="add del">
          <ac:chgData name="Gayatri" userId="6e26f2825c41ed19" providerId="LiveId" clId="{60002395-70A1-4307-ACD1-9F7A5F9CF97D}" dt="2021-12-09T05:36:47.934" v="1313" actId="26606"/>
          <ac:spMkLst>
            <pc:docMk/>
            <pc:sldMk cId="1165574092" sldId="266"/>
            <ac:spMk id="169" creationId="{138A5824-1F4A-4EE7-BC13-5BB48FC0809B}"/>
          </ac:spMkLst>
        </pc:spChg>
        <pc:spChg chg="add del">
          <ac:chgData name="Gayatri" userId="6e26f2825c41ed19" providerId="LiveId" clId="{60002395-70A1-4307-ACD1-9F7A5F9CF97D}" dt="2021-12-09T05:36:47.934" v="1313" actId="26606"/>
          <ac:spMkLst>
            <pc:docMk/>
            <pc:sldMk cId="1165574092" sldId="266"/>
            <ac:spMk id="170" creationId="{0F8BFD3B-29FB-4A95-BB51-220F8A6C5746}"/>
          </ac:spMkLst>
        </pc:spChg>
        <pc:spChg chg="add del">
          <ac:chgData name="Gayatri" userId="6e26f2825c41ed19" providerId="LiveId" clId="{60002395-70A1-4307-ACD1-9F7A5F9CF97D}" dt="2021-12-09T05:36:47.934" v="1313" actId="26606"/>
          <ac:spMkLst>
            <pc:docMk/>
            <pc:sldMk cId="1165574092" sldId="266"/>
            <ac:spMk id="171" creationId="{EE1ED46F-572E-4543-865E-FB2056297636}"/>
          </ac:spMkLst>
        </pc:spChg>
        <pc:spChg chg="add del">
          <ac:chgData name="Gayatri" userId="6e26f2825c41ed19" providerId="LiveId" clId="{60002395-70A1-4307-ACD1-9F7A5F9CF97D}" dt="2021-12-09T05:36:56.009" v="1315" actId="26606"/>
          <ac:spMkLst>
            <pc:docMk/>
            <pc:sldMk cId="1165574092" sldId="266"/>
            <ac:spMk id="173" creationId="{FF93924A-10DF-4647-8C7A-115C0175774D}"/>
          </ac:spMkLst>
        </pc:spChg>
        <pc:spChg chg="add del">
          <ac:chgData name="Gayatri" userId="6e26f2825c41ed19" providerId="LiveId" clId="{60002395-70A1-4307-ACD1-9F7A5F9CF97D}" dt="2021-12-09T05:36:56.009" v="1315" actId="26606"/>
          <ac:spMkLst>
            <pc:docMk/>
            <pc:sldMk cId="1165574092" sldId="266"/>
            <ac:spMk id="174" creationId="{CFADBCA5-7506-480D-B6E5-3B10E0EB7E24}"/>
          </ac:spMkLst>
        </pc:spChg>
        <pc:spChg chg="add del">
          <ac:chgData name="Gayatri" userId="6e26f2825c41ed19" providerId="LiveId" clId="{60002395-70A1-4307-ACD1-9F7A5F9CF97D}" dt="2021-12-09T05:55:53.266" v="1574" actId="26606"/>
          <ac:spMkLst>
            <pc:docMk/>
            <pc:sldMk cId="1165574092" sldId="266"/>
            <ac:spMk id="176" creationId="{72018E1B-E0B9-4440-AFF3-4112E50A2763}"/>
          </ac:spMkLst>
        </pc:spChg>
        <pc:spChg chg="add del">
          <ac:chgData name="Gayatri" userId="6e26f2825c41ed19" providerId="LiveId" clId="{60002395-70A1-4307-ACD1-9F7A5F9CF97D}" dt="2021-12-09T05:44:12.020" v="1464" actId="26606"/>
          <ac:spMkLst>
            <pc:docMk/>
            <pc:sldMk cId="1165574092" sldId="266"/>
            <ac:spMk id="178" creationId="{5CB593EA-2F98-479F-B4C4-F366571FA64D}"/>
          </ac:spMkLst>
        </pc:spChg>
        <pc:spChg chg="add del">
          <ac:chgData name="Gayatri" userId="6e26f2825c41ed19" providerId="LiveId" clId="{60002395-70A1-4307-ACD1-9F7A5F9CF97D}" dt="2021-12-09T05:44:12.020" v="1464" actId="26606"/>
          <ac:spMkLst>
            <pc:docMk/>
            <pc:sldMk cId="1165574092" sldId="266"/>
            <ac:spMk id="179" creationId="{39BEB6D0-9E4E-4221-93D1-74ABECEE9EFC}"/>
          </ac:spMkLst>
        </pc:spChg>
        <pc:spChg chg="add del">
          <ac:chgData name="Gayatri" userId="6e26f2825c41ed19" providerId="LiveId" clId="{60002395-70A1-4307-ACD1-9F7A5F9CF97D}" dt="2021-12-09T05:55:27.886" v="1567" actId="26606"/>
          <ac:spMkLst>
            <pc:docMk/>
            <pc:sldMk cId="1165574092" sldId="266"/>
            <ac:spMk id="180" creationId="{33E5684F-9524-414B-ADBE-BAE7E0D73098}"/>
          </ac:spMkLst>
        </pc:spChg>
        <pc:spChg chg="add del">
          <ac:chgData name="Gayatri" userId="6e26f2825c41ed19" providerId="LiveId" clId="{60002395-70A1-4307-ACD1-9F7A5F9CF97D}" dt="2021-12-09T05:44:16.880" v="1466" actId="26606"/>
          <ac:spMkLst>
            <pc:docMk/>
            <pc:sldMk cId="1165574092" sldId="266"/>
            <ac:spMk id="181" creationId="{33E5684F-9524-414B-ADBE-BAE7E0D73098}"/>
          </ac:spMkLst>
        </pc:spChg>
        <pc:spChg chg="add del">
          <ac:chgData name="Gayatri" userId="6e26f2825c41ed19" providerId="LiveId" clId="{60002395-70A1-4307-ACD1-9F7A5F9CF97D}" dt="2021-12-09T05:44:21.961" v="1468" actId="26606"/>
          <ac:spMkLst>
            <pc:docMk/>
            <pc:sldMk cId="1165574092" sldId="266"/>
            <ac:spMk id="183" creationId="{AEECF78C-1048-456C-88A0-441412321169}"/>
          </ac:spMkLst>
        </pc:spChg>
        <pc:spChg chg="add del">
          <ac:chgData name="Gayatri" userId="6e26f2825c41ed19" providerId="LiveId" clId="{60002395-70A1-4307-ACD1-9F7A5F9CF97D}" dt="2021-12-09T05:44:21.961" v="1468" actId="26606"/>
          <ac:spMkLst>
            <pc:docMk/>
            <pc:sldMk cId="1165574092" sldId="266"/>
            <ac:spMk id="184" creationId="{F4C8155D-EBB3-4B50-B945-2D47A2C5CE37}"/>
          </ac:spMkLst>
        </pc:spChg>
        <pc:spChg chg="add del">
          <ac:chgData name="Gayatri" userId="6e26f2825c41ed19" providerId="LiveId" clId="{60002395-70A1-4307-ACD1-9F7A5F9CF97D}" dt="2021-12-09T05:44:21.961" v="1468" actId="26606"/>
          <ac:spMkLst>
            <pc:docMk/>
            <pc:sldMk cId="1165574092" sldId="266"/>
            <ac:spMk id="185" creationId="{EE99A833-6C48-4919-98F7-4D15C73698E6}"/>
          </ac:spMkLst>
        </pc:spChg>
        <pc:spChg chg="add del">
          <ac:chgData name="Gayatri" userId="6e26f2825c41ed19" providerId="LiveId" clId="{60002395-70A1-4307-ACD1-9F7A5F9CF97D}" dt="2021-12-09T05:44:21.961" v="1468" actId="26606"/>
          <ac:spMkLst>
            <pc:docMk/>
            <pc:sldMk cId="1165574092" sldId="266"/>
            <ac:spMk id="186" creationId="{CF523106-7311-45AB-A97A-9BE6E22AC5EB}"/>
          </ac:spMkLst>
        </pc:spChg>
        <pc:spChg chg="add del">
          <ac:chgData name="Gayatri" userId="6e26f2825c41ed19" providerId="LiveId" clId="{60002395-70A1-4307-ACD1-9F7A5F9CF97D}" dt="2021-12-09T05:44:21.961" v="1468" actId="26606"/>
          <ac:spMkLst>
            <pc:docMk/>
            <pc:sldMk cId="1165574092" sldId="266"/>
            <ac:spMk id="187" creationId="{7C1CFE70-2BD5-4661-8AF9-D097E65E70CE}"/>
          </ac:spMkLst>
        </pc:spChg>
        <pc:spChg chg="add del">
          <ac:chgData name="Gayatri" userId="6e26f2825c41ed19" providerId="LiveId" clId="{60002395-70A1-4307-ACD1-9F7A5F9CF97D}" dt="2021-12-09T05:44:21.961" v="1468" actId="26606"/>
          <ac:spMkLst>
            <pc:docMk/>
            <pc:sldMk cId="1165574092" sldId="266"/>
            <ac:spMk id="188" creationId="{5A6B4445-DDB3-4971-8FBA-4DCAF08C09F4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189" creationId="{8A439E11-755A-4258-859D-56A6B6AFCB66}"/>
          </ac:spMkLst>
        </pc:spChg>
        <pc:spChg chg="add del">
          <ac:chgData name="Gayatri" userId="6e26f2825c41ed19" providerId="LiveId" clId="{60002395-70A1-4307-ACD1-9F7A5F9CF97D}" dt="2021-12-09T05:44:27.821" v="1470" actId="26606"/>
          <ac:spMkLst>
            <pc:docMk/>
            <pc:sldMk cId="1165574092" sldId="266"/>
            <ac:spMk id="190" creationId="{382E0DD2-11DF-4411-A6ED-1182F5176965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191" creationId="{E916EF49-F958-4F28-A999-F8FA8D09AF86}"/>
          </ac:spMkLst>
        </pc:spChg>
        <pc:spChg chg="add del">
          <ac:chgData name="Gayatri" userId="6e26f2825c41ed19" providerId="LiveId" clId="{60002395-70A1-4307-ACD1-9F7A5F9CF97D}" dt="2021-12-09T05:44:29.241" v="1472" actId="26606"/>
          <ac:spMkLst>
            <pc:docMk/>
            <pc:sldMk cId="1165574092" sldId="266"/>
            <ac:spMk id="192" creationId="{FF93924A-10DF-4647-8C7A-115C0175774D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193" creationId="{A7665D74-DFEA-412C-928C-F090E67084F3}"/>
          </ac:spMkLst>
        </pc:spChg>
        <pc:spChg chg="add del">
          <ac:chgData name="Gayatri" userId="6e26f2825c41ed19" providerId="LiveId" clId="{60002395-70A1-4307-ACD1-9F7A5F9CF97D}" dt="2021-12-09T05:44:30.991" v="1475" actId="26606"/>
          <ac:spMkLst>
            <pc:docMk/>
            <pc:sldMk cId="1165574092" sldId="266"/>
            <ac:spMk id="194" creationId="{AB902CB9-C7DC-4673-B7D5-F22DCF0EC54E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195" creationId="{3E84BD56-679D-4E0C-9C9B-D694ABF07373}"/>
          </ac:spMkLst>
        </pc:spChg>
        <pc:spChg chg="add del">
          <ac:chgData name="Gayatri" userId="6e26f2825c41ed19" providerId="LiveId" clId="{60002395-70A1-4307-ACD1-9F7A5F9CF97D}" dt="2021-12-09T05:44:32.829" v="1477" actId="26606"/>
          <ac:spMkLst>
            <pc:docMk/>
            <pc:sldMk cId="1165574092" sldId="266"/>
            <ac:spMk id="196" creationId="{FF93924A-10DF-4647-8C7A-115C0175774D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197" creationId="{2335FEDF-EF88-4E68-9CF7-5A72EF32AFC2}"/>
          </ac:spMkLst>
        </pc:spChg>
        <pc:spChg chg="add del">
          <ac:chgData name="Gayatri" userId="6e26f2825c41ed19" providerId="LiveId" clId="{60002395-70A1-4307-ACD1-9F7A5F9CF97D}" dt="2021-12-09T05:44:44.701" v="1480" actId="26606"/>
          <ac:spMkLst>
            <pc:docMk/>
            <pc:sldMk cId="1165574092" sldId="266"/>
            <ac:spMk id="198" creationId="{AB902CB9-C7DC-4673-B7D5-F22DCF0EC54E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199" creationId="{03DB71A4-74AA-406D-9553-61C0C6D23689}"/>
          </ac:spMkLst>
        </pc:spChg>
        <pc:spChg chg="add del">
          <ac:chgData name="Gayatri" userId="6e26f2825c41ed19" providerId="LiveId" clId="{60002395-70A1-4307-ACD1-9F7A5F9CF97D}" dt="2021-12-09T05:44:52.642" v="1482" actId="26606"/>
          <ac:spMkLst>
            <pc:docMk/>
            <pc:sldMk cId="1165574092" sldId="266"/>
            <ac:spMk id="200" creationId="{891401DC-7AF6-42FA-BE31-CF773B6C8B2E}"/>
          </ac:spMkLst>
        </pc:spChg>
        <pc:spChg chg="add del">
          <ac:chgData name="Gayatri" userId="6e26f2825c41ed19" providerId="LiveId" clId="{60002395-70A1-4307-ACD1-9F7A5F9CF97D}" dt="2021-12-09T05:44:52.642" v="1482" actId="26606"/>
          <ac:spMkLst>
            <pc:docMk/>
            <pc:sldMk cId="1165574092" sldId="266"/>
            <ac:spMk id="201" creationId="{2B7203F0-D9CB-4774-B9D4-B3AB625DFBAD}"/>
          </ac:spMkLst>
        </pc:spChg>
        <pc:spChg chg="add del">
          <ac:chgData name="Gayatri" userId="6e26f2825c41ed19" providerId="LiveId" clId="{60002395-70A1-4307-ACD1-9F7A5F9CF97D}" dt="2021-12-09T05:44:58.472" v="1484" actId="26606"/>
          <ac:spMkLst>
            <pc:docMk/>
            <pc:sldMk cId="1165574092" sldId="266"/>
            <ac:spMk id="208" creationId="{72018E1B-E0B9-4440-AFF3-4112E50A2763}"/>
          </ac:spMkLst>
        </pc:spChg>
        <pc:spChg chg="add del">
          <ac:chgData name="Gayatri" userId="6e26f2825c41ed19" providerId="LiveId" clId="{60002395-70A1-4307-ACD1-9F7A5F9CF97D}" dt="2021-12-09T05:45:11.163" v="1486" actId="26606"/>
          <ac:spMkLst>
            <pc:docMk/>
            <pc:sldMk cId="1165574092" sldId="266"/>
            <ac:spMk id="211" creationId="{72018E1B-E0B9-4440-AFF3-4112E50A2763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214" creationId="{8DF8AE6E-38CD-4B2A-8E02-F099DD30EF40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215" creationId="{23293907-0F26-4752-BCD0-3AC2C5026383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216" creationId="{4CA07809-FD84-4293-BEDA-C920BB2A1F3F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217" creationId="{A06D4B98-7FBD-4771-9C71-AE026D67023F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218" creationId="{1E32D174-F8A9-4FF0-8888-1B4F5E184961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219" creationId="{769201C5-687E-46FB-BA72-23BA40BFEE1E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220" creationId="{339141A8-FDFD-4ABE-A499-72C9669F4BE6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221" creationId="{DA9994C2-211B-4BF6-B6A0-D67471594EC1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222" creationId="{837A7BE2-DF08-4ECE-A520-13927DBF4C5E}"/>
          </ac:spMkLst>
        </pc:spChg>
        <pc:spChg chg="add del">
          <ac:chgData name="Gayatri" userId="6e26f2825c41ed19" providerId="LiveId" clId="{60002395-70A1-4307-ACD1-9F7A5F9CF97D}" dt="2021-12-09T05:45:14.552" v="1488" actId="26606"/>
          <ac:spMkLst>
            <pc:docMk/>
            <pc:sldMk cId="1165574092" sldId="266"/>
            <ac:spMk id="223" creationId="{10B5D316-9959-4A0F-A42C-5133AB28639C}"/>
          </ac:spMkLst>
        </pc:spChg>
        <pc:spChg chg="add del">
          <ac:chgData name="Gayatri" userId="6e26f2825c41ed19" providerId="LiveId" clId="{60002395-70A1-4307-ACD1-9F7A5F9CF97D}" dt="2021-12-09T05:55:41.920" v="1571" actId="26606"/>
          <ac:spMkLst>
            <pc:docMk/>
            <pc:sldMk cId="1165574092" sldId="266"/>
            <ac:spMk id="224" creationId="{23293907-0F26-4752-BCD0-3AC2C5026383}"/>
          </ac:spMkLst>
        </pc:spChg>
        <pc:spChg chg="add del">
          <ac:chgData name="Gayatri" userId="6e26f2825c41ed19" providerId="LiveId" clId="{60002395-70A1-4307-ACD1-9F7A5F9CF97D}" dt="2021-12-09T05:45:18.053" v="1490" actId="26606"/>
          <ac:spMkLst>
            <pc:docMk/>
            <pc:sldMk cId="1165574092" sldId="266"/>
            <ac:spMk id="225" creationId="{10B5D316-9959-4A0F-A42C-5133AB28639C}"/>
          </ac:spMkLst>
        </pc:spChg>
        <pc:spChg chg="add del">
          <ac:chgData name="Gayatri" userId="6e26f2825c41ed19" providerId="LiveId" clId="{60002395-70A1-4307-ACD1-9F7A5F9CF97D}" dt="2021-12-09T05:55:41.920" v="1571" actId="26606"/>
          <ac:spMkLst>
            <pc:docMk/>
            <pc:sldMk cId="1165574092" sldId="266"/>
            <ac:spMk id="226" creationId="{08D95D6C-D86A-4549-A89A-3AB6302645F9}"/>
          </ac:spMkLst>
        </pc:spChg>
        <pc:spChg chg="add del">
          <ac:chgData name="Gayatri" userId="6e26f2825c41ed19" providerId="LiveId" clId="{60002395-70A1-4307-ACD1-9F7A5F9CF97D}" dt="2021-12-09T05:45:25.860" v="1492" actId="26606"/>
          <ac:spMkLst>
            <pc:docMk/>
            <pc:sldMk cId="1165574092" sldId="266"/>
            <ac:spMk id="227" creationId="{0EFD753D-6A49-46DD-9E82-AA6E2C62B461}"/>
          </ac:spMkLst>
        </pc:spChg>
        <pc:spChg chg="add del">
          <ac:chgData name="Gayatri" userId="6e26f2825c41ed19" providerId="LiveId" clId="{60002395-70A1-4307-ACD1-9F7A5F9CF97D}" dt="2021-12-09T05:45:25.860" v="1492" actId="26606"/>
          <ac:spMkLst>
            <pc:docMk/>
            <pc:sldMk cId="1165574092" sldId="266"/>
            <ac:spMk id="228" creationId="{138A5824-1F4A-4EE7-BC13-5BB48FC0809B}"/>
          </ac:spMkLst>
        </pc:spChg>
        <pc:spChg chg="add del">
          <ac:chgData name="Gayatri" userId="6e26f2825c41ed19" providerId="LiveId" clId="{60002395-70A1-4307-ACD1-9F7A5F9CF97D}" dt="2021-12-09T05:45:25.860" v="1492" actId="26606"/>
          <ac:spMkLst>
            <pc:docMk/>
            <pc:sldMk cId="1165574092" sldId="266"/>
            <ac:spMk id="229" creationId="{0F8BFD3B-29FB-4A95-BB51-220F8A6C5746}"/>
          </ac:spMkLst>
        </pc:spChg>
        <pc:spChg chg="add del">
          <ac:chgData name="Gayatri" userId="6e26f2825c41ed19" providerId="LiveId" clId="{60002395-70A1-4307-ACD1-9F7A5F9CF97D}" dt="2021-12-09T05:45:25.860" v="1492" actId="26606"/>
          <ac:spMkLst>
            <pc:docMk/>
            <pc:sldMk cId="1165574092" sldId="266"/>
            <ac:spMk id="230" creationId="{10B5D316-9959-4A0F-A42C-5133AB28639C}"/>
          </ac:spMkLst>
        </pc:spChg>
        <pc:spChg chg="add del">
          <ac:chgData name="Gayatri" userId="6e26f2825c41ed19" providerId="LiveId" clId="{60002395-70A1-4307-ACD1-9F7A5F9CF97D}" dt="2021-12-09T05:55:41.920" v="1571" actId="26606"/>
          <ac:spMkLst>
            <pc:docMk/>
            <pc:sldMk cId="1165574092" sldId="266"/>
            <ac:spMk id="231" creationId="{3236AF34-77C9-4760-8838-235578CF4292}"/>
          </ac:spMkLst>
        </pc:spChg>
        <pc:spChg chg="add del">
          <ac:chgData name="Gayatri" userId="6e26f2825c41ed19" providerId="LiveId" clId="{60002395-70A1-4307-ACD1-9F7A5F9CF97D}" dt="2021-12-09T05:46:27.912" v="1510" actId="26606"/>
          <ac:spMkLst>
            <pc:docMk/>
            <pc:sldMk cId="1165574092" sldId="266"/>
            <ac:spMk id="232" creationId="{2A785343-5D24-4118-A2E4-665D196F60C2}"/>
          </ac:spMkLst>
        </pc:spChg>
        <pc:spChg chg="add del">
          <ac:chgData name="Gayatri" userId="6e26f2825c41ed19" providerId="LiveId" clId="{60002395-70A1-4307-ACD1-9F7A5F9CF97D}" dt="2021-12-09T05:46:27.912" v="1510" actId="26606"/>
          <ac:spMkLst>
            <pc:docMk/>
            <pc:sldMk cId="1165574092" sldId="266"/>
            <ac:spMk id="233" creationId="{32F4D216-10B7-4DCA-A0A1-068E9E32F4F2}"/>
          </ac:spMkLst>
        </pc:spChg>
        <pc:spChg chg="add del mod ord">
          <ac:chgData name="Gayatri" userId="6e26f2825c41ed19" providerId="LiveId" clId="{60002395-70A1-4307-ACD1-9F7A5F9CF97D}" dt="2021-12-09T05:46:27.912" v="1510" actId="26606"/>
          <ac:spMkLst>
            <pc:docMk/>
            <pc:sldMk cId="1165574092" sldId="266"/>
            <ac:spMk id="234" creationId="{10B5D316-9959-4A0F-A42C-5133AB28639C}"/>
          </ac:spMkLst>
        </pc:spChg>
        <pc:spChg chg="add del">
          <ac:chgData name="Gayatri" userId="6e26f2825c41ed19" providerId="LiveId" clId="{60002395-70A1-4307-ACD1-9F7A5F9CF97D}" dt="2021-12-09T05:55:41.920" v="1571" actId="26606"/>
          <ac:spMkLst>
            <pc:docMk/>
            <pc:sldMk cId="1165574092" sldId="266"/>
            <ac:spMk id="235" creationId="{51850F73-0C38-46D8-8082-A20B6044BEDC}"/>
          </ac:spMkLst>
        </pc:spChg>
        <pc:spChg chg="add del">
          <ac:chgData name="Gayatri" userId="6e26f2825c41ed19" providerId="LiveId" clId="{60002395-70A1-4307-ACD1-9F7A5F9CF97D}" dt="2021-12-09T05:45:41.893" v="1497" actId="26606"/>
          <ac:spMkLst>
            <pc:docMk/>
            <pc:sldMk cId="1165574092" sldId="266"/>
            <ac:spMk id="236" creationId="{81F3642D-13C8-47D1-8141-3F5A7CEBA891}"/>
          </ac:spMkLst>
        </pc:spChg>
        <pc:spChg chg="add del">
          <ac:chgData name="Gayatri" userId="6e26f2825c41ed19" providerId="LiveId" clId="{60002395-70A1-4307-ACD1-9F7A5F9CF97D}" dt="2021-12-09T05:45:41.893" v="1497" actId="26606"/>
          <ac:spMkLst>
            <pc:docMk/>
            <pc:sldMk cId="1165574092" sldId="266"/>
            <ac:spMk id="237" creationId="{07977D39-626F-40D7-B00F-16E02602DD5A}"/>
          </ac:spMkLst>
        </pc:spChg>
        <pc:spChg chg="add del">
          <ac:chgData name="Gayatri" userId="6e26f2825c41ed19" providerId="LiveId" clId="{60002395-70A1-4307-ACD1-9F7A5F9CF97D}" dt="2021-12-09T05:45:41.893" v="1497" actId="26606"/>
          <ac:spMkLst>
            <pc:docMk/>
            <pc:sldMk cId="1165574092" sldId="266"/>
            <ac:spMk id="238" creationId="{98E915F0-311A-4BDD-94EC-B0A3D6A3C546}"/>
          </ac:spMkLst>
        </pc:spChg>
        <pc:spChg chg="add del">
          <ac:chgData name="Gayatri" userId="6e26f2825c41ed19" providerId="LiveId" clId="{60002395-70A1-4307-ACD1-9F7A5F9CF97D}" dt="2021-12-09T05:45:41.893" v="1497" actId="26606"/>
          <ac:spMkLst>
            <pc:docMk/>
            <pc:sldMk cId="1165574092" sldId="266"/>
            <ac:spMk id="239" creationId="{EF1CD662-C732-41EB-A08A-EFB9E7EB8990}"/>
          </ac:spMkLst>
        </pc:spChg>
        <pc:spChg chg="add del">
          <ac:chgData name="Gayatri" userId="6e26f2825c41ed19" providerId="LiveId" clId="{60002395-70A1-4307-ACD1-9F7A5F9CF97D}" dt="2021-12-09T05:45:41.893" v="1497" actId="26606"/>
          <ac:spMkLst>
            <pc:docMk/>
            <pc:sldMk cId="1165574092" sldId="266"/>
            <ac:spMk id="240" creationId="{B905CDE4-B751-4B3E-B625-6E59F8903414}"/>
          </ac:spMkLst>
        </pc:spChg>
        <pc:spChg chg="add del">
          <ac:chgData name="Gayatri" userId="6e26f2825c41ed19" providerId="LiveId" clId="{60002395-70A1-4307-ACD1-9F7A5F9CF97D}" dt="2021-12-09T05:45:41.893" v="1497" actId="26606"/>
          <ac:spMkLst>
            <pc:docMk/>
            <pc:sldMk cId="1165574092" sldId="266"/>
            <ac:spMk id="241" creationId="{08108C16-F4C0-44AA-999D-17BD39219B24}"/>
          </ac:spMkLst>
        </pc:spChg>
        <pc:spChg chg="add del">
          <ac:chgData name="Gayatri" userId="6e26f2825c41ed19" providerId="LiveId" clId="{60002395-70A1-4307-ACD1-9F7A5F9CF97D}" dt="2021-12-09T05:45:41.893" v="1497" actId="26606"/>
          <ac:spMkLst>
            <pc:docMk/>
            <pc:sldMk cId="1165574092" sldId="266"/>
            <ac:spMk id="242" creationId="{CDC29AC1-2821-4FCC-B597-88DAF39C36FE}"/>
          </ac:spMkLst>
        </pc:spChg>
        <pc:spChg chg="add del">
          <ac:chgData name="Gayatri" userId="6e26f2825c41ed19" providerId="LiveId" clId="{60002395-70A1-4307-ACD1-9F7A5F9CF97D}" dt="2021-12-09T05:45:41.893" v="1497" actId="26606"/>
          <ac:spMkLst>
            <pc:docMk/>
            <pc:sldMk cId="1165574092" sldId="266"/>
            <ac:spMk id="243" creationId="{0640CCAE-325C-4DD0-BB26-38BF690F3BBB}"/>
          </ac:spMkLst>
        </pc:spChg>
        <pc:spChg chg="add del">
          <ac:chgData name="Gayatri" userId="6e26f2825c41ed19" providerId="LiveId" clId="{60002395-70A1-4307-ACD1-9F7A5F9CF97D}" dt="2021-12-09T05:45:41.893" v="1497" actId="26606"/>
          <ac:spMkLst>
            <pc:docMk/>
            <pc:sldMk cId="1165574092" sldId="266"/>
            <ac:spMk id="244" creationId="{49AC9A43-F5C5-4703-A0F0-78CBB9542E37}"/>
          </ac:spMkLst>
        </pc:spChg>
        <pc:spChg chg="add del">
          <ac:chgData name="Gayatri" userId="6e26f2825c41ed19" providerId="LiveId" clId="{60002395-70A1-4307-ACD1-9F7A5F9CF97D}" dt="2021-12-09T05:45:41.893" v="1497" actId="26606"/>
          <ac:spMkLst>
            <pc:docMk/>
            <pc:sldMk cId="1165574092" sldId="266"/>
            <ac:spMk id="245" creationId="{BE28351C-7EEF-428E-9B7A-5CC84F336216}"/>
          </ac:spMkLst>
        </pc:spChg>
        <pc:spChg chg="add del">
          <ac:chgData name="Gayatri" userId="6e26f2825c41ed19" providerId="LiveId" clId="{60002395-70A1-4307-ACD1-9F7A5F9CF97D}" dt="2021-12-09T05:45:41.893" v="1497" actId="26606"/>
          <ac:spMkLst>
            <pc:docMk/>
            <pc:sldMk cId="1165574092" sldId="266"/>
            <ac:spMk id="246" creationId="{C8F10CB3-3B5E-4C7A-98CF-B87454DDFA39}"/>
          </ac:spMkLst>
        </pc:spChg>
        <pc:spChg chg="add del">
          <ac:chgData name="Gayatri" userId="6e26f2825c41ed19" providerId="LiveId" clId="{60002395-70A1-4307-ACD1-9F7A5F9CF97D}" dt="2021-12-09T05:45:41.893" v="1497" actId="26606"/>
          <ac:spMkLst>
            <pc:docMk/>
            <pc:sldMk cId="1165574092" sldId="266"/>
            <ac:spMk id="247" creationId="{B0B0DBC8-B5F0-40AE-A3D3-BCD504119D4C}"/>
          </ac:spMkLst>
        </pc:spChg>
        <pc:spChg chg="add del">
          <ac:chgData name="Gayatri" userId="6e26f2825c41ed19" providerId="LiveId" clId="{60002395-70A1-4307-ACD1-9F7A5F9CF97D}" dt="2021-12-09T05:55:41.920" v="1571" actId="26606"/>
          <ac:spMkLst>
            <pc:docMk/>
            <pc:sldMk cId="1165574092" sldId="266"/>
            <ac:spMk id="248" creationId="{339141A8-FDFD-4ABE-A499-72C9669F4BE6}"/>
          </ac:spMkLst>
        </pc:spChg>
        <pc:spChg chg="add del">
          <ac:chgData name="Gayatri" userId="6e26f2825c41ed19" providerId="LiveId" clId="{60002395-70A1-4307-ACD1-9F7A5F9CF97D}" dt="2021-12-09T05:45:53.247" v="1499" actId="26606"/>
          <ac:spMkLst>
            <pc:docMk/>
            <pc:sldMk cId="1165574092" sldId="266"/>
            <ac:spMk id="249" creationId="{33E5684F-9524-414B-ADBE-BAE7E0D73098}"/>
          </ac:spMkLst>
        </pc:spChg>
        <pc:spChg chg="add del">
          <ac:chgData name="Gayatri" userId="6e26f2825c41ed19" providerId="LiveId" clId="{60002395-70A1-4307-ACD1-9F7A5F9CF97D}" dt="2021-12-09T05:55:41.920" v="1571" actId="26606"/>
          <ac:spMkLst>
            <pc:docMk/>
            <pc:sldMk cId="1165574092" sldId="266"/>
            <ac:spMk id="250" creationId="{E916EF49-F958-4F28-A999-F8FA8D09AF86}"/>
          </ac:spMkLst>
        </pc:spChg>
        <pc:spChg chg="add del">
          <ac:chgData name="Gayatri" userId="6e26f2825c41ed19" providerId="LiveId" clId="{60002395-70A1-4307-ACD1-9F7A5F9CF97D}" dt="2021-12-09T05:45:55.244" v="1501" actId="26606"/>
          <ac:spMkLst>
            <pc:docMk/>
            <pc:sldMk cId="1165574092" sldId="266"/>
            <ac:spMk id="251" creationId="{382E0DD2-11DF-4411-A6ED-1182F5176965}"/>
          </ac:spMkLst>
        </pc:spChg>
        <pc:spChg chg="add del">
          <ac:chgData name="Gayatri" userId="6e26f2825c41ed19" providerId="LiveId" clId="{60002395-70A1-4307-ACD1-9F7A5F9CF97D}" dt="2021-12-09T05:55:41.920" v="1571" actId="26606"/>
          <ac:spMkLst>
            <pc:docMk/>
            <pc:sldMk cId="1165574092" sldId="266"/>
            <ac:spMk id="252" creationId="{A7665D74-DFEA-412C-928C-F090E67084F3}"/>
          </ac:spMkLst>
        </pc:spChg>
        <pc:spChg chg="add del">
          <ac:chgData name="Gayatri" userId="6e26f2825c41ed19" providerId="LiveId" clId="{60002395-70A1-4307-ACD1-9F7A5F9CF97D}" dt="2021-12-09T05:46:01.874" v="1503" actId="26606"/>
          <ac:spMkLst>
            <pc:docMk/>
            <pc:sldMk cId="1165574092" sldId="266"/>
            <ac:spMk id="253" creationId="{33E5684F-9524-414B-ADBE-BAE7E0D73098}"/>
          </ac:spMkLst>
        </pc:spChg>
        <pc:spChg chg="add del">
          <ac:chgData name="Gayatri" userId="6e26f2825c41ed19" providerId="LiveId" clId="{60002395-70A1-4307-ACD1-9F7A5F9CF97D}" dt="2021-12-09T05:55:41.920" v="1571" actId="26606"/>
          <ac:spMkLst>
            <pc:docMk/>
            <pc:sldMk cId="1165574092" sldId="266"/>
            <ac:spMk id="254" creationId="{837A7BE2-DF08-4ECE-A520-13927DBF4C5E}"/>
          </ac:spMkLst>
        </pc:spChg>
        <pc:spChg chg="add del">
          <ac:chgData name="Gayatri" userId="6e26f2825c41ed19" providerId="LiveId" clId="{60002395-70A1-4307-ACD1-9F7A5F9CF97D}" dt="2021-12-09T05:46:14.390" v="1505" actId="26606"/>
          <ac:spMkLst>
            <pc:docMk/>
            <pc:sldMk cId="1165574092" sldId="266"/>
            <ac:spMk id="255" creationId="{FF93924A-10DF-4647-8C7A-115C0175774D}"/>
          </ac:spMkLst>
        </pc:spChg>
        <pc:spChg chg="add del">
          <ac:chgData name="Gayatri" userId="6e26f2825c41ed19" providerId="LiveId" clId="{60002395-70A1-4307-ACD1-9F7A5F9CF97D}" dt="2021-12-09T05:55:53.245" v="1573" actId="26606"/>
          <ac:spMkLst>
            <pc:docMk/>
            <pc:sldMk cId="1165574092" sldId="266"/>
            <ac:spMk id="256" creationId="{8DF8AE6E-38CD-4B2A-8E02-F099DD30EF40}"/>
          </ac:spMkLst>
        </pc:spChg>
        <pc:spChg chg="add del">
          <ac:chgData name="Gayatri" userId="6e26f2825c41ed19" providerId="LiveId" clId="{60002395-70A1-4307-ACD1-9F7A5F9CF97D}" dt="2021-12-09T05:46:26.035" v="1507" actId="26606"/>
          <ac:spMkLst>
            <pc:docMk/>
            <pc:sldMk cId="1165574092" sldId="266"/>
            <ac:spMk id="257" creationId="{12C63567-9A18-430B-817B-152D609F572F}"/>
          </ac:spMkLst>
        </pc:spChg>
        <pc:spChg chg="add del">
          <ac:chgData name="Gayatri" userId="6e26f2825c41ed19" providerId="LiveId" clId="{60002395-70A1-4307-ACD1-9F7A5F9CF97D}" dt="2021-12-09T05:55:53.245" v="1573" actId="26606"/>
          <ac:spMkLst>
            <pc:docMk/>
            <pc:sldMk cId="1165574092" sldId="266"/>
            <ac:spMk id="258" creationId="{23293907-0F26-4752-BCD0-3AC2C5026383}"/>
          </ac:spMkLst>
        </pc:spChg>
        <pc:spChg chg="add del">
          <ac:chgData name="Gayatri" userId="6e26f2825c41ed19" providerId="LiveId" clId="{60002395-70A1-4307-ACD1-9F7A5F9CF97D}" dt="2021-12-09T05:55:53.245" v="1573" actId="26606"/>
          <ac:spMkLst>
            <pc:docMk/>
            <pc:sldMk cId="1165574092" sldId="266"/>
            <ac:spMk id="259" creationId="{4CA07809-FD84-4293-BEDA-C920BB2A1F3F}"/>
          </ac:spMkLst>
        </pc:spChg>
        <pc:spChg chg="add del">
          <ac:chgData name="Gayatri" userId="6e26f2825c41ed19" providerId="LiveId" clId="{60002395-70A1-4307-ACD1-9F7A5F9CF97D}" dt="2021-12-09T05:55:53.245" v="1573" actId="26606"/>
          <ac:spMkLst>
            <pc:docMk/>
            <pc:sldMk cId="1165574092" sldId="266"/>
            <ac:spMk id="260" creationId="{A06D4B98-7FBD-4771-9C71-AE026D67023F}"/>
          </ac:spMkLst>
        </pc:spChg>
        <pc:spChg chg="add del">
          <ac:chgData name="Gayatri" userId="6e26f2825c41ed19" providerId="LiveId" clId="{60002395-70A1-4307-ACD1-9F7A5F9CF97D}" dt="2021-12-09T05:55:53.245" v="1573" actId="26606"/>
          <ac:spMkLst>
            <pc:docMk/>
            <pc:sldMk cId="1165574092" sldId="266"/>
            <ac:spMk id="261" creationId="{1E32D174-F8A9-4FF0-8888-1B4F5E184961}"/>
          </ac:spMkLst>
        </pc:spChg>
        <pc:spChg chg="add del">
          <ac:chgData name="Gayatri" userId="6e26f2825c41ed19" providerId="LiveId" clId="{60002395-70A1-4307-ACD1-9F7A5F9CF97D}" dt="2021-12-09T05:55:53.245" v="1573" actId="26606"/>
          <ac:spMkLst>
            <pc:docMk/>
            <pc:sldMk cId="1165574092" sldId="266"/>
            <ac:spMk id="262" creationId="{769201C5-687E-46FB-BA72-23BA40BFEE1E}"/>
          </ac:spMkLst>
        </pc:spChg>
        <pc:spChg chg="add del">
          <ac:chgData name="Gayatri" userId="6e26f2825c41ed19" providerId="LiveId" clId="{60002395-70A1-4307-ACD1-9F7A5F9CF97D}" dt="2021-12-09T05:55:53.245" v="1573" actId="26606"/>
          <ac:spMkLst>
            <pc:docMk/>
            <pc:sldMk cId="1165574092" sldId="266"/>
            <ac:spMk id="263" creationId="{339141A8-FDFD-4ABE-A499-72C9669F4BE6}"/>
          </ac:spMkLst>
        </pc:spChg>
        <pc:spChg chg="add del">
          <ac:chgData name="Gayatri" userId="6e26f2825c41ed19" providerId="LiveId" clId="{60002395-70A1-4307-ACD1-9F7A5F9CF97D}" dt="2021-12-09T05:55:53.245" v="1573" actId="26606"/>
          <ac:spMkLst>
            <pc:docMk/>
            <pc:sldMk cId="1165574092" sldId="266"/>
            <ac:spMk id="264" creationId="{8A439E11-755A-4258-859D-56A6B6AFCB66}"/>
          </ac:spMkLst>
        </pc:spChg>
        <pc:spChg chg="add del">
          <ac:chgData name="Gayatri" userId="6e26f2825c41ed19" providerId="LiveId" clId="{60002395-70A1-4307-ACD1-9F7A5F9CF97D}" dt="2021-12-09T05:55:53.245" v="1573" actId="26606"/>
          <ac:spMkLst>
            <pc:docMk/>
            <pc:sldMk cId="1165574092" sldId="266"/>
            <ac:spMk id="265" creationId="{E916EF49-F958-4F28-A999-F8FA8D09AF86}"/>
          </ac:spMkLst>
        </pc:spChg>
        <pc:spChg chg="add del">
          <ac:chgData name="Gayatri" userId="6e26f2825c41ed19" providerId="LiveId" clId="{60002395-70A1-4307-ACD1-9F7A5F9CF97D}" dt="2021-12-09T05:55:53.245" v="1573" actId="26606"/>
          <ac:spMkLst>
            <pc:docMk/>
            <pc:sldMk cId="1165574092" sldId="266"/>
            <ac:spMk id="266" creationId="{A7665D74-DFEA-412C-928C-F090E67084F3}"/>
          </ac:spMkLst>
        </pc:spChg>
        <pc:spChg chg="add del">
          <ac:chgData name="Gayatri" userId="6e26f2825c41ed19" providerId="LiveId" clId="{60002395-70A1-4307-ACD1-9F7A5F9CF97D}" dt="2021-12-09T05:55:53.245" v="1573" actId="26606"/>
          <ac:spMkLst>
            <pc:docMk/>
            <pc:sldMk cId="1165574092" sldId="266"/>
            <ac:spMk id="267" creationId="{3E84BD56-679D-4E0C-9C9B-D694ABF07373}"/>
          </ac:spMkLst>
        </pc:spChg>
        <pc:spChg chg="add del">
          <ac:chgData name="Gayatri" userId="6e26f2825c41ed19" providerId="LiveId" clId="{60002395-70A1-4307-ACD1-9F7A5F9CF97D}" dt="2021-12-09T05:55:53.245" v="1573" actId="26606"/>
          <ac:spMkLst>
            <pc:docMk/>
            <pc:sldMk cId="1165574092" sldId="266"/>
            <ac:spMk id="268" creationId="{2335FEDF-EF88-4E68-9CF7-5A72EF32AFC2}"/>
          </ac:spMkLst>
        </pc:spChg>
        <pc:spChg chg="add del">
          <ac:chgData name="Gayatri" userId="6e26f2825c41ed19" providerId="LiveId" clId="{60002395-70A1-4307-ACD1-9F7A5F9CF97D}" dt="2021-12-09T05:55:53.245" v="1573" actId="26606"/>
          <ac:spMkLst>
            <pc:docMk/>
            <pc:sldMk cId="1165574092" sldId="266"/>
            <ac:spMk id="269" creationId="{03DB71A4-74AA-406D-9553-61C0C6D23689}"/>
          </ac:spMkLst>
        </pc:spChg>
        <pc:spChg chg="add del">
          <ac:chgData name="Gayatri" userId="6e26f2825c41ed19" providerId="LiveId" clId="{60002395-70A1-4307-ACD1-9F7A5F9CF97D}" dt="2021-12-09T05:55:53.245" v="1573" actId="26606"/>
          <ac:spMkLst>
            <pc:docMk/>
            <pc:sldMk cId="1165574092" sldId="266"/>
            <ac:spMk id="270" creationId="{DA9994C2-211B-4BF6-B6A0-D67471594EC1}"/>
          </ac:spMkLst>
        </pc:spChg>
        <pc:spChg chg="add del">
          <ac:chgData name="Gayatri" userId="6e26f2825c41ed19" providerId="LiveId" clId="{60002395-70A1-4307-ACD1-9F7A5F9CF97D}" dt="2021-12-09T05:55:53.245" v="1573" actId="26606"/>
          <ac:spMkLst>
            <pc:docMk/>
            <pc:sldMk cId="1165574092" sldId="266"/>
            <ac:spMk id="271" creationId="{837A7BE2-DF08-4ECE-A520-13927DBF4C5E}"/>
          </ac:spMkLst>
        </pc:spChg>
        <pc:spChg chg="add del">
          <ac:chgData name="Gayatri" userId="6e26f2825c41ed19" providerId="LiveId" clId="{60002395-70A1-4307-ACD1-9F7A5F9CF97D}" dt="2021-12-09T06:39:44.573" v="2100" actId="22"/>
          <ac:spMkLst>
            <pc:docMk/>
            <pc:sldMk cId="1165574092" sldId="266"/>
            <ac:spMk id="272" creationId="{24D5EC8C-4AE7-4E78-85B0-0CAF2B6DBA5C}"/>
          </ac:spMkLst>
        </pc:spChg>
        <pc:spChg chg="add del">
          <ac:chgData name="Gayatri" userId="6e26f2825c41ed19" providerId="LiveId" clId="{60002395-70A1-4307-ACD1-9F7A5F9CF97D}" dt="2021-12-09T05:58:14.396" v="1577" actId="26606"/>
          <ac:spMkLst>
            <pc:docMk/>
            <pc:sldMk cId="1165574092" sldId="266"/>
            <ac:spMk id="273" creationId="{0EFD753D-6A49-46DD-9E82-AA6E2C62B461}"/>
          </ac:spMkLst>
        </pc:spChg>
        <pc:spChg chg="add del">
          <ac:chgData name="Gayatri" userId="6e26f2825c41ed19" providerId="LiveId" clId="{60002395-70A1-4307-ACD1-9F7A5F9CF97D}" dt="2021-12-09T05:58:14.396" v="1577" actId="26606"/>
          <ac:spMkLst>
            <pc:docMk/>
            <pc:sldMk cId="1165574092" sldId="266"/>
            <ac:spMk id="274" creationId="{138A5824-1F4A-4EE7-BC13-5BB48FC0809B}"/>
          </ac:spMkLst>
        </pc:spChg>
        <pc:spChg chg="add del">
          <ac:chgData name="Gayatri" userId="6e26f2825c41ed19" providerId="LiveId" clId="{60002395-70A1-4307-ACD1-9F7A5F9CF97D}" dt="2021-12-09T05:58:14.396" v="1577" actId="26606"/>
          <ac:spMkLst>
            <pc:docMk/>
            <pc:sldMk cId="1165574092" sldId="266"/>
            <ac:spMk id="275" creationId="{0F8BFD3B-29FB-4A95-BB51-220F8A6C5746}"/>
          </ac:spMkLst>
        </pc:spChg>
        <pc:spChg chg="add del">
          <ac:chgData name="Gayatri" userId="6e26f2825c41ed19" providerId="LiveId" clId="{60002395-70A1-4307-ACD1-9F7A5F9CF97D}" dt="2021-12-09T05:58:14.385" v="1576" actId="26606"/>
          <ac:spMkLst>
            <pc:docMk/>
            <pc:sldMk cId="1165574092" sldId="266"/>
            <ac:spMk id="277" creationId="{33E5684F-9524-414B-ADBE-BAE7E0D73098}"/>
          </ac:spMkLst>
        </pc:spChg>
        <pc:spChg chg="add del">
          <ac:chgData name="Gayatri" userId="6e26f2825c41ed19" providerId="LiveId" clId="{60002395-70A1-4307-ACD1-9F7A5F9CF97D}" dt="2021-12-09T06:03:22.858" v="1610" actId="26606"/>
          <ac:spMkLst>
            <pc:docMk/>
            <pc:sldMk cId="1165574092" sldId="266"/>
            <ac:spMk id="279" creationId="{FF93924A-10DF-4647-8C7A-115C0175774D}"/>
          </ac:spMkLst>
        </pc:spChg>
        <pc:spChg chg="add del">
          <ac:chgData name="Gayatri" userId="6e26f2825c41ed19" providerId="LiveId" clId="{60002395-70A1-4307-ACD1-9F7A5F9CF97D}" dt="2021-12-09T06:06:36.929" v="1669" actId="26606"/>
          <ac:spMkLst>
            <pc:docMk/>
            <pc:sldMk cId="1165574092" sldId="266"/>
            <ac:spMk id="281" creationId="{07977D39-626F-40D7-B00F-16E02602DD5A}"/>
          </ac:spMkLst>
        </pc:spChg>
        <pc:spChg chg="add del">
          <ac:chgData name="Gayatri" userId="6e26f2825c41ed19" providerId="LiveId" clId="{60002395-70A1-4307-ACD1-9F7A5F9CF97D}" dt="2021-12-09T06:06:36.929" v="1669" actId="26606"/>
          <ac:spMkLst>
            <pc:docMk/>
            <pc:sldMk cId="1165574092" sldId="266"/>
            <ac:spMk id="282" creationId="{B905CDE4-B751-4B3E-B625-6E59F8903414}"/>
          </ac:spMkLst>
        </pc:spChg>
        <pc:spChg chg="add del">
          <ac:chgData name="Gayatri" userId="6e26f2825c41ed19" providerId="LiveId" clId="{60002395-70A1-4307-ACD1-9F7A5F9CF97D}" dt="2021-12-09T06:06:36.929" v="1669" actId="26606"/>
          <ac:spMkLst>
            <pc:docMk/>
            <pc:sldMk cId="1165574092" sldId="266"/>
            <ac:spMk id="283" creationId="{08108C16-F4C0-44AA-999D-17BD39219B24}"/>
          </ac:spMkLst>
        </pc:spChg>
        <pc:spChg chg="add del">
          <ac:chgData name="Gayatri" userId="6e26f2825c41ed19" providerId="LiveId" clId="{60002395-70A1-4307-ACD1-9F7A5F9CF97D}" dt="2021-12-09T06:06:36.929" v="1669" actId="26606"/>
          <ac:spMkLst>
            <pc:docMk/>
            <pc:sldMk cId="1165574092" sldId="266"/>
            <ac:spMk id="284" creationId="{0640CCAE-325C-4DD0-BB26-38BF690F3BBB}"/>
          </ac:spMkLst>
        </pc:spChg>
        <pc:spChg chg="add">
          <ac:chgData name="Gayatri" userId="6e26f2825c41ed19" providerId="LiveId" clId="{60002395-70A1-4307-ACD1-9F7A5F9CF97D}" dt="2021-12-09T06:06:36.929" v="1669" actId="26606"/>
          <ac:spMkLst>
            <pc:docMk/>
            <pc:sldMk cId="1165574092" sldId="266"/>
            <ac:spMk id="290" creationId="{33E5684F-9524-414B-ADBE-BAE7E0D73098}"/>
          </ac:spMkLst>
        </pc:spChg>
        <pc:graphicFrameChg chg="add del">
          <ac:chgData name="Gayatri" userId="6e26f2825c41ed19" providerId="LiveId" clId="{60002395-70A1-4307-ACD1-9F7A5F9CF97D}" dt="2021-12-09T05:44:58.472" v="1484" actId="26606"/>
          <ac:graphicFrameMkLst>
            <pc:docMk/>
            <pc:sldMk cId="1165574092" sldId="266"/>
            <ac:graphicFrameMk id="209" creationId="{85C6F211-B295-48E0-9FE8-77EF1F88CF54}"/>
          </ac:graphicFrameMkLst>
        </pc:graphicFrameChg>
        <pc:graphicFrameChg chg="add del">
          <ac:chgData name="Gayatri" userId="6e26f2825c41ed19" providerId="LiveId" clId="{60002395-70A1-4307-ACD1-9F7A5F9CF97D}" dt="2021-12-09T05:45:11.163" v="1486" actId="26606"/>
          <ac:graphicFrameMkLst>
            <pc:docMk/>
            <pc:sldMk cId="1165574092" sldId="266"/>
            <ac:graphicFrameMk id="212" creationId="{4B2F374E-B97F-4B72-B120-A673BB91A026}"/>
          </ac:graphicFrameMkLst>
        </pc:graphicFrameChg>
        <pc:picChg chg="add mod ord">
          <ac:chgData name="Gayatri" userId="6e26f2825c41ed19" providerId="LiveId" clId="{60002395-70A1-4307-ACD1-9F7A5F9CF97D}" dt="2021-12-09T06:10:51.209" v="1735" actId="1076"/>
          <ac:picMkLst>
            <pc:docMk/>
            <pc:sldMk cId="1165574092" sldId="266"/>
            <ac:picMk id="4" creationId="{B7943235-C805-4701-9564-D2A6E566275F}"/>
          </ac:picMkLst>
        </pc:picChg>
        <pc:picChg chg="add mod ord">
          <ac:chgData name="Gayatri" userId="6e26f2825c41ed19" providerId="LiveId" clId="{60002395-70A1-4307-ACD1-9F7A5F9CF97D}" dt="2021-12-09T06:10:31.979" v="1730" actId="1076"/>
          <ac:picMkLst>
            <pc:docMk/>
            <pc:sldMk cId="1165574092" sldId="266"/>
            <ac:picMk id="6" creationId="{56780150-8468-44D0-9FEC-1AAACA0CB810}"/>
          </ac:picMkLst>
        </pc:picChg>
        <pc:picChg chg="add mod ord modCrop">
          <ac:chgData name="Gayatri" userId="6e26f2825c41ed19" providerId="LiveId" clId="{60002395-70A1-4307-ACD1-9F7A5F9CF97D}" dt="2021-12-09T06:17:32.980" v="1872" actId="1076"/>
          <ac:picMkLst>
            <pc:docMk/>
            <pc:sldMk cId="1165574092" sldId="266"/>
            <ac:picMk id="8" creationId="{1713F854-7F99-4F16-A696-D4AF155EE1C4}"/>
          </ac:picMkLst>
        </pc:picChg>
        <pc:picChg chg="add mod">
          <ac:chgData name="Gayatri" userId="6e26f2825c41ed19" providerId="LiveId" clId="{60002395-70A1-4307-ACD1-9F7A5F9CF97D}" dt="2021-12-09T19:52:23.549" v="3136" actId="14100"/>
          <ac:picMkLst>
            <pc:docMk/>
            <pc:sldMk cId="1165574092" sldId="266"/>
            <ac:picMk id="9" creationId="{02506A11-9154-4C15-BEA9-1DB8D044319A}"/>
          </ac:picMkLst>
        </pc:picChg>
        <pc:picChg chg="add del mod ord">
          <ac:chgData name="Gayatri" userId="6e26f2825c41ed19" providerId="LiveId" clId="{60002395-70A1-4307-ACD1-9F7A5F9CF97D}" dt="2021-12-09T06:40:08.553" v="2102" actId="478"/>
          <ac:picMkLst>
            <pc:docMk/>
            <pc:sldMk cId="1165574092" sldId="266"/>
            <ac:picMk id="10" creationId="{1F768F5B-65A2-44B6-885C-8FC23735C0D5}"/>
          </ac:picMkLst>
        </pc:picChg>
        <pc:picChg chg="add del mod ord">
          <ac:chgData name="Gayatri" userId="6e26f2825c41ed19" providerId="LiveId" clId="{60002395-70A1-4307-ACD1-9F7A5F9CF97D}" dt="2021-12-09T19:52:08.197" v="3131" actId="478"/>
          <ac:picMkLst>
            <pc:docMk/>
            <pc:sldMk cId="1165574092" sldId="266"/>
            <ac:picMk id="12" creationId="{07D0E009-9732-423F-8BA1-B82B92A3360A}"/>
          </ac:picMkLst>
        </pc:picChg>
        <pc:picChg chg="add del mod">
          <ac:chgData name="Gayatri" userId="6e26f2825c41ed19" providerId="LiveId" clId="{60002395-70A1-4307-ACD1-9F7A5F9CF97D}" dt="2021-12-09T02:55:20.256" v="492" actId="478"/>
          <ac:picMkLst>
            <pc:docMk/>
            <pc:sldMk cId="1165574092" sldId="266"/>
            <ac:picMk id="13" creationId="{21F0BA4B-7E1E-4E8C-B399-499DF3DB1788}"/>
          </ac:picMkLst>
        </pc:picChg>
        <pc:picChg chg="add del mod">
          <ac:chgData name="Gayatri" userId="6e26f2825c41ed19" providerId="LiveId" clId="{60002395-70A1-4307-ACD1-9F7A5F9CF97D}" dt="2021-12-09T02:55:26.656" v="494" actId="478"/>
          <ac:picMkLst>
            <pc:docMk/>
            <pc:sldMk cId="1165574092" sldId="266"/>
            <ac:picMk id="16" creationId="{B5D1190D-0B78-44C5-A89C-0A4863CB9B20}"/>
          </ac:picMkLst>
        </pc:picChg>
        <pc:picChg chg="add mod ord">
          <ac:chgData name="Gayatri" userId="6e26f2825c41ed19" providerId="LiveId" clId="{60002395-70A1-4307-ACD1-9F7A5F9CF97D}" dt="2021-12-09T06:36:31.947" v="2097" actId="1076"/>
          <ac:picMkLst>
            <pc:docMk/>
            <pc:sldMk cId="1165574092" sldId="266"/>
            <ac:picMk id="20" creationId="{0820FD08-10AB-4335-A337-FE3D67C2C5D9}"/>
          </ac:picMkLst>
        </pc:picChg>
        <pc:picChg chg="add mod">
          <ac:chgData name="Gayatri" userId="6e26f2825c41ed19" providerId="LiveId" clId="{60002395-70A1-4307-ACD1-9F7A5F9CF97D}" dt="2021-12-09T06:40:20.371" v="2109" actId="14100"/>
          <ac:picMkLst>
            <pc:docMk/>
            <pc:sldMk cId="1165574092" sldId="266"/>
            <ac:picMk id="30" creationId="{615B3E77-9877-4636-B02E-30037D86AD48}"/>
          </ac:picMkLst>
        </pc:picChg>
        <pc:cxnChg chg="add del">
          <ac:chgData name="Gayatri" userId="6e26f2825c41ed19" providerId="LiveId" clId="{60002395-70A1-4307-ACD1-9F7A5F9CF97D}" dt="2021-12-09T05:35:54.232" v="1299" actId="26606"/>
          <ac:cxnSpMkLst>
            <pc:docMk/>
            <pc:sldMk cId="1165574092" sldId="266"/>
            <ac:cxnSpMk id="139" creationId="{550D2BD1-98F9-412D-905B-3A843EF4078B}"/>
          </ac:cxnSpMkLst>
        </pc:cxnChg>
        <pc:cxnChg chg="add del">
          <ac:chgData name="Gayatri" userId="6e26f2825c41ed19" providerId="LiveId" clId="{60002395-70A1-4307-ACD1-9F7A5F9CF97D}" dt="2021-12-09T06:04:19.481" v="1614" actId="26606"/>
          <ac:cxnSpMkLst>
            <pc:docMk/>
            <pc:sldMk cId="1165574092" sldId="266"/>
            <ac:cxnSpMk id="167" creationId="{9F2EA1AF-73AB-4FCB-B4EE-0E42E7250F64}"/>
          </ac:cxnSpMkLst>
        </pc:cxnChg>
        <pc:cxnChg chg="add del">
          <ac:chgData name="Gayatri" userId="6e26f2825c41ed19" providerId="LiveId" clId="{60002395-70A1-4307-ACD1-9F7A5F9CF97D}" dt="2021-12-09T05:55:35.723" v="1569" actId="26606"/>
          <ac:cxnSpMkLst>
            <pc:docMk/>
            <pc:sldMk cId="1165574092" sldId="266"/>
            <ac:cxnSpMk id="182" creationId="{822A5670-0F7B-4199-AEAB-33FBA9CEA44D}"/>
          </ac:cxnSpMkLst>
        </pc:cxnChg>
        <pc:cxnChg chg="add del">
          <ac:chgData name="Gayatri" userId="6e26f2825c41ed19" providerId="LiveId" clId="{60002395-70A1-4307-ACD1-9F7A5F9CF97D}" dt="2021-12-09T05:44:52.642" v="1482" actId="26606"/>
          <ac:cxnSpMkLst>
            <pc:docMk/>
            <pc:sldMk cId="1165574092" sldId="266"/>
            <ac:cxnSpMk id="202" creationId="{A88CB8AF-5631-45C6-BFEC-971C4D6E5836}"/>
          </ac:cxnSpMkLst>
        </pc:cxnChg>
        <pc:cxnChg chg="add del">
          <ac:chgData name="Gayatri" userId="6e26f2825c41ed19" providerId="LiveId" clId="{60002395-70A1-4307-ACD1-9F7A5F9CF97D}" dt="2021-12-09T05:44:52.642" v="1482" actId="26606"/>
          <ac:cxnSpMkLst>
            <pc:docMk/>
            <pc:sldMk cId="1165574092" sldId="266"/>
            <ac:cxnSpMk id="203" creationId="{9F2EA1AF-73AB-4FCB-B4EE-0E42E7250F64}"/>
          </ac:cxnSpMkLst>
        </pc:cxnChg>
        <pc:cxnChg chg="add del">
          <ac:chgData name="Gayatri" userId="6e26f2825c41ed19" providerId="LiveId" clId="{60002395-70A1-4307-ACD1-9F7A5F9CF97D}" dt="2021-12-09T05:44:52.642" v="1482" actId="26606"/>
          <ac:cxnSpMkLst>
            <pc:docMk/>
            <pc:sldMk cId="1165574092" sldId="266"/>
            <ac:cxnSpMk id="204" creationId="{65A18FBF-6157-4210-BEF2-9A6C31FA89AD}"/>
          </ac:cxnSpMkLst>
        </pc:cxnChg>
        <pc:cxnChg chg="add del">
          <ac:chgData name="Gayatri" userId="6e26f2825c41ed19" providerId="LiveId" clId="{60002395-70A1-4307-ACD1-9F7A5F9CF97D}" dt="2021-12-09T05:44:52.642" v="1482" actId="26606"/>
          <ac:cxnSpMkLst>
            <pc:docMk/>
            <pc:sldMk cId="1165574092" sldId="266"/>
            <ac:cxnSpMk id="205" creationId="{43C9CCA8-3CEC-4CD0-A624-A701C612511D}"/>
          </ac:cxnSpMkLst>
        </pc:cxnChg>
        <pc:cxnChg chg="add del">
          <ac:chgData name="Gayatri" userId="6e26f2825c41ed19" providerId="LiveId" clId="{60002395-70A1-4307-ACD1-9F7A5F9CF97D}" dt="2021-12-09T05:44:52.642" v="1482" actId="26606"/>
          <ac:cxnSpMkLst>
            <pc:docMk/>
            <pc:sldMk cId="1165574092" sldId="266"/>
            <ac:cxnSpMk id="206" creationId="{DDFDA711-2183-447C-AA6C-B1B5643763B1}"/>
          </ac:cxnSpMkLst>
        </pc:cxnChg>
        <pc:cxnChg chg="add del">
          <ac:chgData name="Gayatri" userId="6e26f2825c41ed19" providerId="LiveId" clId="{60002395-70A1-4307-ACD1-9F7A5F9CF97D}" dt="2021-12-09T05:55:35.723" v="1569" actId="26606"/>
          <ac:cxnSpMkLst>
            <pc:docMk/>
            <pc:sldMk cId="1165574092" sldId="266"/>
            <ac:cxnSpMk id="207" creationId="{8BB1744D-A7DF-4B65-B6E3-DCF12BB2D869}"/>
          </ac:cxnSpMkLst>
        </pc:cxnChg>
        <pc:cxnChg chg="add del">
          <ac:chgData name="Gayatri" userId="6e26f2825c41ed19" providerId="LiveId" clId="{60002395-70A1-4307-ACD1-9F7A5F9CF97D}" dt="2021-12-09T05:55:35.723" v="1569" actId="26606"/>
          <ac:cxnSpMkLst>
            <pc:docMk/>
            <pc:sldMk cId="1165574092" sldId="266"/>
            <ac:cxnSpMk id="210" creationId="{882DD753-EA38-4E86-91FB-05041A44A28E}"/>
          </ac:cxnSpMkLst>
        </pc:cxnChg>
        <pc:cxnChg chg="add del">
          <ac:chgData name="Gayatri" userId="6e26f2825c41ed19" providerId="LiveId" clId="{60002395-70A1-4307-ACD1-9F7A5F9CF97D}" dt="2021-12-09T05:55:35.723" v="1569" actId="26606"/>
          <ac:cxnSpMkLst>
            <pc:docMk/>
            <pc:sldMk cId="1165574092" sldId="266"/>
            <ac:cxnSpMk id="213" creationId="{6DA63E78-7704-45EF-B5D3-EADDF5D82674}"/>
          </ac:cxnSpMkLst>
        </pc:cxnChg>
        <pc:cxnChg chg="add del">
          <ac:chgData name="Gayatri" userId="6e26f2825c41ed19" providerId="LiveId" clId="{60002395-70A1-4307-ACD1-9F7A5F9CF97D}" dt="2021-12-09T06:04:19.481" v="1614" actId="26606"/>
          <ac:cxnSpMkLst>
            <pc:docMk/>
            <pc:sldMk cId="1165574092" sldId="266"/>
            <ac:cxnSpMk id="286" creationId="{A88CB8AF-5631-45C6-BFEC-971C4D6E5836}"/>
          </ac:cxnSpMkLst>
        </pc:cxnChg>
        <pc:cxnChg chg="add del">
          <ac:chgData name="Gayatri" userId="6e26f2825c41ed19" providerId="LiveId" clId="{60002395-70A1-4307-ACD1-9F7A5F9CF97D}" dt="2021-12-09T06:04:19.481" v="1614" actId="26606"/>
          <ac:cxnSpMkLst>
            <pc:docMk/>
            <pc:sldMk cId="1165574092" sldId="266"/>
            <ac:cxnSpMk id="287" creationId="{65A18FBF-6157-4210-BEF2-9A6C31FA89AD}"/>
          </ac:cxnSpMkLst>
        </pc:cxnChg>
        <pc:cxnChg chg="add del">
          <ac:chgData name="Gayatri" userId="6e26f2825c41ed19" providerId="LiveId" clId="{60002395-70A1-4307-ACD1-9F7A5F9CF97D}" dt="2021-12-09T06:04:19.481" v="1614" actId="26606"/>
          <ac:cxnSpMkLst>
            <pc:docMk/>
            <pc:sldMk cId="1165574092" sldId="266"/>
            <ac:cxnSpMk id="288" creationId="{43C9CCA8-3CEC-4CD0-A624-A701C612511D}"/>
          </ac:cxnSpMkLst>
        </pc:cxnChg>
        <pc:cxnChg chg="add del">
          <ac:chgData name="Gayatri" userId="6e26f2825c41ed19" providerId="LiveId" clId="{60002395-70A1-4307-ACD1-9F7A5F9CF97D}" dt="2021-12-09T06:04:19.481" v="1614" actId="26606"/>
          <ac:cxnSpMkLst>
            <pc:docMk/>
            <pc:sldMk cId="1165574092" sldId="266"/>
            <ac:cxnSpMk id="289" creationId="{DDFDA711-2183-447C-AA6C-B1B5643763B1}"/>
          </ac:cxnSpMkLst>
        </pc:cxnChg>
      </pc:sldChg>
      <pc:sldChg chg="modSp new del mod">
        <pc:chgData name="Gayatri" userId="6e26f2825c41ed19" providerId="LiveId" clId="{60002395-70A1-4307-ACD1-9F7A5F9CF97D}" dt="2021-12-09T17:55:32.877" v="3085" actId="47"/>
        <pc:sldMkLst>
          <pc:docMk/>
          <pc:sldMk cId="3340965580" sldId="267"/>
        </pc:sldMkLst>
        <pc:spChg chg="mod">
          <ac:chgData name="Gayatri" userId="6e26f2825c41ed19" providerId="LiveId" clId="{60002395-70A1-4307-ACD1-9F7A5F9CF97D}" dt="2021-12-09T03:51:40.041" v="542" actId="20577"/>
          <ac:spMkLst>
            <pc:docMk/>
            <pc:sldMk cId="3340965580" sldId="267"/>
            <ac:spMk id="2" creationId="{2F9CA8BB-B503-4A2A-B3DA-0BDD9A952B4D}"/>
          </ac:spMkLst>
        </pc:spChg>
      </pc:sldChg>
      <pc:sldChg chg="addSp delSp modSp new mod setBg">
        <pc:chgData name="Gayatri" userId="6e26f2825c41ed19" providerId="LiveId" clId="{60002395-70A1-4307-ACD1-9F7A5F9CF97D}" dt="2021-12-09T19:56:36.183" v="3187" actId="20577"/>
        <pc:sldMkLst>
          <pc:docMk/>
          <pc:sldMk cId="1025870818" sldId="268"/>
        </pc:sldMkLst>
        <pc:spChg chg="mod">
          <ac:chgData name="Gayatri" userId="6e26f2825c41ed19" providerId="LiveId" clId="{60002395-70A1-4307-ACD1-9F7A5F9CF97D}" dt="2021-12-09T19:56:02.696" v="3156" actId="403"/>
          <ac:spMkLst>
            <pc:docMk/>
            <pc:sldMk cId="1025870818" sldId="268"/>
            <ac:spMk id="2" creationId="{BBEF132D-F0F3-473C-8E29-A55A073B46CF}"/>
          </ac:spMkLst>
        </pc:spChg>
        <pc:spChg chg="mod">
          <ac:chgData name="Gayatri" userId="6e26f2825c41ed19" providerId="LiveId" clId="{60002395-70A1-4307-ACD1-9F7A5F9CF97D}" dt="2021-12-09T19:56:36.183" v="3187" actId="20577"/>
          <ac:spMkLst>
            <pc:docMk/>
            <pc:sldMk cId="1025870818" sldId="268"/>
            <ac:spMk id="3" creationId="{C0548F16-86A7-4C16-BC8D-8B0E97A77B39}"/>
          </ac:spMkLst>
        </pc:spChg>
        <pc:spChg chg="add del">
          <ac:chgData name="Gayatri" userId="6e26f2825c41ed19" providerId="LiveId" clId="{60002395-70A1-4307-ACD1-9F7A5F9CF97D}" dt="2021-12-09T17:19:11.027" v="2949" actId="26606"/>
          <ac:spMkLst>
            <pc:docMk/>
            <pc:sldMk cId="1025870818" sldId="268"/>
            <ac:spMk id="8" creationId="{C9A36457-A5F4-4103-A443-02581C09185B}"/>
          </ac:spMkLst>
        </pc:spChg>
        <pc:spChg chg="add del">
          <ac:chgData name="Gayatri" userId="6e26f2825c41ed19" providerId="LiveId" clId="{60002395-70A1-4307-ACD1-9F7A5F9CF97D}" dt="2021-12-09T17:19:11.027" v="2949" actId="26606"/>
          <ac:spMkLst>
            <pc:docMk/>
            <pc:sldMk cId="1025870818" sldId="268"/>
            <ac:spMk id="10" creationId="{DC5FB7E8-B636-40FA-BE8D-48145C0F5C57}"/>
          </ac:spMkLst>
        </pc:spChg>
        <pc:spChg chg="add del">
          <ac:chgData name="Gayatri" userId="6e26f2825c41ed19" providerId="LiveId" clId="{60002395-70A1-4307-ACD1-9F7A5F9CF97D}" dt="2021-12-09T17:19:11.027" v="2949" actId="26606"/>
          <ac:spMkLst>
            <pc:docMk/>
            <pc:sldMk cId="1025870818" sldId="268"/>
            <ac:spMk id="12" creationId="{142DCE2C-2863-46FA-9BE7-24365A24D9BA}"/>
          </ac:spMkLst>
        </pc:spChg>
        <pc:spChg chg="add del">
          <ac:chgData name="Gayatri" userId="6e26f2825c41ed19" providerId="LiveId" clId="{60002395-70A1-4307-ACD1-9F7A5F9CF97D}" dt="2021-12-09T17:42:10.522" v="2980" actId="26606"/>
          <ac:spMkLst>
            <pc:docMk/>
            <pc:sldMk cId="1025870818" sldId="268"/>
            <ac:spMk id="13" creationId="{5E39A796-BE83-48B1-B33F-35C4A32AAB57}"/>
          </ac:spMkLst>
        </pc:spChg>
        <pc:spChg chg="add del">
          <ac:chgData name="Gayatri" userId="6e26f2825c41ed19" providerId="LiveId" clId="{60002395-70A1-4307-ACD1-9F7A5F9CF97D}" dt="2021-12-09T17:19:16.712" v="2951" actId="26606"/>
          <ac:spMkLst>
            <pc:docMk/>
            <pc:sldMk cId="1025870818" sldId="268"/>
            <ac:spMk id="14" creationId="{907EF6B7-1338-4443-8C46-6A318D952DFD}"/>
          </ac:spMkLst>
        </pc:spChg>
        <pc:spChg chg="add del">
          <ac:chgData name="Gayatri" userId="6e26f2825c41ed19" providerId="LiveId" clId="{60002395-70A1-4307-ACD1-9F7A5F9CF97D}" dt="2021-12-09T17:19:16.712" v="2951" actId="26606"/>
          <ac:spMkLst>
            <pc:docMk/>
            <pc:sldMk cId="1025870818" sldId="268"/>
            <ac:spMk id="15" creationId="{DAAE4CDD-124C-4DCF-9584-B6033B545DD5}"/>
          </ac:spMkLst>
        </pc:spChg>
        <pc:spChg chg="add del">
          <ac:chgData name="Gayatri" userId="6e26f2825c41ed19" providerId="LiveId" clId="{60002395-70A1-4307-ACD1-9F7A5F9CF97D}" dt="2021-12-09T17:19:16.712" v="2951" actId="26606"/>
          <ac:spMkLst>
            <pc:docMk/>
            <pc:sldMk cId="1025870818" sldId="268"/>
            <ac:spMk id="16" creationId="{081E4A58-353D-44AE-B2FC-2A74E2E400F7}"/>
          </ac:spMkLst>
        </pc:spChg>
        <pc:spChg chg="add del">
          <ac:chgData name="Gayatri" userId="6e26f2825c41ed19" providerId="LiveId" clId="{60002395-70A1-4307-ACD1-9F7A5F9CF97D}" dt="2021-12-09T17:42:10.522" v="2980" actId="26606"/>
          <ac:spMkLst>
            <pc:docMk/>
            <pc:sldMk cId="1025870818" sldId="268"/>
            <ac:spMk id="18" creationId="{72F84B47-E267-4194-8194-831DB7B5547F}"/>
          </ac:spMkLst>
        </pc:spChg>
        <pc:spChg chg="add">
          <ac:chgData name="Gayatri" userId="6e26f2825c41ed19" providerId="LiveId" clId="{60002395-70A1-4307-ACD1-9F7A5F9CF97D}" dt="2021-12-09T17:42:10.522" v="2980" actId="26606"/>
          <ac:spMkLst>
            <pc:docMk/>
            <pc:sldMk cId="1025870818" sldId="268"/>
            <ac:spMk id="23" creationId="{46F7435D-E3DB-47B1-BA61-B00ACC83A9DE}"/>
          </ac:spMkLst>
        </pc:spChg>
        <pc:spChg chg="add">
          <ac:chgData name="Gayatri" userId="6e26f2825c41ed19" providerId="LiveId" clId="{60002395-70A1-4307-ACD1-9F7A5F9CF97D}" dt="2021-12-09T17:42:10.522" v="2980" actId="26606"/>
          <ac:spMkLst>
            <pc:docMk/>
            <pc:sldMk cId="1025870818" sldId="268"/>
            <ac:spMk id="25" creationId="{F263A0B5-F8C4-4116-809F-78A768EA79A6}"/>
          </ac:spMkLst>
        </pc:spChg>
        <pc:picChg chg="add mod">
          <ac:chgData name="Gayatri" userId="6e26f2825c41ed19" providerId="LiveId" clId="{60002395-70A1-4307-ACD1-9F7A5F9CF97D}" dt="2021-12-09T17:42:10.522" v="2980" actId="26606"/>
          <ac:picMkLst>
            <pc:docMk/>
            <pc:sldMk cId="1025870818" sldId="268"/>
            <ac:picMk id="11" creationId="{7727DE85-AE71-4FFE-B79E-BD69D2E40191}"/>
          </ac:picMkLst>
        </pc:picChg>
      </pc:sldChg>
      <pc:sldChg chg="addSp delSp modSp new mod setBg addAnim delAnim">
        <pc:chgData name="Gayatri" userId="6e26f2825c41ed19" providerId="LiveId" clId="{60002395-70A1-4307-ACD1-9F7A5F9CF97D}" dt="2021-12-09T17:55:16.694" v="3084" actId="122"/>
        <pc:sldMkLst>
          <pc:docMk/>
          <pc:sldMk cId="1186945234" sldId="269"/>
        </pc:sldMkLst>
        <pc:spChg chg="mod">
          <ac:chgData name="Gayatri" userId="6e26f2825c41ed19" providerId="LiveId" clId="{60002395-70A1-4307-ACD1-9F7A5F9CF97D}" dt="2021-12-09T17:55:16.694" v="3084" actId="122"/>
          <ac:spMkLst>
            <pc:docMk/>
            <pc:sldMk cId="1186945234" sldId="269"/>
            <ac:spMk id="2" creationId="{F9240FB2-0E35-4EE9-BF2D-CC386C23A6EF}"/>
          </ac:spMkLst>
        </pc:spChg>
        <pc:spChg chg="del mod">
          <ac:chgData name="Gayatri" userId="6e26f2825c41ed19" providerId="LiveId" clId="{60002395-70A1-4307-ACD1-9F7A5F9CF97D}" dt="2021-12-09T17:44:37.829" v="2996" actId="478"/>
          <ac:spMkLst>
            <pc:docMk/>
            <pc:sldMk cId="1186945234" sldId="269"/>
            <ac:spMk id="3" creationId="{F4E71E24-042C-48D1-AED6-58A7621144C8}"/>
          </ac:spMkLst>
        </pc:spChg>
        <pc:spChg chg="add mod">
          <ac:chgData name="Gayatri" userId="6e26f2825c41ed19" providerId="LiveId" clId="{60002395-70A1-4307-ACD1-9F7A5F9CF97D}" dt="2021-12-09T17:54:59.782" v="3066" actId="27636"/>
          <ac:spMkLst>
            <pc:docMk/>
            <pc:sldMk cId="1186945234" sldId="269"/>
            <ac:spMk id="4" creationId="{24E4BE8D-F5FE-4845-988B-98D1220F0053}"/>
          </ac:spMkLst>
        </pc:spChg>
        <pc:spChg chg="add del">
          <ac:chgData name="Gayatri" userId="6e26f2825c41ed19" providerId="LiveId" clId="{60002395-70A1-4307-ACD1-9F7A5F9CF97D}" dt="2021-12-09T17:48:08.884" v="3055" actId="26606"/>
          <ac:spMkLst>
            <pc:docMk/>
            <pc:sldMk cId="1186945234" sldId="269"/>
            <ac:spMk id="10" creationId="{04812C46-200A-4DEB-A05E-3ED6C68C2387}"/>
          </ac:spMkLst>
        </pc:spChg>
        <pc:spChg chg="add del">
          <ac:chgData name="Gayatri" userId="6e26f2825c41ed19" providerId="LiveId" clId="{60002395-70A1-4307-ACD1-9F7A5F9CF97D}" dt="2021-12-09T17:48:08.884" v="3055" actId="26606"/>
          <ac:spMkLst>
            <pc:docMk/>
            <pc:sldMk cId="1186945234" sldId="269"/>
            <ac:spMk id="12" creationId="{D1EA859B-E555-4109-94F3-6700E046E008}"/>
          </ac:spMkLst>
        </pc:spChg>
        <pc:spChg chg="add">
          <ac:chgData name="Gayatri" userId="6e26f2825c41ed19" providerId="LiveId" clId="{60002395-70A1-4307-ACD1-9F7A5F9CF97D}" dt="2021-12-09T17:53:20.249" v="3056" actId="26606"/>
          <ac:spMkLst>
            <pc:docMk/>
            <pc:sldMk cId="1186945234" sldId="269"/>
            <ac:spMk id="13" creationId="{5D7F64A8-D625-4F61-A290-B499BB62ACFF}"/>
          </ac:spMkLst>
        </pc:spChg>
        <pc:picChg chg="add del mod">
          <ac:chgData name="Gayatri" userId="6e26f2825c41ed19" providerId="LiveId" clId="{60002395-70A1-4307-ACD1-9F7A5F9CF97D}" dt="2021-12-09T17:47:20.773" v="3050" actId="478"/>
          <ac:picMkLst>
            <pc:docMk/>
            <pc:sldMk cId="1186945234" sldId="269"/>
            <ac:picMk id="5" creationId="{D66B6903-90DB-43E3-BDAF-5A497B86EBA3}"/>
          </ac:picMkLst>
        </pc:picChg>
        <pc:picChg chg="add del">
          <ac:chgData name="Gayatri" userId="6e26f2825c41ed19" providerId="LiveId" clId="{60002395-70A1-4307-ACD1-9F7A5F9CF97D}" dt="2021-12-09T17:48:08.884" v="3055" actId="26606"/>
          <ac:picMkLst>
            <pc:docMk/>
            <pc:sldMk cId="1186945234" sldId="269"/>
            <ac:picMk id="6" creationId="{74261100-0FAE-4B38-BA80-4CDB2EEE79CE}"/>
          </ac:picMkLst>
        </pc:picChg>
        <pc:picChg chg="add">
          <ac:chgData name="Gayatri" userId="6e26f2825c41ed19" providerId="LiveId" clId="{60002395-70A1-4307-ACD1-9F7A5F9CF97D}" dt="2021-12-09T17:53:20.249" v="3056" actId="26606"/>
          <ac:picMkLst>
            <pc:docMk/>
            <pc:sldMk cId="1186945234" sldId="269"/>
            <ac:picMk id="7" creationId="{99EF84AC-8291-4102-84B7-A4CFD7E03405}"/>
          </ac:picMkLst>
        </pc:picChg>
        <pc:picChg chg="add del">
          <ac:chgData name="Gayatri" userId="6e26f2825c41ed19" providerId="LiveId" clId="{60002395-70A1-4307-ACD1-9F7A5F9CF97D}" dt="2021-12-09T17:53:24.098" v="3057" actId="478"/>
          <ac:picMkLst>
            <pc:docMk/>
            <pc:sldMk cId="1186945234" sldId="269"/>
            <ac:picMk id="8" creationId="{82120095-5C04-4295-9400-8F9A15F8830C}"/>
          </ac:picMkLst>
        </pc:picChg>
      </pc:sldChg>
      <pc:sldMasterChg chg="setBg modSldLayout">
        <pc:chgData name="Gayatri" userId="6e26f2825c41ed19" providerId="LiveId" clId="{60002395-70A1-4307-ACD1-9F7A5F9CF97D}" dt="2021-12-09T03:32:41.177" v="510"/>
        <pc:sldMasterMkLst>
          <pc:docMk/>
          <pc:sldMasterMk cId="2206549154" sldId="2147483648"/>
        </pc:sldMasterMkLst>
        <pc:sldLayoutChg chg="setBg">
          <pc:chgData name="Gayatri" userId="6e26f2825c41ed19" providerId="LiveId" clId="{60002395-70A1-4307-ACD1-9F7A5F9CF97D}" dt="2021-12-09T03:32:41.177" v="510"/>
          <pc:sldLayoutMkLst>
            <pc:docMk/>
            <pc:sldMasterMk cId="2206549154" sldId="2147483648"/>
            <pc:sldLayoutMk cId="482488691" sldId="2147483649"/>
          </pc:sldLayoutMkLst>
        </pc:sldLayoutChg>
        <pc:sldLayoutChg chg="setBg">
          <pc:chgData name="Gayatri" userId="6e26f2825c41ed19" providerId="LiveId" clId="{60002395-70A1-4307-ACD1-9F7A5F9CF97D}" dt="2021-12-09T03:32:41.177" v="510"/>
          <pc:sldLayoutMkLst>
            <pc:docMk/>
            <pc:sldMasterMk cId="2206549154" sldId="2147483648"/>
            <pc:sldLayoutMk cId="3257304478" sldId="2147483650"/>
          </pc:sldLayoutMkLst>
        </pc:sldLayoutChg>
        <pc:sldLayoutChg chg="setBg">
          <pc:chgData name="Gayatri" userId="6e26f2825c41ed19" providerId="LiveId" clId="{60002395-70A1-4307-ACD1-9F7A5F9CF97D}" dt="2021-12-09T03:32:41.177" v="510"/>
          <pc:sldLayoutMkLst>
            <pc:docMk/>
            <pc:sldMasterMk cId="2206549154" sldId="2147483648"/>
            <pc:sldLayoutMk cId="343647055" sldId="2147483651"/>
          </pc:sldLayoutMkLst>
        </pc:sldLayoutChg>
        <pc:sldLayoutChg chg="setBg">
          <pc:chgData name="Gayatri" userId="6e26f2825c41ed19" providerId="LiveId" clId="{60002395-70A1-4307-ACD1-9F7A5F9CF97D}" dt="2021-12-09T03:32:41.177" v="510"/>
          <pc:sldLayoutMkLst>
            <pc:docMk/>
            <pc:sldMasterMk cId="2206549154" sldId="2147483648"/>
            <pc:sldLayoutMk cId="4094485343" sldId="2147483652"/>
          </pc:sldLayoutMkLst>
        </pc:sldLayoutChg>
        <pc:sldLayoutChg chg="setBg">
          <pc:chgData name="Gayatri" userId="6e26f2825c41ed19" providerId="LiveId" clId="{60002395-70A1-4307-ACD1-9F7A5F9CF97D}" dt="2021-12-09T03:32:41.177" v="510"/>
          <pc:sldLayoutMkLst>
            <pc:docMk/>
            <pc:sldMasterMk cId="2206549154" sldId="2147483648"/>
            <pc:sldLayoutMk cId="396581297" sldId="2147483653"/>
          </pc:sldLayoutMkLst>
        </pc:sldLayoutChg>
        <pc:sldLayoutChg chg="setBg">
          <pc:chgData name="Gayatri" userId="6e26f2825c41ed19" providerId="LiveId" clId="{60002395-70A1-4307-ACD1-9F7A5F9CF97D}" dt="2021-12-09T03:32:41.177" v="510"/>
          <pc:sldLayoutMkLst>
            <pc:docMk/>
            <pc:sldMasterMk cId="2206549154" sldId="2147483648"/>
            <pc:sldLayoutMk cId="182278534" sldId="2147483654"/>
          </pc:sldLayoutMkLst>
        </pc:sldLayoutChg>
        <pc:sldLayoutChg chg="setBg">
          <pc:chgData name="Gayatri" userId="6e26f2825c41ed19" providerId="LiveId" clId="{60002395-70A1-4307-ACD1-9F7A5F9CF97D}" dt="2021-12-09T03:32:41.177" v="510"/>
          <pc:sldLayoutMkLst>
            <pc:docMk/>
            <pc:sldMasterMk cId="2206549154" sldId="2147483648"/>
            <pc:sldLayoutMk cId="3360680051" sldId="2147483655"/>
          </pc:sldLayoutMkLst>
        </pc:sldLayoutChg>
        <pc:sldLayoutChg chg="setBg">
          <pc:chgData name="Gayatri" userId="6e26f2825c41ed19" providerId="LiveId" clId="{60002395-70A1-4307-ACD1-9F7A5F9CF97D}" dt="2021-12-09T03:32:41.177" v="510"/>
          <pc:sldLayoutMkLst>
            <pc:docMk/>
            <pc:sldMasterMk cId="2206549154" sldId="2147483648"/>
            <pc:sldLayoutMk cId="3545872247" sldId="2147483656"/>
          </pc:sldLayoutMkLst>
        </pc:sldLayoutChg>
        <pc:sldLayoutChg chg="setBg">
          <pc:chgData name="Gayatri" userId="6e26f2825c41ed19" providerId="LiveId" clId="{60002395-70A1-4307-ACD1-9F7A5F9CF97D}" dt="2021-12-09T03:32:41.177" v="510"/>
          <pc:sldLayoutMkLst>
            <pc:docMk/>
            <pc:sldMasterMk cId="2206549154" sldId="2147483648"/>
            <pc:sldLayoutMk cId="2998235707" sldId="2147483657"/>
          </pc:sldLayoutMkLst>
        </pc:sldLayoutChg>
        <pc:sldLayoutChg chg="setBg">
          <pc:chgData name="Gayatri" userId="6e26f2825c41ed19" providerId="LiveId" clId="{60002395-70A1-4307-ACD1-9F7A5F9CF97D}" dt="2021-12-09T03:32:41.177" v="510"/>
          <pc:sldLayoutMkLst>
            <pc:docMk/>
            <pc:sldMasterMk cId="2206549154" sldId="2147483648"/>
            <pc:sldLayoutMk cId="3917497912" sldId="2147483658"/>
          </pc:sldLayoutMkLst>
        </pc:sldLayoutChg>
        <pc:sldLayoutChg chg="setBg">
          <pc:chgData name="Gayatri" userId="6e26f2825c41ed19" providerId="LiveId" clId="{60002395-70A1-4307-ACD1-9F7A5F9CF97D}" dt="2021-12-09T03:32:41.177" v="510"/>
          <pc:sldLayoutMkLst>
            <pc:docMk/>
            <pc:sldMasterMk cId="2206549154" sldId="2147483648"/>
            <pc:sldLayoutMk cId="1702286744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DDEB0-3AB7-46AB-BABC-0FD93BE925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8AEF21-0AA3-40DE-BC3E-29BA1F35B0E0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Lack of proper guidance for ambulance drivers. People are losing their lives in finding the nearest hospital with required resources.</a:t>
          </a:r>
        </a:p>
      </dgm:t>
    </dgm:pt>
    <dgm:pt modelId="{D83AB611-16EC-4969-9C9F-D2FDAF2BBB7F}" type="parTrans" cxnId="{AB052D16-B30B-4A26-B33B-96907F14B830}">
      <dgm:prSet/>
      <dgm:spPr/>
      <dgm:t>
        <a:bodyPr/>
        <a:lstStyle/>
        <a:p>
          <a:endParaRPr lang="en-US"/>
        </a:p>
      </dgm:t>
    </dgm:pt>
    <dgm:pt modelId="{75F2FD4B-AA24-41CA-9915-B90FC216B5CD}" type="sibTrans" cxnId="{AB052D16-B30B-4A26-B33B-96907F14B830}">
      <dgm:prSet/>
      <dgm:spPr/>
      <dgm:t>
        <a:bodyPr/>
        <a:lstStyle/>
        <a:p>
          <a:endParaRPr lang="en-US"/>
        </a:p>
      </dgm:t>
    </dgm:pt>
    <dgm:pt modelId="{6D92ADE1-FCBF-4A2A-AED7-EA3A4F7723C6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Lack of knowledge about Beds and medical resources available for front-line workers and the government. </a:t>
          </a:r>
        </a:p>
      </dgm:t>
    </dgm:pt>
    <dgm:pt modelId="{31EF5F76-7F48-4BF8-9626-61209003819F}" type="parTrans" cxnId="{367EAF23-88F2-4F11-9658-9E88AD19C87D}">
      <dgm:prSet/>
      <dgm:spPr/>
      <dgm:t>
        <a:bodyPr/>
        <a:lstStyle/>
        <a:p>
          <a:endParaRPr lang="en-US"/>
        </a:p>
      </dgm:t>
    </dgm:pt>
    <dgm:pt modelId="{88BC7B3E-712D-4D7B-BE12-6765D4DCEF4D}" type="sibTrans" cxnId="{367EAF23-88F2-4F11-9658-9E88AD19C87D}">
      <dgm:prSet/>
      <dgm:spPr/>
      <dgm:t>
        <a:bodyPr/>
        <a:lstStyle/>
        <a:p>
          <a:endParaRPr lang="en-US"/>
        </a:p>
      </dgm:t>
    </dgm:pt>
    <dgm:pt modelId="{48585BC9-81AA-4CC8-8DD9-BDC2B4361F4F}" type="pres">
      <dgm:prSet presAssocID="{877DDEB0-3AB7-46AB-BABC-0FD93BE9256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735381C-F859-4EFD-822A-1C7DAF249DA5}" type="pres">
      <dgm:prSet presAssocID="{678AEF21-0AA3-40DE-BC3E-29BA1F35B0E0}" presName="thickLine" presStyleLbl="alignNode1" presStyleIdx="0" presStyleCnt="2"/>
      <dgm:spPr/>
    </dgm:pt>
    <dgm:pt modelId="{B3E34DD0-71E6-42B5-BD5D-EC0BD2B6D65D}" type="pres">
      <dgm:prSet presAssocID="{678AEF21-0AA3-40DE-BC3E-29BA1F35B0E0}" presName="horz1" presStyleCnt="0"/>
      <dgm:spPr/>
    </dgm:pt>
    <dgm:pt modelId="{B18438B0-0C91-4414-8DFB-BF5C79031611}" type="pres">
      <dgm:prSet presAssocID="{678AEF21-0AA3-40DE-BC3E-29BA1F35B0E0}" presName="tx1" presStyleLbl="revTx" presStyleIdx="0" presStyleCnt="2"/>
      <dgm:spPr/>
      <dgm:t>
        <a:bodyPr/>
        <a:lstStyle/>
        <a:p>
          <a:endParaRPr lang="en-US"/>
        </a:p>
      </dgm:t>
    </dgm:pt>
    <dgm:pt modelId="{01527FF6-C1B5-43AF-B90B-DFB3F220D99B}" type="pres">
      <dgm:prSet presAssocID="{678AEF21-0AA3-40DE-BC3E-29BA1F35B0E0}" presName="vert1" presStyleCnt="0"/>
      <dgm:spPr/>
    </dgm:pt>
    <dgm:pt modelId="{95A19A63-EAFF-494C-8484-80B245789428}" type="pres">
      <dgm:prSet presAssocID="{6D92ADE1-FCBF-4A2A-AED7-EA3A4F7723C6}" presName="thickLine" presStyleLbl="alignNode1" presStyleIdx="1" presStyleCnt="2"/>
      <dgm:spPr/>
    </dgm:pt>
    <dgm:pt modelId="{B8E06168-56C3-4A3B-8E0E-73CDC35AFE9E}" type="pres">
      <dgm:prSet presAssocID="{6D92ADE1-FCBF-4A2A-AED7-EA3A4F7723C6}" presName="horz1" presStyleCnt="0"/>
      <dgm:spPr/>
    </dgm:pt>
    <dgm:pt modelId="{CC83B77E-6485-42BD-9252-9A8252CE01B5}" type="pres">
      <dgm:prSet presAssocID="{6D92ADE1-FCBF-4A2A-AED7-EA3A4F7723C6}" presName="tx1" presStyleLbl="revTx" presStyleIdx="1" presStyleCnt="2"/>
      <dgm:spPr/>
      <dgm:t>
        <a:bodyPr/>
        <a:lstStyle/>
        <a:p>
          <a:endParaRPr lang="en-US"/>
        </a:p>
      </dgm:t>
    </dgm:pt>
    <dgm:pt modelId="{CC08096D-C812-4D06-B821-C45CC3D00AE6}" type="pres">
      <dgm:prSet presAssocID="{6D92ADE1-FCBF-4A2A-AED7-EA3A4F7723C6}" presName="vert1" presStyleCnt="0"/>
      <dgm:spPr/>
    </dgm:pt>
  </dgm:ptLst>
  <dgm:cxnLst>
    <dgm:cxn modelId="{AB052D16-B30B-4A26-B33B-96907F14B830}" srcId="{877DDEB0-3AB7-46AB-BABC-0FD93BE9256C}" destId="{678AEF21-0AA3-40DE-BC3E-29BA1F35B0E0}" srcOrd="0" destOrd="0" parTransId="{D83AB611-16EC-4969-9C9F-D2FDAF2BBB7F}" sibTransId="{75F2FD4B-AA24-41CA-9915-B90FC216B5CD}"/>
    <dgm:cxn modelId="{517B7EA4-1753-4788-9F45-E78343C2B585}" type="presOf" srcId="{6D92ADE1-FCBF-4A2A-AED7-EA3A4F7723C6}" destId="{CC83B77E-6485-42BD-9252-9A8252CE01B5}" srcOrd="0" destOrd="0" presId="urn:microsoft.com/office/officeart/2008/layout/LinedList"/>
    <dgm:cxn modelId="{5EE300D4-17FC-413B-8B34-E863CDE163D0}" type="presOf" srcId="{678AEF21-0AA3-40DE-BC3E-29BA1F35B0E0}" destId="{B18438B0-0C91-4414-8DFB-BF5C79031611}" srcOrd="0" destOrd="0" presId="urn:microsoft.com/office/officeart/2008/layout/LinedList"/>
    <dgm:cxn modelId="{A0442356-7F4D-4683-B695-0C93D6BACCD6}" type="presOf" srcId="{877DDEB0-3AB7-46AB-BABC-0FD93BE9256C}" destId="{48585BC9-81AA-4CC8-8DD9-BDC2B4361F4F}" srcOrd="0" destOrd="0" presId="urn:microsoft.com/office/officeart/2008/layout/LinedList"/>
    <dgm:cxn modelId="{367EAF23-88F2-4F11-9658-9E88AD19C87D}" srcId="{877DDEB0-3AB7-46AB-BABC-0FD93BE9256C}" destId="{6D92ADE1-FCBF-4A2A-AED7-EA3A4F7723C6}" srcOrd="1" destOrd="0" parTransId="{31EF5F76-7F48-4BF8-9626-61209003819F}" sibTransId="{88BC7B3E-712D-4D7B-BE12-6765D4DCEF4D}"/>
    <dgm:cxn modelId="{E1573577-C70D-4DF3-823D-914FDB5D262B}" type="presParOf" srcId="{48585BC9-81AA-4CC8-8DD9-BDC2B4361F4F}" destId="{A735381C-F859-4EFD-822A-1C7DAF249DA5}" srcOrd="0" destOrd="0" presId="urn:microsoft.com/office/officeart/2008/layout/LinedList"/>
    <dgm:cxn modelId="{38DED2CD-A1E2-46A2-AD98-8C7063C86C35}" type="presParOf" srcId="{48585BC9-81AA-4CC8-8DD9-BDC2B4361F4F}" destId="{B3E34DD0-71E6-42B5-BD5D-EC0BD2B6D65D}" srcOrd="1" destOrd="0" presId="urn:microsoft.com/office/officeart/2008/layout/LinedList"/>
    <dgm:cxn modelId="{48763945-DF72-4DC8-ADF2-F3913C0B169F}" type="presParOf" srcId="{B3E34DD0-71E6-42B5-BD5D-EC0BD2B6D65D}" destId="{B18438B0-0C91-4414-8DFB-BF5C79031611}" srcOrd="0" destOrd="0" presId="urn:microsoft.com/office/officeart/2008/layout/LinedList"/>
    <dgm:cxn modelId="{30CABCB4-BFDA-4C29-9FE9-101EA0D66EF3}" type="presParOf" srcId="{B3E34DD0-71E6-42B5-BD5D-EC0BD2B6D65D}" destId="{01527FF6-C1B5-43AF-B90B-DFB3F220D99B}" srcOrd="1" destOrd="0" presId="urn:microsoft.com/office/officeart/2008/layout/LinedList"/>
    <dgm:cxn modelId="{47878DB5-43D3-4FC2-B4BE-B8097F1BD67E}" type="presParOf" srcId="{48585BC9-81AA-4CC8-8DD9-BDC2B4361F4F}" destId="{95A19A63-EAFF-494C-8484-80B245789428}" srcOrd="2" destOrd="0" presId="urn:microsoft.com/office/officeart/2008/layout/LinedList"/>
    <dgm:cxn modelId="{36398382-E612-4806-9B22-1F043840530D}" type="presParOf" srcId="{48585BC9-81AA-4CC8-8DD9-BDC2B4361F4F}" destId="{B8E06168-56C3-4A3B-8E0E-73CDC35AFE9E}" srcOrd="3" destOrd="0" presId="urn:microsoft.com/office/officeart/2008/layout/LinedList"/>
    <dgm:cxn modelId="{FFA29524-28F7-4808-8D18-691ACE0A2C6E}" type="presParOf" srcId="{B8E06168-56C3-4A3B-8E0E-73CDC35AFE9E}" destId="{CC83B77E-6485-42BD-9252-9A8252CE01B5}" srcOrd="0" destOrd="0" presId="urn:microsoft.com/office/officeart/2008/layout/LinedList"/>
    <dgm:cxn modelId="{BA1F54C6-15F7-49CA-9DB4-549DF9375998}" type="presParOf" srcId="{B8E06168-56C3-4A3B-8E0E-73CDC35AFE9E}" destId="{CC08096D-C812-4D06-B821-C45CC3D00A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7BFE99-D3B3-40F5-AA51-175A1E2BE789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B7CD3E-537A-4BF2-82A4-A34353ECD731}">
      <dgm:prSet/>
      <dgm:spPr/>
      <dgm:t>
        <a:bodyPr/>
        <a:lstStyle/>
        <a:p>
          <a:pPr algn="just"/>
          <a:r>
            <a:rPr lang="en-US" dirty="0" err="1"/>
            <a:t>En</a:t>
          </a:r>
          <a:r>
            <a:rPr lang="en-US" dirty="0"/>
            <a:t>-route based on beds availability and specialists' availability</a:t>
          </a:r>
        </a:p>
      </dgm:t>
    </dgm:pt>
    <dgm:pt modelId="{A5E0F37C-F59C-4855-BE99-F8B3E57824B9}" type="parTrans" cxnId="{8836C37E-26A7-497F-B8C3-526C8D4CF526}">
      <dgm:prSet/>
      <dgm:spPr/>
      <dgm:t>
        <a:bodyPr/>
        <a:lstStyle/>
        <a:p>
          <a:endParaRPr lang="en-US"/>
        </a:p>
      </dgm:t>
    </dgm:pt>
    <dgm:pt modelId="{B054C016-9CF4-4D23-8401-0AB06D253F62}" type="sibTrans" cxnId="{8836C37E-26A7-497F-B8C3-526C8D4CF526}">
      <dgm:prSet/>
      <dgm:spPr/>
      <dgm:t>
        <a:bodyPr/>
        <a:lstStyle/>
        <a:p>
          <a:endParaRPr lang="en-US"/>
        </a:p>
      </dgm:t>
    </dgm:pt>
    <dgm:pt modelId="{7FC2B23F-57C0-4417-A08D-C7362FB00ED5}">
      <dgm:prSet/>
      <dgm:spPr/>
      <dgm:t>
        <a:bodyPr/>
        <a:lstStyle/>
        <a:p>
          <a:pPr algn="just"/>
          <a:r>
            <a:rPr lang="en-US" dirty="0"/>
            <a:t>Notification to Hospital</a:t>
          </a:r>
        </a:p>
      </dgm:t>
    </dgm:pt>
    <dgm:pt modelId="{C2E046B2-4FDA-4DBD-B699-A59B6472FF25}" type="parTrans" cxnId="{7F165236-2CCE-4D36-9DD2-A926DC853D65}">
      <dgm:prSet/>
      <dgm:spPr/>
      <dgm:t>
        <a:bodyPr/>
        <a:lstStyle/>
        <a:p>
          <a:endParaRPr lang="en-US"/>
        </a:p>
      </dgm:t>
    </dgm:pt>
    <dgm:pt modelId="{E80FE1B6-F8DC-4B39-AD6B-1539DEFD8C4E}" type="sibTrans" cxnId="{7F165236-2CCE-4D36-9DD2-A926DC853D65}">
      <dgm:prSet/>
      <dgm:spPr/>
      <dgm:t>
        <a:bodyPr/>
        <a:lstStyle/>
        <a:p>
          <a:endParaRPr lang="en-US"/>
        </a:p>
      </dgm:t>
    </dgm:pt>
    <dgm:pt modelId="{3B8248EC-44EC-460E-B0F7-3D6768FF9EFC}">
      <dgm:prSet/>
      <dgm:spPr/>
      <dgm:t>
        <a:bodyPr/>
        <a:lstStyle/>
        <a:p>
          <a:pPr algn="just"/>
          <a:r>
            <a:rPr lang="en-US" dirty="0"/>
            <a:t>Provide information to Government regarding the hospital resources</a:t>
          </a:r>
        </a:p>
      </dgm:t>
    </dgm:pt>
    <dgm:pt modelId="{37D8F419-C571-41AB-8489-1F3267912A02}" type="parTrans" cxnId="{4876D2FA-89C8-4791-AFC5-EFB5E0A969F7}">
      <dgm:prSet/>
      <dgm:spPr/>
      <dgm:t>
        <a:bodyPr/>
        <a:lstStyle/>
        <a:p>
          <a:endParaRPr lang="en-US"/>
        </a:p>
      </dgm:t>
    </dgm:pt>
    <dgm:pt modelId="{8780DCC9-717E-4823-8867-1C1F07CA305D}" type="sibTrans" cxnId="{4876D2FA-89C8-4791-AFC5-EFB5E0A969F7}">
      <dgm:prSet/>
      <dgm:spPr/>
      <dgm:t>
        <a:bodyPr/>
        <a:lstStyle/>
        <a:p>
          <a:endParaRPr lang="en-US"/>
        </a:p>
      </dgm:t>
    </dgm:pt>
    <dgm:pt modelId="{29436583-9151-4C2F-815D-D715276ABF5D}" type="pres">
      <dgm:prSet presAssocID="{757BFE99-D3B3-40F5-AA51-175A1E2BE7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FCB2AF-1EBC-458B-B925-4CBC9FE20269}" type="pres">
      <dgm:prSet presAssocID="{ECB7CD3E-537A-4BF2-82A4-A34353ECD73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59137-F876-4F5B-BE6A-1BE027DD6DFA}" type="pres">
      <dgm:prSet presAssocID="{B054C016-9CF4-4D23-8401-0AB06D253F62}" presName="spacer" presStyleCnt="0"/>
      <dgm:spPr/>
    </dgm:pt>
    <dgm:pt modelId="{8BB9327E-DD2B-4ED0-B0EB-B0D5B430D6FB}" type="pres">
      <dgm:prSet presAssocID="{7FC2B23F-57C0-4417-A08D-C7362FB00ED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95064-9ADB-4F1B-880A-213712EFABA8}" type="pres">
      <dgm:prSet presAssocID="{E80FE1B6-F8DC-4B39-AD6B-1539DEFD8C4E}" presName="spacer" presStyleCnt="0"/>
      <dgm:spPr/>
    </dgm:pt>
    <dgm:pt modelId="{D672EE00-9CC2-47F7-9F14-09E9DB104BF1}" type="pres">
      <dgm:prSet presAssocID="{3B8248EC-44EC-460E-B0F7-3D6768FF9E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8C9DE4-0531-40D0-8C8B-B7BBAE7D4542}" type="presOf" srcId="{3B8248EC-44EC-460E-B0F7-3D6768FF9EFC}" destId="{D672EE00-9CC2-47F7-9F14-09E9DB104BF1}" srcOrd="0" destOrd="0" presId="urn:microsoft.com/office/officeart/2005/8/layout/vList2"/>
    <dgm:cxn modelId="{8836C37E-26A7-497F-B8C3-526C8D4CF526}" srcId="{757BFE99-D3B3-40F5-AA51-175A1E2BE789}" destId="{ECB7CD3E-537A-4BF2-82A4-A34353ECD731}" srcOrd="0" destOrd="0" parTransId="{A5E0F37C-F59C-4855-BE99-F8B3E57824B9}" sibTransId="{B054C016-9CF4-4D23-8401-0AB06D253F62}"/>
    <dgm:cxn modelId="{7F165236-2CCE-4D36-9DD2-A926DC853D65}" srcId="{757BFE99-D3B3-40F5-AA51-175A1E2BE789}" destId="{7FC2B23F-57C0-4417-A08D-C7362FB00ED5}" srcOrd="1" destOrd="0" parTransId="{C2E046B2-4FDA-4DBD-B699-A59B6472FF25}" sibTransId="{E80FE1B6-F8DC-4B39-AD6B-1539DEFD8C4E}"/>
    <dgm:cxn modelId="{B2B0DF66-8B4C-409E-A76D-EF3F5FB3B842}" type="presOf" srcId="{757BFE99-D3B3-40F5-AA51-175A1E2BE789}" destId="{29436583-9151-4C2F-815D-D715276ABF5D}" srcOrd="0" destOrd="0" presId="urn:microsoft.com/office/officeart/2005/8/layout/vList2"/>
    <dgm:cxn modelId="{AA3457F8-696A-42DF-9B9D-ACDEB902D736}" type="presOf" srcId="{7FC2B23F-57C0-4417-A08D-C7362FB00ED5}" destId="{8BB9327E-DD2B-4ED0-B0EB-B0D5B430D6FB}" srcOrd="0" destOrd="0" presId="urn:microsoft.com/office/officeart/2005/8/layout/vList2"/>
    <dgm:cxn modelId="{4876D2FA-89C8-4791-AFC5-EFB5E0A969F7}" srcId="{757BFE99-D3B3-40F5-AA51-175A1E2BE789}" destId="{3B8248EC-44EC-460E-B0F7-3D6768FF9EFC}" srcOrd="2" destOrd="0" parTransId="{37D8F419-C571-41AB-8489-1F3267912A02}" sibTransId="{8780DCC9-717E-4823-8867-1C1F07CA305D}"/>
    <dgm:cxn modelId="{9B238102-5337-4AC9-A444-DEC5A19B9413}" type="presOf" srcId="{ECB7CD3E-537A-4BF2-82A4-A34353ECD731}" destId="{4CFCB2AF-1EBC-458B-B925-4CBC9FE20269}" srcOrd="0" destOrd="0" presId="urn:microsoft.com/office/officeart/2005/8/layout/vList2"/>
    <dgm:cxn modelId="{93879D03-3404-43BF-A0E3-70C43089459E}" type="presParOf" srcId="{29436583-9151-4C2F-815D-D715276ABF5D}" destId="{4CFCB2AF-1EBC-458B-B925-4CBC9FE20269}" srcOrd="0" destOrd="0" presId="urn:microsoft.com/office/officeart/2005/8/layout/vList2"/>
    <dgm:cxn modelId="{F2031BEB-8AD6-4C01-8999-8E385A8DF7E9}" type="presParOf" srcId="{29436583-9151-4C2F-815D-D715276ABF5D}" destId="{56459137-F876-4F5B-BE6A-1BE027DD6DFA}" srcOrd="1" destOrd="0" presId="urn:microsoft.com/office/officeart/2005/8/layout/vList2"/>
    <dgm:cxn modelId="{F7DD11CF-414E-4C55-B12A-0B869B0DA48C}" type="presParOf" srcId="{29436583-9151-4C2F-815D-D715276ABF5D}" destId="{8BB9327E-DD2B-4ED0-B0EB-B0D5B430D6FB}" srcOrd="2" destOrd="0" presId="urn:microsoft.com/office/officeart/2005/8/layout/vList2"/>
    <dgm:cxn modelId="{B8E1BCD8-F242-4A7B-8B9B-30CDD0B4C7AA}" type="presParOf" srcId="{29436583-9151-4C2F-815D-D715276ABF5D}" destId="{C4595064-9ADB-4F1B-880A-213712EFABA8}" srcOrd="3" destOrd="0" presId="urn:microsoft.com/office/officeart/2005/8/layout/vList2"/>
    <dgm:cxn modelId="{75FBFEC5-4112-499B-B849-C905D0EFAE3F}" type="presParOf" srcId="{29436583-9151-4C2F-815D-D715276ABF5D}" destId="{D672EE00-9CC2-47F7-9F14-09E9DB104B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345664-29B3-4D85-92BD-AE37B5A99F8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F25839-E0E9-42C0-A382-FF40B9D16304}">
      <dgm:prSet/>
      <dgm:spPr/>
      <dgm:t>
        <a:bodyPr/>
        <a:lstStyle/>
        <a:p>
          <a:r>
            <a:rPr lang="en-US"/>
            <a:t>Manage</a:t>
          </a:r>
        </a:p>
      </dgm:t>
    </dgm:pt>
    <dgm:pt modelId="{A7B5CB9C-A4D6-4AF1-AF71-C10FEDBB9CFB}" type="parTrans" cxnId="{BF16CC61-0BF9-4832-8668-8C590C260223}">
      <dgm:prSet/>
      <dgm:spPr/>
      <dgm:t>
        <a:bodyPr/>
        <a:lstStyle/>
        <a:p>
          <a:endParaRPr lang="en-US"/>
        </a:p>
      </dgm:t>
    </dgm:pt>
    <dgm:pt modelId="{56895798-BDAA-4DAE-BC37-AD96FE7BABA7}" type="sibTrans" cxnId="{BF16CC61-0BF9-4832-8668-8C590C260223}">
      <dgm:prSet/>
      <dgm:spPr/>
      <dgm:t>
        <a:bodyPr/>
        <a:lstStyle/>
        <a:p>
          <a:endParaRPr lang="en-US"/>
        </a:p>
      </dgm:t>
    </dgm:pt>
    <dgm:pt modelId="{C68ACA62-558A-492F-B615-5CA8E74863DE}">
      <dgm:prSet/>
      <dgm:spPr/>
      <dgm:t>
        <a:bodyPr/>
        <a:lstStyle/>
        <a:p>
          <a:r>
            <a:rPr lang="en-US" dirty="0"/>
            <a:t>Manage </a:t>
          </a:r>
          <a:r>
            <a:rPr lang="en-US"/>
            <a:t>the hospital’s data</a:t>
          </a:r>
          <a:endParaRPr lang="en-US" dirty="0"/>
        </a:p>
      </dgm:t>
    </dgm:pt>
    <dgm:pt modelId="{1B7E18CB-713A-4303-A8EE-0E224F28921F}" type="parTrans" cxnId="{4BB82332-053B-4309-85E1-8EE030AFA6A5}">
      <dgm:prSet/>
      <dgm:spPr/>
      <dgm:t>
        <a:bodyPr/>
        <a:lstStyle/>
        <a:p>
          <a:endParaRPr lang="en-US"/>
        </a:p>
      </dgm:t>
    </dgm:pt>
    <dgm:pt modelId="{52F4BEFE-0414-417A-A668-6011EC5F7A33}" type="sibTrans" cxnId="{4BB82332-053B-4309-85E1-8EE030AFA6A5}">
      <dgm:prSet/>
      <dgm:spPr/>
      <dgm:t>
        <a:bodyPr/>
        <a:lstStyle/>
        <a:p>
          <a:endParaRPr lang="en-US"/>
        </a:p>
      </dgm:t>
    </dgm:pt>
    <dgm:pt modelId="{0AF266EB-1BA3-4324-A490-350F663F659C}">
      <dgm:prSet/>
      <dgm:spPr/>
      <dgm:t>
        <a:bodyPr/>
        <a:lstStyle/>
        <a:p>
          <a:r>
            <a:rPr lang="en-US"/>
            <a:t>Share</a:t>
          </a:r>
        </a:p>
      </dgm:t>
    </dgm:pt>
    <dgm:pt modelId="{3427727B-B3A2-404B-B830-C676AB0D5B93}" type="parTrans" cxnId="{BE8BA742-0391-4C3B-A1E1-4808F317DC9F}">
      <dgm:prSet/>
      <dgm:spPr/>
      <dgm:t>
        <a:bodyPr/>
        <a:lstStyle/>
        <a:p>
          <a:endParaRPr lang="en-US"/>
        </a:p>
      </dgm:t>
    </dgm:pt>
    <dgm:pt modelId="{8B3D7AA9-F0A5-4E20-8350-DD392680B699}" type="sibTrans" cxnId="{BE8BA742-0391-4C3B-A1E1-4808F317DC9F}">
      <dgm:prSet/>
      <dgm:spPr/>
      <dgm:t>
        <a:bodyPr/>
        <a:lstStyle/>
        <a:p>
          <a:endParaRPr lang="en-US"/>
        </a:p>
      </dgm:t>
    </dgm:pt>
    <dgm:pt modelId="{A8CB3018-195B-41C0-8AB2-D2A6D158DFA2}">
      <dgm:prSet/>
      <dgm:spPr/>
      <dgm:t>
        <a:bodyPr/>
        <a:lstStyle/>
        <a:p>
          <a:r>
            <a:rPr lang="en-US" dirty="0"/>
            <a:t>Share the data with 911 Team</a:t>
          </a:r>
        </a:p>
      </dgm:t>
    </dgm:pt>
    <dgm:pt modelId="{BA223A31-CEE0-4DA5-9EA4-6372D9ECFABD}" type="parTrans" cxnId="{1E2ACE61-6971-49D6-A32B-20373D02ECBE}">
      <dgm:prSet/>
      <dgm:spPr/>
      <dgm:t>
        <a:bodyPr/>
        <a:lstStyle/>
        <a:p>
          <a:endParaRPr lang="en-US"/>
        </a:p>
      </dgm:t>
    </dgm:pt>
    <dgm:pt modelId="{BF9AB6A9-A890-4EA3-BBD5-9D00C232F686}" type="sibTrans" cxnId="{1E2ACE61-6971-49D6-A32B-20373D02ECBE}">
      <dgm:prSet/>
      <dgm:spPr/>
      <dgm:t>
        <a:bodyPr/>
        <a:lstStyle/>
        <a:p>
          <a:endParaRPr lang="en-US"/>
        </a:p>
      </dgm:t>
    </dgm:pt>
    <dgm:pt modelId="{73691D42-B061-4E98-A752-6A01B5C881DC}">
      <dgm:prSet/>
      <dgm:spPr/>
      <dgm:t>
        <a:bodyPr/>
        <a:lstStyle/>
        <a:p>
          <a:r>
            <a:rPr lang="en-US" dirty="0"/>
            <a:t>Directions</a:t>
          </a:r>
        </a:p>
      </dgm:t>
    </dgm:pt>
    <dgm:pt modelId="{1BB49D76-0F97-4706-AAC4-B2AEF3315705}" type="parTrans" cxnId="{278B6526-62B3-4939-878A-5F7474D86453}">
      <dgm:prSet/>
      <dgm:spPr/>
      <dgm:t>
        <a:bodyPr/>
        <a:lstStyle/>
        <a:p>
          <a:endParaRPr lang="en-US"/>
        </a:p>
      </dgm:t>
    </dgm:pt>
    <dgm:pt modelId="{8EB07AF3-A428-4A10-AE5B-046A8F8820D8}" type="sibTrans" cxnId="{278B6526-62B3-4939-878A-5F7474D86453}">
      <dgm:prSet/>
      <dgm:spPr/>
      <dgm:t>
        <a:bodyPr/>
        <a:lstStyle/>
        <a:p>
          <a:endParaRPr lang="en-US"/>
        </a:p>
      </dgm:t>
    </dgm:pt>
    <dgm:pt modelId="{D3DF86F4-6E97-4F23-AF66-DC16BED2A2FE}">
      <dgm:prSet/>
      <dgm:spPr/>
      <dgm:t>
        <a:bodyPr/>
        <a:lstStyle/>
        <a:p>
          <a:r>
            <a:rPr lang="en-US" dirty="0"/>
            <a:t>Provide directions to the nearest best hospital</a:t>
          </a:r>
        </a:p>
      </dgm:t>
    </dgm:pt>
    <dgm:pt modelId="{677FBD1D-014C-4B53-8B05-3C125B0D8BD0}" type="parTrans" cxnId="{2B7CE788-2DC4-4C54-BFB0-60DAC9D65AED}">
      <dgm:prSet/>
      <dgm:spPr/>
      <dgm:t>
        <a:bodyPr/>
        <a:lstStyle/>
        <a:p>
          <a:endParaRPr lang="en-US"/>
        </a:p>
      </dgm:t>
    </dgm:pt>
    <dgm:pt modelId="{EDF9F4E5-6BCB-4F52-AFD9-C86EE03DAFFA}" type="sibTrans" cxnId="{2B7CE788-2DC4-4C54-BFB0-60DAC9D65AED}">
      <dgm:prSet/>
      <dgm:spPr/>
      <dgm:t>
        <a:bodyPr/>
        <a:lstStyle/>
        <a:p>
          <a:endParaRPr lang="en-US"/>
        </a:p>
      </dgm:t>
    </dgm:pt>
    <dgm:pt modelId="{C48587C3-AE8A-4FC5-9B70-3BB6000D68FF}">
      <dgm:prSet/>
      <dgm:spPr/>
      <dgm:t>
        <a:bodyPr/>
        <a:lstStyle/>
        <a:p>
          <a:r>
            <a:rPr lang="en-US" dirty="0"/>
            <a:t>Notify</a:t>
          </a:r>
        </a:p>
      </dgm:t>
    </dgm:pt>
    <dgm:pt modelId="{EDBAE3FE-5155-4D34-AC57-D1BF65D67637}" type="parTrans" cxnId="{0AC8A6A3-3047-42B9-A887-7415C2A41D32}">
      <dgm:prSet/>
      <dgm:spPr/>
      <dgm:t>
        <a:bodyPr/>
        <a:lstStyle/>
        <a:p>
          <a:endParaRPr lang="en-US"/>
        </a:p>
      </dgm:t>
    </dgm:pt>
    <dgm:pt modelId="{7A676816-A571-4946-99C5-241333223C91}" type="sibTrans" cxnId="{0AC8A6A3-3047-42B9-A887-7415C2A41D32}">
      <dgm:prSet/>
      <dgm:spPr/>
      <dgm:t>
        <a:bodyPr/>
        <a:lstStyle/>
        <a:p>
          <a:endParaRPr lang="en-US"/>
        </a:p>
      </dgm:t>
    </dgm:pt>
    <dgm:pt modelId="{5C118C6B-2A41-4702-8BDC-99D1EAED5466}">
      <dgm:prSet/>
      <dgm:spPr/>
      <dgm:t>
        <a:bodyPr/>
        <a:lstStyle/>
        <a:p>
          <a:r>
            <a:rPr lang="en-US" dirty="0"/>
            <a:t>Notify the hospital</a:t>
          </a:r>
        </a:p>
      </dgm:t>
    </dgm:pt>
    <dgm:pt modelId="{27147950-C2C0-4CE6-9DC9-B800B68F55B8}" type="parTrans" cxnId="{CFC7BDB0-6344-43AF-8304-10A6FDB95F0E}">
      <dgm:prSet/>
      <dgm:spPr/>
      <dgm:t>
        <a:bodyPr/>
        <a:lstStyle/>
        <a:p>
          <a:endParaRPr lang="en-US"/>
        </a:p>
      </dgm:t>
    </dgm:pt>
    <dgm:pt modelId="{6D0BB30A-E0D4-4564-A5C7-9FB1221F8BCA}" type="sibTrans" cxnId="{CFC7BDB0-6344-43AF-8304-10A6FDB95F0E}">
      <dgm:prSet/>
      <dgm:spPr/>
      <dgm:t>
        <a:bodyPr/>
        <a:lstStyle/>
        <a:p>
          <a:endParaRPr lang="en-US"/>
        </a:p>
      </dgm:t>
    </dgm:pt>
    <dgm:pt modelId="{FBC8B8C3-B021-40D7-B0A5-375F6868F76B}">
      <dgm:prSet/>
      <dgm:spPr/>
      <dgm:t>
        <a:bodyPr/>
        <a:lstStyle/>
        <a:p>
          <a:r>
            <a:rPr lang="en-US" dirty="0"/>
            <a:t>Tracking </a:t>
          </a:r>
        </a:p>
      </dgm:t>
    </dgm:pt>
    <dgm:pt modelId="{5B460F85-6812-4FD4-80E7-2651AEAC3956}" type="parTrans" cxnId="{2FE57273-8E86-40DD-9E9A-1C60A2879FBD}">
      <dgm:prSet/>
      <dgm:spPr/>
      <dgm:t>
        <a:bodyPr/>
        <a:lstStyle/>
        <a:p>
          <a:endParaRPr lang="en-US"/>
        </a:p>
      </dgm:t>
    </dgm:pt>
    <dgm:pt modelId="{C470F5E5-7D4C-48F1-87E5-4CAC9A614BF3}" type="sibTrans" cxnId="{2FE57273-8E86-40DD-9E9A-1C60A2879FBD}">
      <dgm:prSet/>
      <dgm:spPr/>
      <dgm:t>
        <a:bodyPr/>
        <a:lstStyle/>
        <a:p>
          <a:endParaRPr lang="en-US"/>
        </a:p>
      </dgm:t>
    </dgm:pt>
    <dgm:pt modelId="{665A0F2B-0DC0-448A-93E3-CC2C677DAD64}">
      <dgm:prSet/>
      <dgm:spPr/>
      <dgm:t>
        <a:bodyPr/>
        <a:lstStyle/>
        <a:p>
          <a:r>
            <a:rPr lang="en-US" dirty="0"/>
            <a:t>Updating the Resources data of all the hospitals to the Government </a:t>
          </a:r>
        </a:p>
      </dgm:t>
    </dgm:pt>
    <dgm:pt modelId="{C01E2C87-B7D5-46F1-8CB0-B0E580FAE6B8}" type="parTrans" cxnId="{992D1DC4-3746-4E67-8A29-426B5427F9F2}">
      <dgm:prSet/>
      <dgm:spPr/>
      <dgm:t>
        <a:bodyPr/>
        <a:lstStyle/>
        <a:p>
          <a:endParaRPr lang="en-US"/>
        </a:p>
      </dgm:t>
    </dgm:pt>
    <dgm:pt modelId="{A7D821A2-83CC-4FEA-8D14-C52BA02F21A8}" type="sibTrans" cxnId="{992D1DC4-3746-4E67-8A29-426B5427F9F2}">
      <dgm:prSet/>
      <dgm:spPr/>
      <dgm:t>
        <a:bodyPr/>
        <a:lstStyle/>
        <a:p>
          <a:endParaRPr lang="en-US"/>
        </a:p>
      </dgm:t>
    </dgm:pt>
    <dgm:pt modelId="{60669881-8719-4D99-A4BF-74DBECC908FA}" type="pres">
      <dgm:prSet presAssocID="{3D345664-29B3-4D85-92BD-AE37B5A99F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E66A3F-93CC-44CD-ABE4-F4381F57B371}" type="pres">
      <dgm:prSet presAssocID="{9CF25839-E0E9-42C0-A382-FF40B9D16304}" presName="linNode" presStyleCnt="0"/>
      <dgm:spPr/>
    </dgm:pt>
    <dgm:pt modelId="{A425DF56-5327-4087-B0E0-3D145F9AFD2B}" type="pres">
      <dgm:prSet presAssocID="{9CF25839-E0E9-42C0-A382-FF40B9D16304}" presName="parentText" presStyleLbl="alignNode1" presStyleIdx="0" presStyleCnt="5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275FE1FC-DCE3-4F67-B344-268006394BE8}" type="pres">
      <dgm:prSet presAssocID="{9CF25839-E0E9-42C0-A382-FF40B9D16304}" presName="descendantText" presStyleLbl="alignAccFollowNode1" presStyleIdx="0" presStyleCnt="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07006352-D74C-4A79-9C7A-F85E12F448B6}" type="pres">
      <dgm:prSet presAssocID="{56895798-BDAA-4DAE-BC37-AD96FE7BABA7}" presName="sp" presStyleCnt="0"/>
      <dgm:spPr/>
    </dgm:pt>
    <dgm:pt modelId="{01035C82-D605-4B58-8ED6-D6A705FBE881}" type="pres">
      <dgm:prSet presAssocID="{0AF266EB-1BA3-4324-A490-350F663F659C}" presName="linNode" presStyleCnt="0"/>
      <dgm:spPr/>
    </dgm:pt>
    <dgm:pt modelId="{E5FFBA52-52CC-49E2-98CB-9320925F948D}" type="pres">
      <dgm:prSet presAssocID="{0AF266EB-1BA3-4324-A490-350F663F659C}" presName="parentText" presStyleLbl="alignNode1" presStyleIdx="1" presStyleCnt="5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A0D13E0C-F3D8-4978-87FA-8AE53EF5AAA0}" type="pres">
      <dgm:prSet presAssocID="{0AF266EB-1BA3-4324-A490-350F663F659C}" presName="descendantText" presStyleLbl="alignAccFollowNode1" presStyleIdx="1" presStyleCnt="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2B1A8BDC-F04E-40C3-B7ED-AC1722AE40C8}" type="pres">
      <dgm:prSet presAssocID="{8B3D7AA9-F0A5-4E20-8350-DD392680B699}" presName="sp" presStyleCnt="0"/>
      <dgm:spPr/>
    </dgm:pt>
    <dgm:pt modelId="{53C64696-AC84-4A44-BA4A-538918D31644}" type="pres">
      <dgm:prSet presAssocID="{73691D42-B061-4E98-A752-6A01B5C881DC}" presName="linNode" presStyleCnt="0"/>
      <dgm:spPr/>
    </dgm:pt>
    <dgm:pt modelId="{95DF1C81-A864-44CD-823A-82F9DD5BC383}" type="pres">
      <dgm:prSet presAssocID="{73691D42-B061-4E98-A752-6A01B5C881DC}" presName="parentText" presStyleLbl="alignNode1" presStyleIdx="2" presStyleCnt="5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B21846D3-CE45-4DB7-896E-5608627A79C0}" type="pres">
      <dgm:prSet presAssocID="{73691D42-B061-4E98-A752-6A01B5C881DC}" presName="descendantText" presStyleLbl="alignAccFollowNode1" presStyleIdx="2" presStyleCnt="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289B65A4-6553-400A-B231-F100EC11FA02}" type="pres">
      <dgm:prSet presAssocID="{8EB07AF3-A428-4A10-AE5B-046A8F8820D8}" presName="sp" presStyleCnt="0"/>
      <dgm:spPr/>
    </dgm:pt>
    <dgm:pt modelId="{4A213834-F98B-4B2A-995A-AD98FB07F056}" type="pres">
      <dgm:prSet presAssocID="{C48587C3-AE8A-4FC5-9B70-3BB6000D68FF}" presName="linNode" presStyleCnt="0"/>
      <dgm:spPr/>
    </dgm:pt>
    <dgm:pt modelId="{D05CDC6D-799E-4747-A1C5-9C736903A038}" type="pres">
      <dgm:prSet presAssocID="{C48587C3-AE8A-4FC5-9B70-3BB6000D68FF}" presName="parentText" presStyleLbl="alignNode1" presStyleIdx="3" presStyleCnt="5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1B74FBAB-DF0B-4B52-A8C9-084CD8145DFF}" type="pres">
      <dgm:prSet presAssocID="{C48587C3-AE8A-4FC5-9B70-3BB6000D68FF}" presName="descendantText" presStyleLbl="alignAccFollowNode1" presStyleIdx="3" presStyleCnt="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DEE2C58E-65DF-49CE-9293-DE72917EAF06}" type="pres">
      <dgm:prSet presAssocID="{7A676816-A571-4946-99C5-241333223C91}" presName="sp" presStyleCnt="0"/>
      <dgm:spPr/>
    </dgm:pt>
    <dgm:pt modelId="{30096EEE-D4BC-4F24-9DBA-61C0D7320C37}" type="pres">
      <dgm:prSet presAssocID="{FBC8B8C3-B021-40D7-B0A5-375F6868F76B}" presName="linNode" presStyleCnt="0"/>
      <dgm:spPr/>
    </dgm:pt>
    <dgm:pt modelId="{67F1B5A6-EF10-47E1-B148-FC73F0A24847}" type="pres">
      <dgm:prSet presAssocID="{FBC8B8C3-B021-40D7-B0A5-375F6868F76B}" presName="parentText" presStyleLbl="alignNode1" presStyleIdx="4" presStyleCnt="5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643F849F-C592-4ABE-8A11-D74E0F133D0A}" type="pres">
      <dgm:prSet presAssocID="{FBC8B8C3-B021-40D7-B0A5-375F6868F76B}" presName="descendantText" presStyleLbl="alignAccFollowNode1" presStyleIdx="4" presStyleCnt="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8A3FF12F-D7CD-45A0-8DDF-7DBF771616C0}" type="presOf" srcId="{A8CB3018-195B-41C0-8AB2-D2A6D158DFA2}" destId="{A0D13E0C-F3D8-4978-87FA-8AE53EF5AAA0}" srcOrd="0" destOrd="0" presId="urn:microsoft.com/office/officeart/2016/7/layout/VerticalSolidActionList"/>
    <dgm:cxn modelId="{B7A2F8F7-7F2D-48C4-97F2-0A0A1FA35793}" type="presOf" srcId="{0AF266EB-1BA3-4324-A490-350F663F659C}" destId="{E5FFBA52-52CC-49E2-98CB-9320925F948D}" srcOrd="0" destOrd="0" presId="urn:microsoft.com/office/officeart/2016/7/layout/VerticalSolidActionList"/>
    <dgm:cxn modelId="{0734004F-004F-404E-BB64-7077B68AD163}" type="presOf" srcId="{665A0F2B-0DC0-448A-93E3-CC2C677DAD64}" destId="{643F849F-C592-4ABE-8A11-D74E0F133D0A}" srcOrd="0" destOrd="0" presId="urn:microsoft.com/office/officeart/2016/7/layout/VerticalSolidActionList"/>
    <dgm:cxn modelId="{12C8DACF-6853-441B-9FCB-A05379C331C3}" type="presOf" srcId="{FBC8B8C3-B021-40D7-B0A5-375F6868F76B}" destId="{67F1B5A6-EF10-47E1-B148-FC73F0A24847}" srcOrd="0" destOrd="0" presId="urn:microsoft.com/office/officeart/2016/7/layout/VerticalSolidActionList"/>
    <dgm:cxn modelId="{BE8BA742-0391-4C3B-A1E1-4808F317DC9F}" srcId="{3D345664-29B3-4D85-92BD-AE37B5A99F88}" destId="{0AF266EB-1BA3-4324-A490-350F663F659C}" srcOrd="1" destOrd="0" parTransId="{3427727B-B3A2-404B-B830-C676AB0D5B93}" sibTransId="{8B3D7AA9-F0A5-4E20-8350-DD392680B699}"/>
    <dgm:cxn modelId="{2B7CE788-2DC4-4C54-BFB0-60DAC9D65AED}" srcId="{73691D42-B061-4E98-A752-6A01B5C881DC}" destId="{D3DF86F4-6E97-4F23-AF66-DC16BED2A2FE}" srcOrd="0" destOrd="0" parTransId="{677FBD1D-014C-4B53-8B05-3C125B0D8BD0}" sibTransId="{EDF9F4E5-6BCB-4F52-AFD9-C86EE03DAFFA}"/>
    <dgm:cxn modelId="{992D1DC4-3746-4E67-8A29-426B5427F9F2}" srcId="{FBC8B8C3-B021-40D7-B0A5-375F6868F76B}" destId="{665A0F2B-0DC0-448A-93E3-CC2C677DAD64}" srcOrd="0" destOrd="0" parTransId="{C01E2C87-B7D5-46F1-8CB0-B0E580FAE6B8}" sibTransId="{A7D821A2-83CC-4FEA-8D14-C52BA02F21A8}"/>
    <dgm:cxn modelId="{1E2ACE61-6971-49D6-A32B-20373D02ECBE}" srcId="{0AF266EB-1BA3-4324-A490-350F663F659C}" destId="{A8CB3018-195B-41C0-8AB2-D2A6D158DFA2}" srcOrd="0" destOrd="0" parTransId="{BA223A31-CEE0-4DA5-9EA4-6372D9ECFABD}" sibTransId="{BF9AB6A9-A890-4EA3-BBD5-9D00C232F686}"/>
    <dgm:cxn modelId="{278B6526-62B3-4939-878A-5F7474D86453}" srcId="{3D345664-29B3-4D85-92BD-AE37B5A99F88}" destId="{73691D42-B061-4E98-A752-6A01B5C881DC}" srcOrd="2" destOrd="0" parTransId="{1BB49D76-0F97-4706-AAC4-B2AEF3315705}" sibTransId="{8EB07AF3-A428-4A10-AE5B-046A8F8820D8}"/>
    <dgm:cxn modelId="{CFC7BDB0-6344-43AF-8304-10A6FDB95F0E}" srcId="{C48587C3-AE8A-4FC5-9B70-3BB6000D68FF}" destId="{5C118C6B-2A41-4702-8BDC-99D1EAED5466}" srcOrd="0" destOrd="0" parTransId="{27147950-C2C0-4CE6-9DC9-B800B68F55B8}" sibTransId="{6D0BB30A-E0D4-4564-A5C7-9FB1221F8BCA}"/>
    <dgm:cxn modelId="{0AC8A6A3-3047-42B9-A887-7415C2A41D32}" srcId="{3D345664-29B3-4D85-92BD-AE37B5A99F88}" destId="{C48587C3-AE8A-4FC5-9B70-3BB6000D68FF}" srcOrd="3" destOrd="0" parTransId="{EDBAE3FE-5155-4D34-AC57-D1BF65D67637}" sibTransId="{7A676816-A571-4946-99C5-241333223C91}"/>
    <dgm:cxn modelId="{D828D870-2E43-41F5-84B8-0B0C64B314B5}" type="presOf" srcId="{9CF25839-E0E9-42C0-A382-FF40B9D16304}" destId="{A425DF56-5327-4087-B0E0-3D145F9AFD2B}" srcOrd="0" destOrd="0" presId="urn:microsoft.com/office/officeart/2016/7/layout/VerticalSolidActionList"/>
    <dgm:cxn modelId="{22D0FEE6-1B04-4586-828E-A3B3E4AB61D8}" type="presOf" srcId="{73691D42-B061-4E98-A752-6A01B5C881DC}" destId="{95DF1C81-A864-44CD-823A-82F9DD5BC383}" srcOrd="0" destOrd="0" presId="urn:microsoft.com/office/officeart/2016/7/layout/VerticalSolidActionList"/>
    <dgm:cxn modelId="{1AF760C9-53DF-44EC-8347-420F54B46CA4}" type="presOf" srcId="{C68ACA62-558A-492F-B615-5CA8E74863DE}" destId="{275FE1FC-DCE3-4F67-B344-268006394BE8}" srcOrd="0" destOrd="0" presId="urn:microsoft.com/office/officeart/2016/7/layout/VerticalSolidActionList"/>
    <dgm:cxn modelId="{4E8763A4-B938-4264-B6DD-5D5AD5262459}" type="presOf" srcId="{C48587C3-AE8A-4FC5-9B70-3BB6000D68FF}" destId="{D05CDC6D-799E-4747-A1C5-9C736903A038}" srcOrd="0" destOrd="0" presId="urn:microsoft.com/office/officeart/2016/7/layout/VerticalSolidActionList"/>
    <dgm:cxn modelId="{2FE57273-8E86-40DD-9E9A-1C60A2879FBD}" srcId="{3D345664-29B3-4D85-92BD-AE37B5A99F88}" destId="{FBC8B8C3-B021-40D7-B0A5-375F6868F76B}" srcOrd="4" destOrd="0" parTransId="{5B460F85-6812-4FD4-80E7-2651AEAC3956}" sibTransId="{C470F5E5-7D4C-48F1-87E5-4CAC9A614BF3}"/>
    <dgm:cxn modelId="{05083CDA-9B14-44EC-9FEE-EDDE1BA79139}" type="presOf" srcId="{D3DF86F4-6E97-4F23-AF66-DC16BED2A2FE}" destId="{B21846D3-CE45-4DB7-896E-5608627A79C0}" srcOrd="0" destOrd="0" presId="urn:microsoft.com/office/officeart/2016/7/layout/VerticalSolidActionList"/>
    <dgm:cxn modelId="{F2A85DC1-5808-4C3B-9D4A-4E397CAF97DD}" type="presOf" srcId="{5C118C6B-2A41-4702-8BDC-99D1EAED5466}" destId="{1B74FBAB-DF0B-4B52-A8C9-084CD8145DFF}" srcOrd="0" destOrd="0" presId="urn:microsoft.com/office/officeart/2016/7/layout/VerticalSolidActionList"/>
    <dgm:cxn modelId="{12C713A0-1FC4-4EB2-AA09-FCD857BC219A}" type="presOf" srcId="{3D345664-29B3-4D85-92BD-AE37B5A99F88}" destId="{60669881-8719-4D99-A4BF-74DBECC908FA}" srcOrd="0" destOrd="0" presId="urn:microsoft.com/office/officeart/2016/7/layout/VerticalSolidActionList"/>
    <dgm:cxn modelId="{BF16CC61-0BF9-4832-8668-8C590C260223}" srcId="{3D345664-29B3-4D85-92BD-AE37B5A99F88}" destId="{9CF25839-E0E9-42C0-A382-FF40B9D16304}" srcOrd="0" destOrd="0" parTransId="{A7B5CB9C-A4D6-4AF1-AF71-C10FEDBB9CFB}" sibTransId="{56895798-BDAA-4DAE-BC37-AD96FE7BABA7}"/>
    <dgm:cxn modelId="{4BB82332-053B-4309-85E1-8EE030AFA6A5}" srcId="{9CF25839-E0E9-42C0-A382-FF40B9D16304}" destId="{C68ACA62-558A-492F-B615-5CA8E74863DE}" srcOrd="0" destOrd="0" parTransId="{1B7E18CB-713A-4303-A8EE-0E224F28921F}" sibTransId="{52F4BEFE-0414-417A-A668-6011EC5F7A33}"/>
    <dgm:cxn modelId="{07E59231-BA56-4B30-82D6-2D2BF2F357C6}" type="presParOf" srcId="{60669881-8719-4D99-A4BF-74DBECC908FA}" destId="{30E66A3F-93CC-44CD-ABE4-F4381F57B371}" srcOrd="0" destOrd="0" presId="urn:microsoft.com/office/officeart/2016/7/layout/VerticalSolidActionList"/>
    <dgm:cxn modelId="{2895A085-2DA6-4147-B5D3-DEAAD4596480}" type="presParOf" srcId="{30E66A3F-93CC-44CD-ABE4-F4381F57B371}" destId="{A425DF56-5327-4087-B0E0-3D145F9AFD2B}" srcOrd="0" destOrd="0" presId="urn:microsoft.com/office/officeart/2016/7/layout/VerticalSolidActionList"/>
    <dgm:cxn modelId="{1E2A220B-6C1A-46EA-B40E-949E484D3392}" type="presParOf" srcId="{30E66A3F-93CC-44CD-ABE4-F4381F57B371}" destId="{275FE1FC-DCE3-4F67-B344-268006394BE8}" srcOrd="1" destOrd="0" presId="urn:microsoft.com/office/officeart/2016/7/layout/VerticalSolidActionList"/>
    <dgm:cxn modelId="{93FC5DEB-6997-4769-A339-43E1321FF150}" type="presParOf" srcId="{60669881-8719-4D99-A4BF-74DBECC908FA}" destId="{07006352-D74C-4A79-9C7A-F85E12F448B6}" srcOrd="1" destOrd="0" presId="urn:microsoft.com/office/officeart/2016/7/layout/VerticalSolidActionList"/>
    <dgm:cxn modelId="{40BD8628-2632-45FF-A053-F0B457B5AED8}" type="presParOf" srcId="{60669881-8719-4D99-A4BF-74DBECC908FA}" destId="{01035C82-D605-4B58-8ED6-D6A705FBE881}" srcOrd="2" destOrd="0" presId="urn:microsoft.com/office/officeart/2016/7/layout/VerticalSolidActionList"/>
    <dgm:cxn modelId="{F75DBA1B-4D77-461C-A153-C436751151B3}" type="presParOf" srcId="{01035C82-D605-4B58-8ED6-D6A705FBE881}" destId="{E5FFBA52-52CC-49E2-98CB-9320925F948D}" srcOrd="0" destOrd="0" presId="urn:microsoft.com/office/officeart/2016/7/layout/VerticalSolidActionList"/>
    <dgm:cxn modelId="{DE1B62D1-9836-45E0-896B-4A42B7A66E72}" type="presParOf" srcId="{01035C82-D605-4B58-8ED6-D6A705FBE881}" destId="{A0D13E0C-F3D8-4978-87FA-8AE53EF5AAA0}" srcOrd="1" destOrd="0" presId="urn:microsoft.com/office/officeart/2016/7/layout/VerticalSolidActionList"/>
    <dgm:cxn modelId="{2DC36F8C-4BB4-48C7-BF4B-C3021920CF03}" type="presParOf" srcId="{60669881-8719-4D99-A4BF-74DBECC908FA}" destId="{2B1A8BDC-F04E-40C3-B7ED-AC1722AE40C8}" srcOrd="3" destOrd="0" presId="urn:microsoft.com/office/officeart/2016/7/layout/VerticalSolidActionList"/>
    <dgm:cxn modelId="{B29C9676-065F-47C7-9629-FBA1C92FCD6D}" type="presParOf" srcId="{60669881-8719-4D99-A4BF-74DBECC908FA}" destId="{53C64696-AC84-4A44-BA4A-538918D31644}" srcOrd="4" destOrd="0" presId="urn:microsoft.com/office/officeart/2016/7/layout/VerticalSolidActionList"/>
    <dgm:cxn modelId="{D980F77F-BAAD-4CEC-A566-DCBEBB45465C}" type="presParOf" srcId="{53C64696-AC84-4A44-BA4A-538918D31644}" destId="{95DF1C81-A864-44CD-823A-82F9DD5BC383}" srcOrd="0" destOrd="0" presId="urn:microsoft.com/office/officeart/2016/7/layout/VerticalSolidActionList"/>
    <dgm:cxn modelId="{AB7DA197-3EA1-47CF-9460-D61FEDC7B1F1}" type="presParOf" srcId="{53C64696-AC84-4A44-BA4A-538918D31644}" destId="{B21846D3-CE45-4DB7-896E-5608627A79C0}" srcOrd="1" destOrd="0" presId="urn:microsoft.com/office/officeart/2016/7/layout/VerticalSolidActionList"/>
    <dgm:cxn modelId="{4F21B0A0-05C2-4EC3-8F12-51D1CC958AC3}" type="presParOf" srcId="{60669881-8719-4D99-A4BF-74DBECC908FA}" destId="{289B65A4-6553-400A-B231-F100EC11FA02}" srcOrd="5" destOrd="0" presId="urn:microsoft.com/office/officeart/2016/7/layout/VerticalSolidActionList"/>
    <dgm:cxn modelId="{756022FF-734C-4874-B3F1-32300B32638C}" type="presParOf" srcId="{60669881-8719-4D99-A4BF-74DBECC908FA}" destId="{4A213834-F98B-4B2A-995A-AD98FB07F056}" srcOrd="6" destOrd="0" presId="urn:microsoft.com/office/officeart/2016/7/layout/VerticalSolidActionList"/>
    <dgm:cxn modelId="{BCD28C7E-D132-4896-8EF3-C1884D2BD66E}" type="presParOf" srcId="{4A213834-F98B-4B2A-995A-AD98FB07F056}" destId="{D05CDC6D-799E-4747-A1C5-9C736903A038}" srcOrd="0" destOrd="0" presId="urn:microsoft.com/office/officeart/2016/7/layout/VerticalSolidActionList"/>
    <dgm:cxn modelId="{0476242E-55F2-40DB-AAD8-A728F9AE4E19}" type="presParOf" srcId="{4A213834-F98B-4B2A-995A-AD98FB07F056}" destId="{1B74FBAB-DF0B-4B52-A8C9-084CD8145DFF}" srcOrd="1" destOrd="0" presId="urn:microsoft.com/office/officeart/2016/7/layout/VerticalSolidActionList"/>
    <dgm:cxn modelId="{9D0E9CE8-8096-4E45-80F0-B31802E91506}" type="presParOf" srcId="{60669881-8719-4D99-A4BF-74DBECC908FA}" destId="{DEE2C58E-65DF-49CE-9293-DE72917EAF06}" srcOrd="7" destOrd="0" presId="urn:microsoft.com/office/officeart/2016/7/layout/VerticalSolidActionList"/>
    <dgm:cxn modelId="{481C1734-7206-47FE-A784-0B61F80276A7}" type="presParOf" srcId="{60669881-8719-4D99-A4BF-74DBECC908FA}" destId="{30096EEE-D4BC-4F24-9DBA-61C0D7320C37}" srcOrd="8" destOrd="0" presId="urn:microsoft.com/office/officeart/2016/7/layout/VerticalSolidActionList"/>
    <dgm:cxn modelId="{C799E56E-982A-4E51-9C5A-A613D806A86B}" type="presParOf" srcId="{30096EEE-D4BC-4F24-9DBA-61C0D7320C37}" destId="{67F1B5A6-EF10-47E1-B148-FC73F0A24847}" srcOrd="0" destOrd="0" presId="urn:microsoft.com/office/officeart/2016/7/layout/VerticalSolidActionList"/>
    <dgm:cxn modelId="{C823D237-B226-4855-8236-F19BB45497E1}" type="presParOf" srcId="{30096EEE-D4BC-4F24-9DBA-61C0D7320C37}" destId="{643F849F-C592-4ABE-8A11-D74E0F133D0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F7535F-31C7-44D3-BFF4-12797387B2D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9FA8FBA-1B47-48E8-9FE5-65D291F0224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What is lacking in these scenarios?</a:t>
          </a:r>
        </a:p>
      </dgm:t>
    </dgm:pt>
    <dgm:pt modelId="{9F6A1AC2-8ABC-489C-A168-8A067A83D6AC}" type="parTrans" cxnId="{054613C7-4918-4A63-B00F-BAE9CBF0ACC8}">
      <dgm:prSet/>
      <dgm:spPr/>
      <dgm:t>
        <a:bodyPr/>
        <a:lstStyle/>
        <a:p>
          <a:endParaRPr lang="en-US"/>
        </a:p>
      </dgm:t>
    </dgm:pt>
    <dgm:pt modelId="{725C192B-1432-4590-AEE5-31EBD6C4666B}" type="sibTrans" cxnId="{054613C7-4918-4A63-B00F-BAE9CBF0AC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C66ED7-7E27-4745-A41E-46DFBCDAC1D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With PH the gap can be bridged.</a:t>
          </a:r>
        </a:p>
      </dgm:t>
    </dgm:pt>
    <dgm:pt modelId="{A893FFBC-F78A-4F1D-860B-5E829B13D784}" type="parTrans" cxnId="{55A48F86-FD1D-4B1D-A739-4ABA015E3FA6}">
      <dgm:prSet/>
      <dgm:spPr/>
      <dgm:t>
        <a:bodyPr/>
        <a:lstStyle/>
        <a:p>
          <a:endParaRPr lang="en-US"/>
        </a:p>
      </dgm:t>
    </dgm:pt>
    <dgm:pt modelId="{44687921-CC32-4E3B-8DC5-8EB4C5AE6704}" type="sibTrans" cxnId="{55A48F86-FD1D-4B1D-A739-4ABA015E3F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37FCBC-2CB6-48FF-B2A1-16168DD5D2DA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The application’s capabilities ensure no anomalies.</a:t>
          </a:r>
        </a:p>
      </dgm:t>
    </dgm:pt>
    <dgm:pt modelId="{B322EA6A-34FA-44EE-9BB9-A90AF098CBAB}" type="parTrans" cxnId="{FE1EEC7C-DBC6-46F7-9020-DE4611BABDDD}">
      <dgm:prSet/>
      <dgm:spPr/>
      <dgm:t>
        <a:bodyPr/>
        <a:lstStyle/>
        <a:p>
          <a:endParaRPr lang="en-US"/>
        </a:p>
      </dgm:t>
    </dgm:pt>
    <dgm:pt modelId="{AB61089E-3441-4FA4-A137-0F2739D18EA0}" type="sibTrans" cxnId="{FE1EEC7C-DBC6-46F7-9020-DE4611BABD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CD596D-3274-4892-86B0-C72210C7D4B0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No life can be lost due to lack of correct information at prime time.</a:t>
          </a:r>
        </a:p>
      </dgm:t>
    </dgm:pt>
    <dgm:pt modelId="{A856E36C-7CA3-4B05-8C94-FBB0E6170F7F}" type="parTrans" cxnId="{E527CCA6-8A87-45DF-A67A-051E0B090341}">
      <dgm:prSet/>
      <dgm:spPr/>
      <dgm:t>
        <a:bodyPr/>
        <a:lstStyle/>
        <a:p>
          <a:endParaRPr lang="en-US"/>
        </a:p>
      </dgm:t>
    </dgm:pt>
    <dgm:pt modelId="{3D63969D-DCA0-413B-A65D-D31EE9FE88AB}" type="sibTrans" cxnId="{E527CCA6-8A87-45DF-A67A-051E0B090341}">
      <dgm:prSet/>
      <dgm:spPr/>
      <dgm:t>
        <a:bodyPr/>
        <a:lstStyle/>
        <a:p>
          <a:endParaRPr lang="en-US"/>
        </a:p>
      </dgm:t>
    </dgm:pt>
    <dgm:pt modelId="{45B30000-768E-46AC-BDA2-29BF48557583}" type="pres">
      <dgm:prSet presAssocID="{93F7535F-31C7-44D3-BFF4-12797387B2D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4DF01E2-C5F9-4E3B-B713-05F697C38526}" type="pres">
      <dgm:prSet presAssocID="{A9FA8FBA-1B47-48E8-9FE5-65D291F02241}" presName="thickLine" presStyleLbl="alignNode1" presStyleIdx="0" presStyleCnt="4"/>
      <dgm:spPr/>
    </dgm:pt>
    <dgm:pt modelId="{AB37A586-4B45-42D5-8C52-1ED8634C0DF0}" type="pres">
      <dgm:prSet presAssocID="{A9FA8FBA-1B47-48E8-9FE5-65D291F02241}" presName="horz1" presStyleCnt="0"/>
      <dgm:spPr/>
    </dgm:pt>
    <dgm:pt modelId="{3E41C080-8773-4D0B-A94A-4DEBDE63567D}" type="pres">
      <dgm:prSet presAssocID="{A9FA8FBA-1B47-48E8-9FE5-65D291F02241}" presName="tx1" presStyleLbl="revTx" presStyleIdx="0" presStyleCnt="4" custLinFactNeighborX="-1182" custLinFactNeighborY="-31554"/>
      <dgm:spPr/>
      <dgm:t>
        <a:bodyPr/>
        <a:lstStyle/>
        <a:p>
          <a:endParaRPr lang="en-US"/>
        </a:p>
      </dgm:t>
    </dgm:pt>
    <dgm:pt modelId="{DA2F4BA3-6CC2-49D7-9AB0-D7C8268124C4}" type="pres">
      <dgm:prSet presAssocID="{A9FA8FBA-1B47-48E8-9FE5-65D291F02241}" presName="vert1" presStyleCnt="0"/>
      <dgm:spPr/>
    </dgm:pt>
    <dgm:pt modelId="{DBAC6F89-96C6-492E-BC16-B1A3425BA281}" type="pres">
      <dgm:prSet presAssocID="{79C66ED7-7E27-4745-A41E-46DFBCDAC1D1}" presName="thickLine" presStyleLbl="alignNode1" presStyleIdx="1" presStyleCnt="4"/>
      <dgm:spPr/>
    </dgm:pt>
    <dgm:pt modelId="{CAAD9AF8-A63B-439A-A1BD-4D7FDE0C4B57}" type="pres">
      <dgm:prSet presAssocID="{79C66ED7-7E27-4745-A41E-46DFBCDAC1D1}" presName="horz1" presStyleCnt="0"/>
      <dgm:spPr/>
    </dgm:pt>
    <dgm:pt modelId="{93748738-B768-41A0-B888-19122583073A}" type="pres">
      <dgm:prSet presAssocID="{79C66ED7-7E27-4745-A41E-46DFBCDAC1D1}" presName="tx1" presStyleLbl="revTx" presStyleIdx="1" presStyleCnt="4"/>
      <dgm:spPr/>
      <dgm:t>
        <a:bodyPr/>
        <a:lstStyle/>
        <a:p>
          <a:endParaRPr lang="en-US"/>
        </a:p>
      </dgm:t>
    </dgm:pt>
    <dgm:pt modelId="{7F8D059A-78EB-409A-A512-9E06E25AC06B}" type="pres">
      <dgm:prSet presAssocID="{79C66ED7-7E27-4745-A41E-46DFBCDAC1D1}" presName="vert1" presStyleCnt="0"/>
      <dgm:spPr/>
    </dgm:pt>
    <dgm:pt modelId="{6A3E8B90-DC69-4D70-BB3F-6F08941706AD}" type="pres">
      <dgm:prSet presAssocID="{CD37FCBC-2CB6-48FF-B2A1-16168DD5D2DA}" presName="thickLine" presStyleLbl="alignNode1" presStyleIdx="2" presStyleCnt="4"/>
      <dgm:spPr/>
    </dgm:pt>
    <dgm:pt modelId="{4DD01C52-A90D-4326-9E0F-D5EA26A8EB0A}" type="pres">
      <dgm:prSet presAssocID="{CD37FCBC-2CB6-48FF-B2A1-16168DD5D2DA}" presName="horz1" presStyleCnt="0"/>
      <dgm:spPr/>
    </dgm:pt>
    <dgm:pt modelId="{D353C85D-B884-4F10-B6C8-C2E58E7E1165}" type="pres">
      <dgm:prSet presAssocID="{CD37FCBC-2CB6-48FF-B2A1-16168DD5D2DA}" presName="tx1" presStyleLbl="revTx" presStyleIdx="2" presStyleCnt="4"/>
      <dgm:spPr/>
      <dgm:t>
        <a:bodyPr/>
        <a:lstStyle/>
        <a:p>
          <a:endParaRPr lang="en-US"/>
        </a:p>
      </dgm:t>
    </dgm:pt>
    <dgm:pt modelId="{CC61A965-5005-4FC1-B701-805A444FA4CB}" type="pres">
      <dgm:prSet presAssocID="{CD37FCBC-2CB6-48FF-B2A1-16168DD5D2DA}" presName="vert1" presStyleCnt="0"/>
      <dgm:spPr/>
    </dgm:pt>
    <dgm:pt modelId="{3A46A741-06AD-4D35-AEEC-2CBCE4187CAD}" type="pres">
      <dgm:prSet presAssocID="{75CD596D-3274-4892-86B0-C72210C7D4B0}" presName="thickLine" presStyleLbl="alignNode1" presStyleIdx="3" presStyleCnt="4"/>
      <dgm:spPr/>
    </dgm:pt>
    <dgm:pt modelId="{91832522-7BB6-4E6C-A1DA-88C66445AB3C}" type="pres">
      <dgm:prSet presAssocID="{75CD596D-3274-4892-86B0-C72210C7D4B0}" presName="horz1" presStyleCnt="0"/>
      <dgm:spPr/>
    </dgm:pt>
    <dgm:pt modelId="{F551369D-8B00-4458-8D29-7D6FF66CB51A}" type="pres">
      <dgm:prSet presAssocID="{75CD596D-3274-4892-86B0-C72210C7D4B0}" presName="tx1" presStyleLbl="revTx" presStyleIdx="3" presStyleCnt="4"/>
      <dgm:spPr/>
      <dgm:t>
        <a:bodyPr/>
        <a:lstStyle/>
        <a:p>
          <a:endParaRPr lang="en-US"/>
        </a:p>
      </dgm:t>
    </dgm:pt>
    <dgm:pt modelId="{5CCB89D2-7570-4123-B15B-0CA1029CABE1}" type="pres">
      <dgm:prSet presAssocID="{75CD596D-3274-4892-86B0-C72210C7D4B0}" presName="vert1" presStyleCnt="0"/>
      <dgm:spPr/>
    </dgm:pt>
  </dgm:ptLst>
  <dgm:cxnLst>
    <dgm:cxn modelId="{9B698D74-8F74-4062-BA27-FD0E64318588}" type="presOf" srcId="{75CD596D-3274-4892-86B0-C72210C7D4B0}" destId="{F551369D-8B00-4458-8D29-7D6FF66CB51A}" srcOrd="0" destOrd="0" presId="urn:microsoft.com/office/officeart/2008/layout/LinedList"/>
    <dgm:cxn modelId="{054613C7-4918-4A63-B00F-BAE9CBF0ACC8}" srcId="{93F7535F-31C7-44D3-BFF4-12797387B2DB}" destId="{A9FA8FBA-1B47-48E8-9FE5-65D291F02241}" srcOrd="0" destOrd="0" parTransId="{9F6A1AC2-8ABC-489C-A168-8A067A83D6AC}" sibTransId="{725C192B-1432-4590-AEE5-31EBD6C4666B}"/>
    <dgm:cxn modelId="{5A67E736-C2B2-4ED6-8DA3-27CF0B89A7C4}" type="presOf" srcId="{CD37FCBC-2CB6-48FF-B2A1-16168DD5D2DA}" destId="{D353C85D-B884-4F10-B6C8-C2E58E7E1165}" srcOrd="0" destOrd="0" presId="urn:microsoft.com/office/officeart/2008/layout/LinedList"/>
    <dgm:cxn modelId="{E527CCA6-8A87-45DF-A67A-051E0B090341}" srcId="{93F7535F-31C7-44D3-BFF4-12797387B2DB}" destId="{75CD596D-3274-4892-86B0-C72210C7D4B0}" srcOrd="3" destOrd="0" parTransId="{A856E36C-7CA3-4B05-8C94-FBB0E6170F7F}" sibTransId="{3D63969D-DCA0-413B-A65D-D31EE9FE88AB}"/>
    <dgm:cxn modelId="{FE1EEC7C-DBC6-46F7-9020-DE4611BABDDD}" srcId="{93F7535F-31C7-44D3-BFF4-12797387B2DB}" destId="{CD37FCBC-2CB6-48FF-B2A1-16168DD5D2DA}" srcOrd="2" destOrd="0" parTransId="{B322EA6A-34FA-44EE-9BB9-A90AF098CBAB}" sibTransId="{AB61089E-3441-4FA4-A137-0F2739D18EA0}"/>
    <dgm:cxn modelId="{8E03F789-D141-48D1-B9CD-4378C518B247}" type="presOf" srcId="{A9FA8FBA-1B47-48E8-9FE5-65D291F02241}" destId="{3E41C080-8773-4D0B-A94A-4DEBDE63567D}" srcOrd="0" destOrd="0" presId="urn:microsoft.com/office/officeart/2008/layout/LinedList"/>
    <dgm:cxn modelId="{BA5714DA-D66A-4A11-8DF7-D3B57753E137}" type="presOf" srcId="{93F7535F-31C7-44D3-BFF4-12797387B2DB}" destId="{45B30000-768E-46AC-BDA2-29BF48557583}" srcOrd="0" destOrd="0" presId="urn:microsoft.com/office/officeart/2008/layout/LinedList"/>
    <dgm:cxn modelId="{3B77AF24-1DD0-4DE9-A641-6FCE2E49AD68}" type="presOf" srcId="{79C66ED7-7E27-4745-A41E-46DFBCDAC1D1}" destId="{93748738-B768-41A0-B888-19122583073A}" srcOrd="0" destOrd="0" presId="urn:microsoft.com/office/officeart/2008/layout/LinedList"/>
    <dgm:cxn modelId="{55A48F86-FD1D-4B1D-A739-4ABA015E3FA6}" srcId="{93F7535F-31C7-44D3-BFF4-12797387B2DB}" destId="{79C66ED7-7E27-4745-A41E-46DFBCDAC1D1}" srcOrd="1" destOrd="0" parTransId="{A893FFBC-F78A-4F1D-860B-5E829B13D784}" sibTransId="{44687921-CC32-4E3B-8DC5-8EB4C5AE6704}"/>
    <dgm:cxn modelId="{D444E15E-3D36-4AF5-8661-BE1996A4CE47}" type="presParOf" srcId="{45B30000-768E-46AC-BDA2-29BF48557583}" destId="{04DF01E2-C5F9-4E3B-B713-05F697C38526}" srcOrd="0" destOrd="0" presId="urn:microsoft.com/office/officeart/2008/layout/LinedList"/>
    <dgm:cxn modelId="{80FEDD0A-5629-48F1-9155-4180148EFFB3}" type="presParOf" srcId="{45B30000-768E-46AC-BDA2-29BF48557583}" destId="{AB37A586-4B45-42D5-8C52-1ED8634C0DF0}" srcOrd="1" destOrd="0" presId="urn:microsoft.com/office/officeart/2008/layout/LinedList"/>
    <dgm:cxn modelId="{F2A27C29-1409-4AA3-9190-C10C42E56984}" type="presParOf" srcId="{AB37A586-4B45-42D5-8C52-1ED8634C0DF0}" destId="{3E41C080-8773-4D0B-A94A-4DEBDE63567D}" srcOrd="0" destOrd="0" presId="urn:microsoft.com/office/officeart/2008/layout/LinedList"/>
    <dgm:cxn modelId="{8E50F93F-78D1-4395-9AC9-2C1A037D9555}" type="presParOf" srcId="{AB37A586-4B45-42D5-8C52-1ED8634C0DF0}" destId="{DA2F4BA3-6CC2-49D7-9AB0-D7C8268124C4}" srcOrd="1" destOrd="0" presId="urn:microsoft.com/office/officeart/2008/layout/LinedList"/>
    <dgm:cxn modelId="{2F0A03B9-02D1-4D5D-A113-CDBC5644C321}" type="presParOf" srcId="{45B30000-768E-46AC-BDA2-29BF48557583}" destId="{DBAC6F89-96C6-492E-BC16-B1A3425BA281}" srcOrd="2" destOrd="0" presId="urn:microsoft.com/office/officeart/2008/layout/LinedList"/>
    <dgm:cxn modelId="{C85A9263-6595-4960-BDC3-B6F5FB5CF7D5}" type="presParOf" srcId="{45B30000-768E-46AC-BDA2-29BF48557583}" destId="{CAAD9AF8-A63B-439A-A1BD-4D7FDE0C4B57}" srcOrd="3" destOrd="0" presId="urn:microsoft.com/office/officeart/2008/layout/LinedList"/>
    <dgm:cxn modelId="{7357F7D3-42A0-48F7-B5D8-79758DD3AAE9}" type="presParOf" srcId="{CAAD9AF8-A63B-439A-A1BD-4D7FDE0C4B57}" destId="{93748738-B768-41A0-B888-19122583073A}" srcOrd="0" destOrd="0" presId="urn:microsoft.com/office/officeart/2008/layout/LinedList"/>
    <dgm:cxn modelId="{C94A78D1-6616-42ED-9F07-BBB576AD6130}" type="presParOf" srcId="{CAAD9AF8-A63B-439A-A1BD-4D7FDE0C4B57}" destId="{7F8D059A-78EB-409A-A512-9E06E25AC06B}" srcOrd="1" destOrd="0" presId="urn:microsoft.com/office/officeart/2008/layout/LinedList"/>
    <dgm:cxn modelId="{E4ECAF5A-1B00-4A77-8925-1E60BD2EB230}" type="presParOf" srcId="{45B30000-768E-46AC-BDA2-29BF48557583}" destId="{6A3E8B90-DC69-4D70-BB3F-6F08941706AD}" srcOrd="4" destOrd="0" presId="urn:microsoft.com/office/officeart/2008/layout/LinedList"/>
    <dgm:cxn modelId="{B04F0D4B-5BEC-4B2D-8710-3C515C86EF02}" type="presParOf" srcId="{45B30000-768E-46AC-BDA2-29BF48557583}" destId="{4DD01C52-A90D-4326-9E0F-D5EA26A8EB0A}" srcOrd="5" destOrd="0" presId="urn:microsoft.com/office/officeart/2008/layout/LinedList"/>
    <dgm:cxn modelId="{3BE5A4AC-0531-4550-B120-121AA941CAE7}" type="presParOf" srcId="{4DD01C52-A90D-4326-9E0F-D5EA26A8EB0A}" destId="{D353C85D-B884-4F10-B6C8-C2E58E7E1165}" srcOrd="0" destOrd="0" presId="urn:microsoft.com/office/officeart/2008/layout/LinedList"/>
    <dgm:cxn modelId="{ACDE5524-78C2-4C12-860A-46D7A35D33FE}" type="presParOf" srcId="{4DD01C52-A90D-4326-9E0F-D5EA26A8EB0A}" destId="{CC61A965-5005-4FC1-B701-805A444FA4CB}" srcOrd="1" destOrd="0" presId="urn:microsoft.com/office/officeart/2008/layout/LinedList"/>
    <dgm:cxn modelId="{242C8DE9-A562-41D8-B33C-A9EF68272918}" type="presParOf" srcId="{45B30000-768E-46AC-BDA2-29BF48557583}" destId="{3A46A741-06AD-4D35-AEEC-2CBCE4187CAD}" srcOrd="6" destOrd="0" presId="urn:microsoft.com/office/officeart/2008/layout/LinedList"/>
    <dgm:cxn modelId="{3CDDE7D7-53E2-4595-B4B5-EA0EACD13110}" type="presParOf" srcId="{45B30000-768E-46AC-BDA2-29BF48557583}" destId="{91832522-7BB6-4E6C-A1DA-88C66445AB3C}" srcOrd="7" destOrd="0" presId="urn:microsoft.com/office/officeart/2008/layout/LinedList"/>
    <dgm:cxn modelId="{1428BB9B-AF97-49CE-A71C-2F786655546B}" type="presParOf" srcId="{91832522-7BB6-4E6C-A1DA-88C66445AB3C}" destId="{F551369D-8B00-4458-8D29-7D6FF66CB51A}" srcOrd="0" destOrd="0" presId="urn:microsoft.com/office/officeart/2008/layout/LinedList"/>
    <dgm:cxn modelId="{4DACC3CF-FEDD-4EB4-97C4-823D61E9A0E1}" type="presParOf" srcId="{91832522-7BB6-4E6C-A1DA-88C66445AB3C}" destId="{5CCB89D2-7570-4123-B15B-0CA1029CABE1}" srcOrd="1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5381C-F859-4EFD-822A-1C7DAF249DA5}">
      <dsp:nvSpPr>
        <dsp:cNvPr id="0" name=""/>
        <dsp:cNvSpPr/>
      </dsp:nvSpPr>
      <dsp:spPr>
        <a:xfrm>
          <a:off x="0" y="0"/>
          <a:ext cx="67985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438B0-0C91-4414-8DFB-BF5C79031611}">
      <dsp:nvSpPr>
        <dsp:cNvPr id="0" name=""/>
        <dsp:cNvSpPr/>
      </dsp:nvSpPr>
      <dsp:spPr>
        <a:xfrm>
          <a:off x="0" y="0"/>
          <a:ext cx="6798539" cy="185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just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proper guidance for ambulance drivers. People are losing their lives in finding the nearest hospital with required resources.</a:t>
          </a:r>
        </a:p>
      </dsp:txBody>
      <dsp:txXfrm>
        <a:off x="0" y="0"/>
        <a:ext cx="6798539" cy="1852608"/>
      </dsp:txXfrm>
    </dsp:sp>
    <dsp:sp modelId="{95A19A63-EAFF-494C-8484-80B245789428}">
      <dsp:nvSpPr>
        <dsp:cNvPr id="0" name=""/>
        <dsp:cNvSpPr/>
      </dsp:nvSpPr>
      <dsp:spPr>
        <a:xfrm>
          <a:off x="0" y="1852608"/>
          <a:ext cx="67985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3B77E-6485-42BD-9252-9A8252CE01B5}">
      <dsp:nvSpPr>
        <dsp:cNvPr id="0" name=""/>
        <dsp:cNvSpPr/>
      </dsp:nvSpPr>
      <dsp:spPr>
        <a:xfrm>
          <a:off x="0" y="1852608"/>
          <a:ext cx="6798539" cy="185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just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knowledge about Beds and medical resources available for front-line workers and the government. </a:t>
          </a:r>
        </a:p>
      </dsp:txBody>
      <dsp:txXfrm>
        <a:off x="0" y="1852608"/>
        <a:ext cx="6798539" cy="1852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CB2AF-1EBC-458B-B925-4CBC9FE20269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just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En</a:t>
          </a:r>
          <a:r>
            <a:rPr lang="en-US" sz="3400" kern="1200" dirty="0"/>
            <a:t>-route based on beds availability and specialists' availability</a:t>
          </a:r>
        </a:p>
      </dsp:txBody>
      <dsp:txXfrm>
        <a:off x="66025" y="114994"/>
        <a:ext cx="10383550" cy="1220470"/>
      </dsp:txXfrm>
    </dsp:sp>
    <dsp:sp modelId="{8BB9327E-DD2B-4ED0-B0EB-B0D5B430D6FB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just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Notification to Hospital</a:t>
          </a:r>
        </a:p>
      </dsp:txBody>
      <dsp:txXfrm>
        <a:off x="66025" y="1565434"/>
        <a:ext cx="10383550" cy="1220470"/>
      </dsp:txXfrm>
    </dsp:sp>
    <dsp:sp modelId="{D672EE00-9CC2-47F7-9F14-09E9DB104BF1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just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Provide information to Government regarding the hospital resources</a:t>
          </a:r>
        </a:p>
      </dsp:txBody>
      <dsp:txXfrm>
        <a:off x="66025" y="3015873"/>
        <a:ext cx="10383550" cy="1220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FE1FC-DCE3-4F67-B344-268006394BE8}">
      <dsp:nvSpPr>
        <dsp:cNvPr id="0" name=""/>
        <dsp:cNvSpPr/>
      </dsp:nvSpPr>
      <dsp:spPr>
        <a:xfrm>
          <a:off x="2103120" y="1891"/>
          <a:ext cx="8412480" cy="82991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99" rIns="163225" bIns="210799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Manage </a:t>
          </a:r>
          <a:r>
            <a:rPr lang="en-US" sz="2300" kern="1200"/>
            <a:t>the hospital’s data</a:t>
          </a:r>
          <a:endParaRPr lang="en-US" sz="2300" kern="1200" dirty="0"/>
        </a:p>
      </dsp:txBody>
      <dsp:txXfrm>
        <a:off x="2103120" y="1891"/>
        <a:ext cx="8412480" cy="829916"/>
      </dsp:txXfrm>
    </dsp:sp>
    <dsp:sp modelId="{A425DF56-5327-4087-B0E0-3D145F9AFD2B}">
      <dsp:nvSpPr>
        <dsp:cNvPr id="0" name=""/>
        <dsp:cNvSpPr/>
      </dsp:nvSpPr>
      <dsp:spPr>
        <a:xfrm>
          <a:off x="0" y="1891"/>
          <a:ext cx="2103120" cy="8299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77" rIns="111290" bIns="81977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Manage</a:t>
          </a:r>
        </a:p>
      </dsp:txBody>
      <dsp:txXfrm>
        <a:off x="0" y="1891"/>
        <a:ext cx="2103120" cy="829916"/>
      </dsp:txXfrm>
    </dsp:sp>
    <dsp:sp modelId="{A0D13E0C-F3D8-4978-87FA-8AE53EF5AAA0}">
      <dsp:nvSpPr>
        <dsp:cNvPr id="0" name=""/>
        <dsp:cNvSpPr/>
      </dsp:nvSpPr>
      <dsp:spPr>
        <a:xfrm>
          <a:off x="2103120" y="881602"/>
          <a:ext cx="8412480" cy="829916"/>
        </a:xfrm>
        <a:prstGeom prst="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99" rIns="163225" bIns="210799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Share the data with 911 Team</a:t>
          </a:r>
        </a:p>
      </dsp:txBody>
      <dsp:txXfrm>
        <a:off x="2103120" y="881602"/>
        <a:ext cx="8412480" cy="829916"/>
      </dsp:txXfrm>
    </dsp:sp>
    <dsp:sp modelId="{E5FFBA52-52CC-49E2-98CB-9320925F948D}">
      <dsp:nvSpPr>
        <dsp:cNvPr id="0" name=""/>
        <dsp:cNvSpPr/>
      </dsp:nvSpPr>
      <dsp:spPr>
        <a:xfrm>
          <a:off x="0" y="881602"/>
          <a:ext cx="2103120" cy="829916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77" rIns="111290" bIns="81977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Share</a:t>
          </a:r>
        </a:p>
      </dsp:txBody>
      <dsp:txXfrm>
        <a:off x="0" y="881602"/>
        <a:ext cx="2103120" cy="829916"/>
      </dsp:txXfrm>
    </dsp:sp>
    <dsp:sp modelId="{B21846D3-CE45-4DB7-896E-5608627A79C0}">
      <dsp:nvSpPr>
        <dsp:cNvPr id="0" name=""/>
        <dsp:cNvSpPr/>
      </dsp:nvSpPr>
      <dsp:spPr>
        <a:xfrm>
          <a:off x="2103120" y="1761313"/>
          <a:ext cx="8412480" cy="829916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99" rIns="163225" bIns="210799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Provide directions to the nearest best hospital</a:t>
          </a:r>
        </a:p>
      </dsp:txBody>
      <dsp:txXfrm>
        <a:off x="2103120" y="1761313"/>
        <a:ext cx="8412480" cy="829916"/>
      </dsp:txXfrm>
    </dsp:sp>
    <dsp:sp modelId="{95DF1C81-A864-44CD-823A-82F9DD5BC383}">
      <dsp:nvSpPr>
        <dsp:cNvPr id="0" name=""/>
        <dsp:cNvSpPr/>
      </dsp:nvSpPr>
      <dsp:spPr>
        <a:xfrm>
          <a:off x="0" y="1761313"/>
          <a:ext cx="2103120" cy="829916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77" rIns="111290" bIns="81977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Directions</a:t>
          </a:r>
        </a:p>
      </dsp:txBody>
      <dsp:txXfrm>
        <a:off x="0" y="1761313"/>
        <a:ext cx="2103120" cy="829916"/>
      </dsp:txXfrm>
    </dsp:sp>
    <dsp:sp modelId="{1B74FBAB-DF0B-4B52-A8C9-084CD8145DFF}">
      <dsp:nvSpPr>
        <dsp:cNvPr id="0" name=""/>
        <dsp:cNvSpPr/>
      </dsp:nvSpPr>
      <dsp:spPr>
        <a:xfrm>
          <a:off x="2103120" y="2641025"/>
          <a:ext cx="8412480" cy="829916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99" rIns="163225" bIns="210799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Notify the hospital</a:t>
          </a:r>
        </a:p>
      </dsp:txBody>
      <dsp:txXfrm>
        <a:off x="2103120" y="2641025"/>
        <a:ext cx="8412480" cy="829916"/>
      </dsp:txXfrm>
    </dsp:sp>
    <dsp:sp modelId="{D05CDC6D-799E-4747-A1C5-9C736903A038}">
      <dsp:nvSpPr>
        <dsp:cNvPr id="0" name=""/>
        <dsp:cNvSpPr/>
      </dsp:nvSpPr>
      <dsp:spPr>
        <a:xfrm>
          <a:off x="0" y="2641025"/>
          <a:ext cx="2103120" cy="829916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77" rIns="111290" bIns="81977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Notify</a:t>
          </a:r>
        </a:p>
      </dsp:txBody>
      <dsp:txXfrm>
        <a:off x="0" y="2641025"/>
        <a:ext cx="2103120" cy="829916"/>
      </dsp:txXfrm>
    </dsp:sp>
    <dsp:sp modelId="{643F849F-C592-4ABE-8A11-D74E0F133D0A}">
      <dsp:nvSpPr>
        <dsp:cNvPr id="0" name=""/>
        <dsp:cNvSpPr/>
      </dsp:nvSpPr>
      <dsp:spPr>
        <a:xfrm>
          <a:off x="2103120" y="3520736"/>
          <a:ext cx="8412480" cy="82991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99" rIns="163225" bIns="210799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Updating the Resources data of all the hospitals to the Government </a:t>
          </a:r>
        </a:p>
      </dsp:txBody>
      <dsp:txXfrm>
        <a:off x="2103120" y="3520736"/>
        <a:ext cx="8412480" cy="829916"/>
      </dsp:txXfrm>
    </dsp:sp>
    <dsp:sp modelId="{67F1B5A6-EF10-47E1-B148-FC73F0A24847}">
      <dsp:nvSpPr>
        <dsp:cNvPr id="0" name=""/>
        <dsp:cNvSpPr/>
      </dsp:nvSpPr>
      <dsp:spPr>
        <a:xfrm>
          <a:off x="0" y="3520736"/>
          <a:ext cx="2103120" cy="82991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77" rIns="111290" bIns="81977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Tracking </a:t>
          </a:r>
        </a:p>
      </dsp:txBody>
      <dsp:txXfrm>
        <a:off x="0" y="3520736"/>
        <a:ext cx="2103120" cy="8299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F01E2-C5F9-4E3B-B713-05F697C38526}">
      <dsp:nvSpPr>
        <dsp:cNvPr id="0" name=""/>
        <dsp:cNvSpPr/>
      </dsp:nvSpPr>
      <dsp:spPr>
        <a:xfrm>
          <a:off x="0" y="0"/>
          <a:ext cx="441197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1C080-8773-4D0B-A94A-4DEBDE63567D}">
      <dsp:nvSpPr>
        <dsp:cNvPr id="0" name=""/>
        <dsp:cNvSpPr/>
      </dsp:nvSpPr>
      <dsp:spPr>
        <a:xfrm>
          <a:off x="0" y="0"/>
          <a:ext cx="4411979" cy="112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just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What is lacking in these scenarios?</a:t>
          </a:r>
        </a:p>
      </dsp:txBody>
      <dsp:txXfrm>
        <a:off x="0" y="0"/>
        <a:ext cx="4411979" cy="1122924"/>
      </dsp:txXfrm>
    </dsp:sp>
    <dsp:sp modelId="{DBAC6F89-96C6-492E-BC16-B1A3425BA281}">
      <dsp:nvSpPr>
        <dsp:cNvPr id="0" name=""/>
        <dsp:cNvSpPr/>
      </dsp:nvSpPr>
      <dsp:spPr>
        <a:xfrm>
          <a:off x="0" y="1122924"/>
          <a:ext cx="441197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48738-B768-41A0-B888-19122583073A}">
      <dsp:nvSpPr>
        <dsp:cNvPr id="0" name=""/>
        <dsp:cNvSpPr/>
      </dsp:nvSpPr>
      <dsp:spPr>
        <a:xfrm>
          <a:off x="0" y="1122924"/>
          <a:ext cx="4411979" cy="112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just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With PH the gap can be bridged.</a:t>
          </a:r>
        </a:p>
      </dsp:txBody>
      <dsp:txXfrm>
        <a:off x="0" y="1122924"/>
        <a:ext cx="4411979" cy="1122924"/>
      </dsp:txXfrm>
    </dsp:sp>
    <dsp:sp modelId="{6A3E8B90-DC69-4D70-BB3F-6F08941706AD}">
      <dsp:nvSpPr>
        <dsp:cNvPr id="0" name=""/>
        <dsp:cNvSpPr/>
      </dsp:nvSpPr>
      <dsp:spPr>
        <a:xfrm>
          <a:off x="0" y="2245849"/>
          <a:ext cx="441197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3C85D-B884-4F10-B6C8-C2E58E7E1165}">
      <dsp:nvSpPr>
        <dsp:cNvPr id="0" name=""/>
        <dsp:cNvSpPr/>
      </dsp:nvSpPr>
      <dsp:spPr>
        <a:xfrm>
          <a:off x="0" y="2245848"/>
          <a:ext cx="4411979" cy="112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just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The application’s capabilities ensure no anomalies.</a:t>
          </a:r>
        </a:p>
      </dsp:txBody>
      <dsp:txXfrm>
        <a:off x="0" y="2245848"/>
        <a:ext cx="4411979" cy="1122924"/>
      </dsp:txXfrm>
    </dsp:sp>
    <dsp:sp modelId="{3A46A741-06AD-4D35-AEEC-2CBCE4187CAD}">
      <dsp:nvSpPr>
        <dsp:cNvPr id="0" name=""/>
        <dsp:cNvSpPr/>
      </dsp:nvSpPr>
      <dsp:spPr>
        <a:xfrm>
          <a:off x="0" y="3368773"/>
          <a:ext cx="441197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1369D-8B00-4458-8D29-7D6FF66CB51A}">
      <dsp:nvSpPr>
        <dsp:cNvPr id="0" name=""/>
        <dsp:cNvSpPr/>
      </dsp:nvSpPr>
      <dsp:spPr>
        <a:xfrm>
          <a:off x="0" y="3368773"/>
          <a:ext cx="4411979" cy="112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just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No life can be lost due to lack of correct information at prime time.</a:t>
          </a:r>
        </a:p>
      </dsp:txBody>
      <dsp:txXfrm>
        <a:off x="0" y="3368773"/>
        <a:ext cx="4411979" cy="112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55226-88F6-49CF-9C12-EFE398DA2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3B3246-6D20-4156-BC00-555B03130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BB5C34-F99E-40DC-A7B2-C1CEC972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B6D-63B7-46B1-AD5F-AE49C274620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20F1D6-1A17-43CF-B6FC-2237557B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439D58-8503-4BC3-9581-BC6856F6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3DA-5471-4703-BD67-EB967478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17ED95-FF5B-46E5-906F-61C4F963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FEC476-D2AF-458B-AEB5-9A056DE0C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DCC455-05BF-402F-8E7C-37A5BF20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B6D-63B7-46B1-AD5F-AE49C274620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713535-5650-40D4-9E71-A5A4E96D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0B1FBB-9668-4400-AEE2-36C2DA61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3DA-5471-4703-BD67-EB967478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9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271D5B-BEE1-4139-AFB5-41321F0D3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069CA15-D3CB-4CB7-BD98-DDEEF3BEC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8A0931-C7AD-452A-A9F9-47B508CA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B6D-63B7-46B1-AD5F-AE49C274620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808AC8-A1E7-4D87-AF0C-40B8B262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6EC592-51F1-4460-80E6-90882A1B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3DA-5471-4703-BD67-EB967478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20CF0-14A5-4411-9928-66465BEE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D2F24E-C1C4-4A44-98E8-BA156775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E5201A-F104-4B11-8785-D94CEC0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B6D-63B7-46B1-AD5F-AE49C274620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CEDD1C-4B38-49BD-97A6-87AAE591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3A1DF3-5AD9-4A75-A780-FD4F9481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3DA-5471-4703-BD67-EB967478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0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53D05F-04DC-49FA-ADD5-D0F64311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B24622-B5A2-424E-9CF2-6C0B29B53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7BF354-0EFC-4F16-92C4-E0DBA831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B6D-63B7-46B1-AD5F-AE49C274620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5DB5A4-B2B6-44D0-B769-46B1431F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EA944B-1349-4630-999E-22BFD528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3DA-5471-4703-BD67-EB967478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8BB4-0206-49F5-9F73-79718EAA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CCC997-10E8-486C-97FE-C77BB564E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99AD80-ECC1-493B-B317-03301714B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050748-28E0-4277-AFAC-1AD965F9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B6D-63B7-46B1-AD5F-AE49C274620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8A4F69-0F18-4F71-8CBA-58526EBA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B808EF-5403-4418-A3D1-C895E27C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3DA-5471-4703-BD67-EB967478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A878F3-0BFD-455B-8051-0503EA72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44A5D7-AB6D-4B6E-BAC8-61216D0D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3C310E-5727-4D3C-B503-D8626BB9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BCC16C-FE69-445B-AEAB-CDDA40582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5CB11D-F6A5-4F2F-A6C3-210D7A075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9188D1D-F288-46E5-B363-3B0F68DC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B6D-63B7-46B1-AD5F-AE49C274620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A2A9B0E-696A-4048-8393-13BB6C49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A9D9AB-FEE3-4CA2-BFC4-C311242A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3DA-5471-4703-BD67-EB967478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184043-54A1-4BF1-B09E-82E12805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386CD8-6998-46CD-AEE0-076E96E4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B6D-63B7-46B1-AD5F-AE49C274620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B38C2D-A235-4EC3-BBB0-87F8CA4A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BEBDA5-BCA7-4251-A025-A625532E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3DA-5471-4703-BD67-EB967478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10A9B19-B969-49CD-A8A4-A9BC5A86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B6D-63B7-46B1-AD5F-AE49C274620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8D23C0A-B391-405F-8395-A46F3804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E01839-8CAE-4992-A05D-5E87776C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3DA-5471-4703-BD67-EB967478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B95FA-AE94-42B1-AC18-A0DF9DA3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1DF25-9CF0-409B-B54B-782C4A90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7A21E8-2AAD-4B2A-8A5A-3CD4FC999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9EA179-F686-4262-B35E-F3D84DBE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B6D-63B7-46B1-AD5F-AE49C274620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865C00-554E-44EF-9270-AB696376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3EA15D-02FC-4DDB-AF09-53D8A13B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3DA-5471-4703-BD67-EB967478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B8D28A-1876-4AFE-89BD-E618A1EB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F6D2060-7BBB-45A7-A19F-65BE1AF0F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8E30D6-7758-4CC5-AF2C-0A1A1B73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9AD77D-9F02-47F2-938D-B4F5EED0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B6D-63B7-46B1-AD5F-AE49C274620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F3CAA3-3723-43F0-8E45-D661A5E1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4504D7-4816-445B-B115-4BEB3931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B3DA-5471-4703-BD67-EB967478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10343DA-B213-48FE-B9DB-C4C3CF17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C3AD72-231B-4E5D-B676-3FBE7C85C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1F8AB1-A9C4-494C-A448-C14B0F990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ADB6D-63B7-46B1-AD5F-AE49C274620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2729D3-99B8-43E8-A7A9-A83E3E7A2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E33766-2D9B-4FA5-8450-448EB0678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EB3DA-5471-4703-BD67-EB967478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E5E55F73-BBF3-4E6C-9920-4D22C0560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t="4256" r="16191" b="-2"/>
          <a:stretch/>
        </p:blipFill>
        <p:spPr>
          <a:xfrm>
            <a:off x="3328279" y="46661"/>
            <a:ext cx="8668512" cy="6626463"/>
          </a:xfrm>
          <a:prstGeom prst="rect">
            <a:avLst/>
          </a:prstGeom>
          <a:effectLst>
            <a:glow rad="1905000">
              <a:schemeClr val="bg1">
                <a:alpha val="1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3800E-0919-49F7-9D1D-40BEE9849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8987" y="184876"/>
            <a:ext cx="5458361" cy="99045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algn="l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PRECISE HOSPITAL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6BC9E3-A2D7-453F-9449-99FF85D9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92" y="2998459"/>
            <a:ext cx="3884688" cy="418109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Co-founders: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Gayatri Kota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Sanjana Reddy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Byreddy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Srinivas Reddy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Kothalachinta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Saveen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Chapala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Sainath Reddy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Chennu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Gnana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Preetham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Yaddalapuri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FCEF020-E0D1-4D96-903F-944FA7F66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655" y="1533521"/>
            <a:ext cx="2906219" cy="9355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36098C-CFBA-4431-9BE9-C09BB30AAABF}"/>
              </a:ext>
            </a:extLst>
          </p:cNvPr>
          <p:cNvSpPr txBox="1"/>
          <p:nvPr/>
        </p:nvSpPr>
        <p:spPr>
          <a:xfrm>
            <a:off x="7270856" y="3428999"/>
            <a:ext cx="5741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/>
              <a:t>          </a:t>
            </a:r>
            <a:r>
              <a:rPr lang="en-US" sz="2400" b="1" dirty="0"/>
              <a:t> 911 Emergencies</a:t>
            </a:r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7B052F-516B-48A8-AFA6-C9E3800C89B1}"/>
              </a:ext>
            </a:extLst>
          </p:cNvPr>
          <p:cNvSpPr txBox="1"/>
          <p:nvPr/>
        </p:nvSpPr>
        <p:spPr>
          <a:xfrm>
            <a:off x="7010768" y="5071644"/>
            <a:ext cx="4620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400" b="1" dirty="0"/>
              <a:t>“Best Route for Better Treatment”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E71B491-AEB7-4C84-AF27-2AEF5E12AD6B}"/>
              </a:ext>
            </a:extLst>
          </p:cNvPr>
          <p:cNvSpPr/>
          <p:nvPr/>
        </p:nvSpPr>
        <p:spPr>
          <a:xfrm>
            <a:off x="7278803" y="5125170"/>
            <a:ext cx="3658151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Value Propositions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679CFA-DF3A-4223-82C5-5B1202581B04}"/>
              </a:ext>
            </a:extLst>
          </p:cNvPr>
          <p:cNvSpPr/>
          <p:nvPr/>
        </p:nvSpPr>
        <p:spPr>
          <a:xfrm>
            <a:off x="7318835" y="3305890"/>
            <a:ext cx="3578088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Target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M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arket</a:t>
            </a:r>
          </a:p>
        </p:txBody>
      </p:sp>
    </p:spTree>
    <p:extLst>
      <p:ext uri="{BB962C8B-B14F-4D97-AF65-F5344CB8AC3E}">
        <p14:creationId xmlns:p14="http://schemas.microsoft.com/office/powerpoint/2010/main" val="277470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EF132D-F0F3-473C-8E29-A55A073B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34181"/>
            <a:ext cx="4944152" cy="162232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548F16-86A7-4C16-BC8D-8B0E97A7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931670"/>
            <a:ext cx="5428783" cy="4292149"/>
          </a:xfrm>
        </p:spPr>
        <p:txBody>
          <a:bodyPr>
            <a:normAutofit/>
          </a:bodyPr>
          <a:lstStyle/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from any company to release the application.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hospitals must register to the application.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access to manage vast amounts of data.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Validation.</a:t>
            </a:r>
          </a:p>
          <a:p>
            <a:pPr marL="0" indent="0" algn="just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scale up ?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subscription for 60 days.</a:t>
            </a: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6F7435D-E3DB-47B1-BA61-B00ACC83A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xmlns="" id="{F263A0B5-F8C4-4116-809F-78A768EA79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727DE85-AE71-4FFE-B79E-BD69D2E4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09" y="2370033"/>
            <a:ext cx="4475531" cy="2114687"/>
          </a:xfrm>
          <a:prstGeom prst="rect">
            <a:avLst/>
          </a:prstGeom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2587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5D7F64A8-D625-4F61-A290-B499BB62A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240FB2-0E35-4EE9-BF2D-CC386C23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5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900" b="1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900" b="1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4900" b="1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E4BE8D-F5FE-4845-988B-98D1220F0053}"/>
              </a:ext>
            </a:extLst>
          </p:cNvPr>
          <p:cNvSpPr txBox="1"/>
          <p:nvPr/>
        </p:nvSpPr>
        <p:spPr>
          <a:xfrm>
            <a:off x="2187364" y="4072044"/>
            <a:ext cx="9345506" cy="2057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000" i="1" dirty="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000" i="1" dirty="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000" i="1" dirty="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000" i="1" dirty="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000" i="1" dirty="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from Team PH.</a:t>
            </a:r>
            <a:endParaRPr lang="en-US" sz="2000" dirty="0"/>
          </a:p>
        </p:txBody>
      </p:sp>
      <p:pic>
        <p:nvPicPr>
          <p:cNvPr id="7" name="Graphic 9" descr="Handshake">
            <a:extLst>
              <a:ext uri="{FF2B5EF4-FFF2-40B4-BE49-F238E27FC236}">
                <a16:creationId xmlns:a16="http://schemas.microsoft.com/office/drawing/2014/main" xmlns="" id="{99EF84AC-8291-4102-84B7-A4CFD7E034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4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xmlns="" id="{E51BA4DF-2BD4-4EC2-B1DB-B27C8AC71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xmlns="" id="{DD7B0A35-A466-429B-A3FC-8D9168A74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r="1" b="5969"/>
          <a:stretch/>
        </p:blipFill>
        <p:spPr>
          <a:xfrm>
            <a:off x="-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xmlns="" id="{784E8CCB-AA3E-4E88-A513-49B05374EC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xmlns="" id="{BF7D9B2C-9B60-4E1B-870E-9C22A4A0C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081060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155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xmlns="" id="{D1D34770-47A8-402C-AF23-2B653F2D88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fix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application with features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 and Guide the ambulance drivers to the nearest and appropriate hospital  based on our requirement.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the front-line workers during pandemic to look up  available hospital with required medical resources.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stats about hospitals to the government.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6FC601DA-D2F9-4868-8BB9-7D4CD1C15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0" r="11411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46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57363FD-7E77-4145-9483-331A807AD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0713B-B97D-42A8-A846-5F33A7C3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Key Features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xmlns="" id="{6DD14222-8D3C-46B1-A53C-3C3C02CA9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0046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272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xmlns="" id="{955A2079-FA98-4876-80F0-72364A7D2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4F750-0AF8-4706-A2E9-665FE1D4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Capabilities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D54DE7A8-5488-45E6-90A8-866B1EFA8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62174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40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72">
            <a:extLst>
              <a:ext uri="{FF2B5EF4-FFF2-40B4-BE49-F238E27FC236}">
                <a16:creationId xmlns:a16="http://schemas.microsoft.com/office/drawing/2014/main" xmlns="" id="{CEF6118E-44FB-4509-B4D9-129052E4C6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0963C-054E-4780-A38A-B2460F0B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8921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JUSTIFICATIONS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xmlns="" id="{538045D4-5701-4F69-A5FF-9EC33F8E0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" r="1" b="40590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xmlns="" id="{25C0FE39-9F6B-4B83-B80C-68DF3911F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5" r="1" b="19001"/>
          <a:stretch/>
        </p:blipFill>
        <p:spPr>
          <a:xfrm>
            <a:off x="5186554" y="2950389"/>
            <a:ext cx="6806703" cy="3352653"/>
          </a:xfrm>
          <a:prstGeom prst="rect">
            <a:avLst/>
          </a:prstGeom>
        </p:spPr>
      </p:pic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xmlns="" id="{75C9A8D4-191E-428F-8AFA-69DE8DF4E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056244"/>
              </p:ext>
            </p:extLst>
          </p:nvPr>
        </p:nvGraphicFramePr>
        <p:xfrm>
          <a:off x="674371" y="1623060"/>
          <a:ext cx="4411979" cy="4491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956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BCEEDE-C95C-4A76-BE5C-D0395513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Prototype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134260E8-7EA6-41E0-9FCC-E98342F2C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86" y="1675227"/>
            <a:ext cx="85324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5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EE3CF833-204A-4FDA-BFF8-7F2D9BFEB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r="21247" b="180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1A65C-3A34-4E4F-97BA-CEF68AEB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046726" cy="1124712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make money?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83A75C-E90F-45A6-BAE6-0D2A74AE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Subscription with low cost.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from Government.</a:t>
            </a:r>
          </a:p>
        </p:txBody>
      </p:sp>
    </p:spTree>
    <p:extLst>
      <p:ext uri="{BB962C8B-B14F-4D97-AF65-F5344CB8AC3E}">
        <p14:creationId xmlns:p14="http://schemas.microsoft.com/office/powerpoint/2010/main" val="51600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0" name="Rectangle 160">
            <a:extLst>
              <a:ext uri="{FF2B5EF4-FFF2-40B4-BE49-F238E27FC236}">
                <a16:creationId xmlns:a16="http://schemas.microsoft.com/office/drawing/2014/main" xmlns="" id="{33E5684F-9524-414B-ADBE-BAE7E0D730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7F292-E65B-419B-B3C5-2426D18A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3999971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  <a:endParaRPr lang="en-US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0B5D316-9959-4A0F-A42C-5133AB28639C}"/>
              </a:ext>
            </a:extLst>
          </p:cNvPr>
          <p:cNvSpPr txBox="1"/>
          <p:nvPr/>
        </p:nvSpPr>
        <p:spPr>
          <a:xfrm>
            <a:off x="838200" y="2415254"/>
            <a:ext cx="3999971" cy="370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xmlns="" id="{B7943235-C805-4701-9564-D2A6E56627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0505"/>
          <a:stretch/>
        </p:blipFill>
        <p:spPr>
          <a:xfrm>
            <a:off x="658406" y="3469572"/>
            <a:ext cx="1756021" cy="1415509"/>
          </a:xfrm>
          <a:prstGeom prst="rect">
            <a:avLst/>
          </a:prstGeom>
        </p:spPr>
      </p:pic>
      <p:pic>
        <p:nvPicPr>
          <p:cNvPr id="8" name="Content Placeholder 7" descr="A person wearing a floral dress&#10;&#10;Description automatically generated with medium confidence">
            <a:extLst>
              <a:ext uri="{FF2B5EF4-FFF2-40B4-BE49-F238E27FC236}">
                <a16:creationId xmlns:a16="http://schemas.microsoft.com/office/drawing/2014/main" xmlns="" id="{1713F854-7F99-4F16-A696-D4AF155EE1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6" r="2057" b="6"/>
          <a:stretch/>
        </p:blipFill>
        <p:spPr>
          <a:xfrm>
            <a:off x="6429392" y="1875380"/>
            <a:ext cx="1571087" cy="1394230"/>
          </a:xfrm>
          <a:prstGeom prst="rect">
            <a:avLst/>
          </a:prstGeom>
        </p:spPr>
      </p:pic>
      <p:pic>
        <p:nvPicPr>
          <p:cNvPr id="20" name="Content Placeholder 1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xmlns="" id="{0820FD08-10AB-4335-A337-FE3D67C2C5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6032"/>
          <a:stretch/>
        </p:blipFill>
        <p:spPr>
          <a:xfrm>
            <a:off x="6429392" y="4982618"/>
            <a:ext cx="1571087" cy="1489433"/>
          </a:xfrm>
          <a:prstGeom prst="rect">
            <a:avLst/>
          </a:prstGeom>
        </p:spPr>
      </p:pic>
      <p:pic>
        <p:nvPicPr>
          <p:cNvPr id="6" name="Content Placeholder 5" descr="A picture containing person, outdoor, trouser&#10;&#10;Description automatically generated">
            <a:extLst>
              <a:ext uri="{FF2B5EF4-FFF2-40B4-BE49-F238E27FC236}">
                <a16:creationId xmlns:a16="http://schemas.microsoft.com/office/drawing/2014/main" xmlns="" id="{56780150-8468-44D0-9FEC-1AAACA0CB8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" b="1991"/>
          <a:stretch/>
        </p:blipFill>
        <p:spPr>
          <a:xfrm>
            <a:off x="658406" y="5063766"/>
            <a:ext cx="1756021" cy="14894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141514B-9097-42D1-AE1D-440B946E26EE}"/>
              </a:ext>
            </a:extLst>
          </p:cNvPr>
          <p:cNvSpPr txBox="1"/>
          <p:nvPr/>
        </p:nvSpPr>
        <p:spPr>
          <a:xfrm>
            <a:off x="2838185" y="1970616"/>
            <a:ext cx="33289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Srinivas Reddy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Kothalachinta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1D1D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Design, </a:t>
            </a:r>
            <a:r>
              <a:rPr lang="en-US" b="0" i="0">
                <a:solidFill>
                  <a:srgbClr val="1D1D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b="0" i="0" smtClean="0">
                <a:solidFill>
                  <a:srgbClr val="1D1D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Sainath Reddy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Chennu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Gnana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Preetham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Yaddalapuri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 and Testing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CB6E44E-D690-4981-A8AC-01708EC4B071}"/>
              </a:ext>
            </a:extLst>
          </p:cNvPr>
          <p:cNvSpPr txBox="1"/>
          <p:nvPr/>
        </p:nvSpPr>
        <p:spPr>
          <a:xfrm>
            <a:off x="8262752" y="1875380"/>
            <a:ext cx="3533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Sanjana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Redddy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Byreddy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Saveen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Chapala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Programmer </a:t>
            </a:r>
            <a:endParaRPr lang="en-US" dirty="0">
              <a:solidFill>
                <a:srgbClr val="3C4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3C485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3C485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Gayatri Kota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deployment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Content Placeholder 29" descr="A picture containing text, person, person, yellow&#10;&#10;Description automatically generated">
            <a:extLst>
              <a:ext uri="{FF2B5EF4-FFF2-40B4-BE49-F238E27FC236}">
                <a16:creationId xmlns:a16="http://schemas.microsoft.com/office/drawing/2014/main" xmlns="" id="{615B3E77-9877-4636-B02E-30037D86A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6" y="1875380"/>
            <a:ext cx="1748681" cy="1487550"/>
          </a:xfrm>
        </p:spPr>
      </p:pic>
      <p:pic>
        <p:nvPicPr>
          <p:cNvPr id="9" name="Picture 8" descr="A person wearing a yellow shirt&#10;&#10;Description automatically generated with low confidence">
            <a:extLst>
              <a:ext uri="{FF2B5EF4-FFF2-40B4-BE49-F238E27FC236}">
                <a16:creationId xmlns:a16="http://schemas.microsoft.com/office/drawing/2014/main" xmlns="" id="{02506A11-9154-4C15-BEA9-1DB8D04431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91" y="3362930"/>
            <a:ext cx="1571087" cy="14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7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328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 PRECISE HOSPITAL</vt:lpstr>
      <vt:lpstr> Problem</vt:lpstr>
      <vt:lpstr>How to fix this?</vt:lpstr>
      <vt:lpstr>Key Features</vt:lpstr>
      <vt:lpstr>Capabilities</vt:lpstr>
      <vt:lpstr>JUSTIFICATIONS</vt:lpstr>
      <vt:lpstr>Prototype</vt:lpstr>
      <vt:lpstr>How do we make money?</vt:lpstr>
      <vt:lpstr>Team members </vt:lpstr>
      <vt:lpstr>What do we need?</vt:lpstr>
      <vt:lpstr>  Thank you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HOSPITAL</dc:title>
  <dc:creator>Gayatri</dc:creator>
  <cp:lastModifiedBy>ricky</cp:lastModifiedBy>
  <cp:revision>3</cp:revision>
  <dcterms:created xsi:type="dcterms:W3CDTF">2021-12-08T23:53:27Z</dcterms:created>
  <dcterms:modified xsi:type="dcterms:W3CDTF">2021-12-13T01:10:54Z</dcterms:modified>
</cp:coreProperties>
</file>