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5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E7E99C-8650-449C-9926-6C8A4AD9967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1361AE-1242-4A34-974E-594236B7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2853-DB21-40FC-AE84-5D8AAA19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075"/>
            <a:ext cx="9144000" cy="1181100"/>
          </a:xfrm>
        </p:spPr>
        <p:txBody>
          <a:bodyPr>
            <a:normAutofit fontScale="90000"/>
          </a:bodyPr>
          <a:lstStyle/>
          <a:p>
            <a:b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PRECISE HOSPITAL</a:t>
            </a:r>
            <a:b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DFD0-2024-46BC-A455-F6D43ACB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174" y="3744913"/>
            <a:ext cx="4848226" cy="264636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Co-founders: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Gayatri Kota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Sanjana Reddy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Byreddy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Reddy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Kothalachinta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Chapala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Sainath Reddy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DivyaGnana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yaddalapuri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77210-5A30-4713-9DF7-D0637B0D2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18" y="2344739"/>
            <a:ext cx="3527081" cy="14001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1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FAAB-F220-46D7-B314-C8CDD01D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1567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24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02C4-8285-4727-BF07-5ABDC78E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/>
          <a:lstStyle/>
          <a:p>
            <a:r>
              <a:rPr lang="en-US" dirty="0"/>
              <a:t>VALUE PROPOSITION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8B0A9-4CE4-4128-BCDC-942C60DD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17" y="1857755"/>
            <a:ext cx="4512365" cy="19290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BABC1-04F3-41C3-AB42-9A62B57082E9}"/>
              </a:ext>
            </a:extLst>
          </p:cNvPr>
          <p:cNvSpPr/>
          <p:nvPr/>
        </p:nvSpPr>
        <p:spPr>
          <a:xfrm>
            <a:off x="2048411" y="4239544"/>
            <a:ext cx="887614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“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BEST ROUTE FOR BETTER TREATMENT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1040-424E-4FA2-B69E-565B2967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TARGET MARKET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44BA-21D3-4EED-A6BB-32DDB32C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97" y="1293275"/>
            <a:ext cx="6179628" cy="427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509F-317A-47AA-9E84-03101EFC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911 Emergency services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267435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80F-B3F9-49EA-99F0-444104B9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dirty="0"/>
              <a:t>Key Features AND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C461-2CC2-4D88-8890-112253AA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-route based on beds availability and specialists' availability</a:t>
            </a:r>
          </a:p>
          <a:p>
            <a:r>
              <a:rPr lang="en-US" dirty="0"/>
              <a:t>Notification to Hospital</a:t>
            </a:r>
          </a:p>
          <a:p>
            <a:r>
              <a:rPr lang="en-US" dirty="0"/>
              <a:t>Provide information to Government regarding the hospital resources</a:t>
            </a:r>
          </a:p>
          <a:p>
            <a:r>
              <a:rPr lang="en-US" dirty="0"/>
              <a:t>Helps patients notify the hospitals/ ambulance drivers.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8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7267-072F-4C4A-B862-5C981AC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23" y="273538"/>
            <a:ext cx="4494998" cy="1023816"/>
          </a:xfrm>
        </p:spPr>
        <p:txBody>
          <a:bodyPr/>
          <a:lstStyle/>
          <a:p>
            <a:r>
              <a:rPr lang="en-US" sz="2800" dirty="0"/>
              <a:t>REAL LIFE SCENARIOS</a:t>
            </a:r>
            <a:endParaRPr lang="en-IN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7B485-6356-495D-AACA-27416351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1719386"/>
            <a:ext cx="3794760" cy="2829168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Veteran dies of treatable illness as COVID fills hospital beds , leaving doctors “playing musical chairs.”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Man dies waiting for ICU  bed, family says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4D186A9-E86A-4319-BD1A-00BE59A5AD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8" r="19498"/>
          <a:stretch>
            <a:fillRect/>
          </a:stretch>
        </p:blipFill>
        <p:spPr>
          <a:xfrm>
            <a:off x="6474472" y="593969"/>
            <a:ext cx="5118530" cy="2475233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1C126D-30B2-4701-A557-3F2CF2FB3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72" y="3536392"/>
            <a:ext cx="5174189" cy="27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95AA-3550-48FE-851C-51A651E1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3E9D-7B56-4EA8-941A-16128AF5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6619"/>
            <a:ext cx="7729728" cy="3101983"/>
          </a:xfrm>
        </p:spPr>
        <p:txBody>
          <a:bodyPr/>
          <a:lstStyle/>
          <a:p>
            <a:r>
              <a:rPr lang="en-US" dirty="0"/>
              <a:t>What is lacking in the above 2 scenarios?</a:t>
            </a:r>
          </a:p>
          <a:p>
            <a:r>
              <a:rPr lang="en-US" dirty="0"/>
              <a:t>With PH the gap can be bridged.</a:t>
            </a:r>
          </a:p>
          <a:p>
            <a:r>
              <a:rPr lang="en-US" dirty="0"/>
              <a:t>The application’s capabilities ensure no anomalies.</a:t>
            </a:r>
          </a:p>
          <a:p>
            <a:r>
              <a:rPr lang="en-US" dirty="0"/>
              <a:t>No life can be lost due to lack of correct information at prime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76E8-2CA5-4E9F-B23A-074F14CD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537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2D45-6573-480B-B200-00B883B2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7851"/>
            <a:ext cx="10018713" cy="3943350"/>
          </a:xfrm>
        </p:spPr>
        <p:txBody>
          <a:bodyPr/>
          <a:lstStyle/>
          <a:p>
            <a:r>
              <a:rPr lang="en-US" dirty="0"/>
              <a:t>Key features are finalized.</a:t>
            </a:r>
          </a:p>
          <a:p>
            <a:r>
              <a:rPr lang="en-US" dirty="0"/>
              <a:t>Came up with an exact idea what could justify the problem that we discussed.</a:t>
            </a:r>
          </a:p>
          <a:p>
            <a:r>
              <a:rPr lang="en-US" dirty="0"/>
              <a:t>GPS based routing application makes ambulance drivers reach the appropriate hospital.</a:t>
            </a:r>
          </a:p>
          <a:p>
            <a:r>
              <a:rPr lang="en-US" dirty="0"/>
              <a:t> User friendly interface makes patients report the accidents/health emergency easily.</a:t>
            </a:r>
          </a:p>
          <a:p>
            <a:r>
              <a:rPr lang="en-US" dirty="0"/>
              <a:t>Helps save lives.</a:t>
            </a:r>
          </a:p>
          <a:p>
            <a:r>
              <a:rPr lang="en-US" dirty="0"/>
              <a:t>In future,  we can develop this application and include many features like giving access to common people about the beds availability in nearest hospital, hospital resources availability.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2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2FA6-282A-45D8-A7D2-0161179B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Plan for implementation phase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A1DDD66-D34E-4021-B8CD-979E52071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89" y="2482596"/>
            <a:ext cx="5141495" cy="2899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97733-0B69-4565-9693-442CB7B19C41}"/>
              </a:ext>
            </a:extLst>
          </p:cNvPr>
          <p:cNvSpPr txBox="1"/>
          <p:nvPr/>
        </p:nvSpPr>
        <p:spPr>
          <a:xfrm>
            <a:off x="5143500" y="55239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6940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3290-5E0B-4497-8005-2FF737FB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43410-63DD-4A21-AEAB-92EC3C64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438275"/>
            <a:ext cx="7315200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930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601</TotalTime>
  <Words>233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Gill Sans MT</vt:lpstr>
      <vt:lpstr>Times New Roman</vt:lpstr>
      <vt:lpstr>Parcel</vt:lpstr>
      <vt:lpstr>  PRECISE HOSPITAL  </vt:lpstr>
      <vt:lpstr>VALUE PROPOSITION</vt:lpstr>
      <vt:lpstr>TARGET MARKET</vt:lpstr>
      <vt:lpstr>Key Features AND CAPABILITIES</vt:lpstr>
      <vt:lpstr>REAL LIFE SCENARIOS</vt:lpstr>
      <vt:lpstr>JUSTIFICATIONS</vt:lpstr>
      <vt:lpstr>CONCLUSION</vt:lpstr>
      <vt:lpstr>Plan for implementation phase</vt:lpstr>
      <vt:lpstr>WORKFLOW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HOSPITAL</dc:title>
  <dc:creator>Gayatri</dc:creator>
  <cp:lastModifiedBy>SANJANA REDDY</cp:lastModifiedBy>
  <cp:revision>10</cp:revision>
  <dcterms:created xsi:type="dcterms:W3CDTF">2021-11-04T00:13:27Z</dcterms:created>
  <dcterms:modified xsi:type="dcterms:W3CDTF">2021-11-06T01:26:48Z</dcterms:modified>
</cp:coreProperties>
</file>