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R" initials="Y" lastIdx="1" clrIdx="0">
    <p:extLst>
      <p:ext uri="{19B8F6BF-5375-455C-9EA6-DF929625EA0E}">
        <p15:presenceInfo xmlns:p15="http://schemas.microsoft.com/office/powerpoint/2012/main" userId="YS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2BA60-4868-43FD-A038-7F3FB9BE6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AC3ADD-58BF-472B-95FC-B05C64111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A4526-62B2-4A8C-92DE-FAEB29D4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DD73-D7BE-463B-9685-B56DEADED0B7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DA7F4-A3F3-48DF-8F48-5CF6FB87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7D92F-7EA7-4DF6-89D7-A444ECFD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F78E-5E73-41C7-897C-5E1DC8F3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43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8BB59-0439-4CF8-A38C-7EA06D7E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3974D-81D3-4688-A99B-97D6CB338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AFB08-6475-4BA0-8D71-4778C840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DD73-D7BE-463B-9685-B56DEADED0B7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70988-BC81-4CBF-97C0-010FD440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F15E8-3696-4CFE-A199-077B760F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F78E-5E73-41C7-897C-5E1DC8F3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5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5C99AC-EAE5-4BAB-86C6-04E1ABB0A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E7191C-58A8-4B12-B0AA-13AFB40C1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3C58E-C817-4252-B955-4306356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DD73-D7BE-463B-9685-B56DEADED0B7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3E26-DA9B-4A54-AC14-C2447F66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4DB4D-E8B1-41C8-BF65-8938BC4F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F78E-5E73-41C7-897C-5E1DC8F3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01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5C224-66C2-4929-8735-3602A809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288A5-387D-4966-9B07-1AC0851E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CC6C8-D4DF-4C94-B7B1-63B7B3C5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DD73-D7BE-463B-9685-B56DEADED0B7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47668-E21C-4518-BCCE-24F8433C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1DC-D227-4EEC-9070-C3106A1A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F78E-5E73-41C7-897C-5E1DC8F3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80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DDBC1-FDF5-40D7-962D-F291E90B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B37237-ECD1-4FEE-9418-5BEEA250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2D89F-9266-4C3C-B0AE-CB85205E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DD73-D7BE-463B-9685-B56DEADED0B7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95551-8F55-416A-9D55-6C2F507E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C6682-95DB-4F75-8898-A8019D1A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F78E-5E73-41C7-897C-5E1DC8F3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5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91E0C-4F7E-4F4F-9641-DC5D55C9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0B706-ABE6-45E1-BC7B-D78CC2043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DD4F8E-2F4A-4F2A-BC8D-3F579064A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EAF2FC-8B35-42CD-87A4-AAE653E1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DD73-D7BE-463B-9685-B56DEADED0B7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D4F72-A9F9-4A08-B4A7-8EA7BA69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7D8F6C-1BFA-4BBB-9B57-4F4A1831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F78E-5E73-41C7-897C-5E1DC8F3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55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D9C50-37B3-4C4E-A85E-B5AA25CF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E0C2F-15C2-46D0-81AB-859D1CAF9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A69F5-D472-4F5C-B6D4-6370D7107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0622D6-7F8F-40EA-BFD7-756B425C6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C0448A-6E2C-4B01-AE09-B95CABF15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3490F2-6965-4B7A-812F-32209787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DD73-D7BE-463B-9685-B56DEADED0B7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D941CB-DAF5-4FDB-8801-FB360EB2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8DA6A4-0004-402F-9373-6FDFC99C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F78E-5E73-41C7-897C-5E1DC8F3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6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F8FE2-8C4D-406B-ABBE-8221A47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005434-13CF-4FD1-8021-E4AEF0FB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DD73-D7BE-463B-9685-B56DEADED0B7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68C5C9-6BC5-4099-8CA2-6F5B02F9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C3E0B5-5B12-4A01-A2EF-4261CBAE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F78E-5E73-41C7-897C-5E1DC8F3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4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B6323F-EDA4-44BD-9B9E-B2A87928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DD73-D7BE-463B-9685-B56DEADED0B7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E9751C-01DB-492C-9480-BDDFC2C7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FF9DFF-DAB6-42F0-8A3D-A89808B0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F78E-5E73-41C7-897C-5E1DC8F3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2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41C24-603A-4AB6-8195-0545DE3B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CB835-E06E-47E7-9657-C7CBD154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0C8EE2-E2A0-46A6-B013-C87801035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2323B-55E6-4712-BF6C-CC7719AD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DD73-D7BE-463B-9685-B56DEADED0B7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358BFF-000C-4AD9-BF11-905A2C27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CBF2C6-EED1-4378-9EE8-DA2BE088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F78E-5E73-41C7-897C-5E1DC8F3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0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E4FA8-4BAC-4E5B-8DB6-9B42A272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8CD3C1-5089-446E-9C6E-77013A1E1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F89D20-4417-4E4F-854A-FDA7242E7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2A9AAE-2C59-4A9B-A66D-36898835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DD73-D7BE-463B-9685-B56DEADED0B7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742672-CB89-456B-90A1-126AA470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467F7-9F49-4476-AA34-1D8AF353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F78E-5E73-41C7-897C-5E1DC8F3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4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AA4073-87A4-48F4-A206-EC9A23CE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77CEA-FAEF-4049-8D21-A292CC75A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03DA-37CC-4615-B43E-10F5D15E2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4DD73-D7BE-463B-9685-B56DEADED0B7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AB521-41F8-42D0-9C05-EA1E094AB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E9451-C034-41EF-9357-3312CB1FC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BF78E-5E73-41C7-897C-5E1DC8F3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2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CD29B6-F420-407B-809A-CEE9FCBE7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46" y="96721"/>
            <a:ext cx="978766" cy="61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2C1AB-C11B-42F5-82C0-F31A2B73C9E9}"/>
              </a:ext>
            </a:extLst>
          </p:cNvPr>
          <p:cNvSpPr txBox="1"/>
          <p:nvPr/>
        </p:nvSpPr>
        <p:spPr>
          <a:xfrm>
            <a:off x="603018" y="6342092"/>
            <a:ext cx="304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퀴즈 메인 </a:t>
            </a:r>
            <a:r>
              <a:rPr lang="en-US" altLang="ko-KR" dirty="0"/>
              <a:t>– </a:t>
            </a:r>
            <a:r>
              <a:rPr lang="ko-KR" altLang="en-US" dirty="0"/>
              <a:t>진행 중인 퀴즈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6EA67C-ACA3-4991-BFAF-8DA7DB7E72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" b="55278"/>
          <a:stretch/>
        </p:blipFill>
        <p:spPr>
          <a:xfrm>
            <a:off x="4188585" y="469783"/>
            <a:ext cx="1809542" cy="50837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D54FAD-56C6-449C-BF53-5FFB4B682084}"/>
              </a:ext>
            </a:extLst>
          </p:cNvPr>
          <p:cNvSpPr txBox="1"/>
          <p:nvPr/>
        </p:nvSpPr>
        <p:spPr>
          <a:xfrm>
            <a:off x="3871928" y="5678882"/>
            <a:ext cx="259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진행 중인 퀴즈 이미지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정답 제출</a:t>
            </a:r>
            <a:r>
              <a:rPr lang="en-US" altLang="ko-KR" dirty="0"/>
              <a:t>, </a:t>
            </a:r>
            <a:r>
              <a:rPr lang="ko-KR" altLang="en-US" dirty="0"/>
              <a:t>보유한 </a:t>
            </a:r>
            <a:r>
              <a:rPr lang="en-US" altLang="ko-KR" dirty="0"/>
              <a:t>PCM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AE4F2D-C635-46E3-ABC5-1379B20227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4737" r="568" b="4155"/>
          <a:stretch/>
        </p:blipFill>
        <p:spPr>
          <a:xfrm>
            <a:off x="7200553" y="205212"/>
            <a:ext cx="1959144" cy="62962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B455E3-4312-48A1-9307-49AB408DD739}"/>
              </a:ext>
            </a:extLst>
          </p:cNvPr>
          <p:cNvSpPr txBox="1"/>
          <p:nvPr/>
        </p:nvSpPr>
        <p:spPr>
          <a:xfrm>
            <a:off x="9372221" y="4755552"/>
            <a:ext cx="2595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진행 중인 퀴즈 조건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참여 방법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지난 퀴즈 리스트</a:t>
            </a:r>
          </a:p>
        </p:txBody>
      </p:sp>
    </p:spTree>
    <p:extLst>
      <p:ext uri="{BB962C8B-B14F-4D97-AF65-F5344CB8AC3E}">
        <p14:creationId xmlns:p14="http://schemas.microsoft.com/office/powerpoint/2010/main" val="413234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F969FF-AE32-4561-955B-47E5DCCAB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98" y="368285"/>
            <a:ext cx="2861402" cy="21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BDC44D-46B8-4C7C-9171-9FEC5ABF4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715" y="3123116"/>
            <a:ext cx="3113767" cy="3157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B6E067-05A1-4457-982C-9A63AC3A2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039" y="502509"/>
            <a:ext cx="3024000" cy="216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15261A-53D8-4651-8E2A-9F9A2806C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671" y="3559172"/>
            <a:ext cx="3039368" cy="216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9B21E1-DB9D-408C-9EA0-A18809EA4880}"/>
              </a:ext>
            </a:extLst>
          </p:cNvPr>
          <p:cNvSpPr txBox="1"/>
          <p:nvPr/>
        </p:nvSpPr>
        <p:spPr>
          <a:xfrm>
            <a:off x="1496333" y="2605862"/>
            <a:ext cx="365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퀴즈에 참여할 </a:t>
            </a:r>
            <a:r>
              <a:rPr lang="en-US" altLang="ko-KR" dirty="0"/>
              <a:t>PCM</a:t>
            </a:r>
            <a:r>
              <a:rPr lang="ko-KR" altLang="en-US" dirty="0"/>
              <a:t>이 부족할 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A368E-1C13-45BA-94DF-76C7C949EEBB}"/>
              </a:ext>
            </a:extLst>
          </p:cNvPr>
          <p:cNvSpPr txBox="1"/>
          <p:nvPr/>
        </p:nvSpPr>
        <p:spPr>
          <a:xfrm>
            <a:off x="1487597" y="6372269"/>
            <a:ext cx="365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퀴즈에 참여할 </a:t>
            </a:r>
            <a:r>
              <a:rPr lang="en-US" altLang="ko-KR" dirty="0"/>
              <a:t>PCM</a:t>
            </a:r>
            <a:r>
              <a:rPr lang="ko-KR" altLang="en-US" dirty="0"/>
              <a:t>이 충분할 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2AF6D3-6E72-4BE8-96E9-2D5759C8F275}"/>
              </a:ext>
            </a:extLst>
          </p:cNvPr>
          <p:cNvSpPr txBox="1"/>
          <p:nvPr/>
        </p:nvSpPr>
        <p:spPr>
          <a:xfrm>
            <a:off x="7158878" y="2790528"/>
            <a:ext cx="259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제출한 답이 오답일 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E170E-6B7D-41DE-8F58-11C88444F534}"/>
              </a:ext>
            </a:extLst>
          </p:cNvPr>
          <p:cNvSpPr txBox="1"/>
          <p:nvPr/>
        </p:nvSpPr>
        <p:spPr>
          <a:xfrm>
            <a:off x="7158878" y="5880636"/>
            <a:ext cx="259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제출한 답이 정답일 때</a:t>
            </a:r>
          </a:p>
        </p:txBody>
      </p:sp>
    </p:spTree>
    <p:extLst>
      <p:ext uri="{BB962C8B-B14F-4D97-AF65-F5344CB8AC3E}">
        <p14:creationId xmlns:p14="http://schemas.microsoft.com/office/powerpoint/2010/main" val="202436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723B21-305F-47FC-9E91-79BF21C95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69" y="83889"/>
            <a:ext cx="2829840" cy="61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ADCFA2-5AB0-46F3-8E42-14D53FCFD7AB}"/>
              </a:ext>
            </a:extLst>
          </p:cNvPr>
          <p:cNvSpPr txBox="1"/>
          <p:nvPr/>
        </p:nvSpPr>
        <p:spPr>
          <a:xfrm>
            <a:off x="2171759" y="6283354"/>
            <a:ext cx="344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내 지갑</a:t>
            </a:r>
            <a:r>
              <a:rPr lang="en-US" altLang="ko-KR" dirty="0"/>
              <a:t>’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지갑 생성 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116EE9-CD30-4F21-BC81-5FAF3C1C6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16" y="83889"/>
            <a:ext cx="2829840" cy="61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C1E55A-379D-488E-919F-6B6DF2F4744F}"/>
              </a:ext>
            </a:extLst>
          </p:cNvPr>
          <p:cNvSpPr txBox="1"/>
          <p:nvPr/>
        </p:nvSpPr>
        <p:spPr>
          <a:xfrm>
            <a:off x="5904860" y="6283354"/>
            <a:ext cx="410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내 지갑</a:t>
            </a:r>
            <a:r>
              <a:rPr lang="en-US" altLang="ko-KR" dirty="0"/>
              <a:t>’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지갑 생성 신청 중</a:t>
            </a:r>
          </a:p>
        </p:txBody>
      </p:sp>
    </p:spTree>
    <p:extLst>
      <p:ext uri="{BB962C8B-B14F-4D97-AF65-F5344CB8AC3E}">
        <p14:creationId xmlns:p14="http://schemas.microsoft.com/office/powerpoint/2010/main" val="378239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ADCFA2-5AB0-46F3-8E42-14D53FCFD7AB}"/>
              </a:ext>
            </a:extLst>
          </p:cNvPr>
          <p:cNvSpPr txBox="1"/>
          <p:nvPr/>
        </p:nvSpPr>
        <p:spPr>
          <a:xfrm>
            <a:off x="2105637" y="6283354"/>
            <a:ext cx="350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내 지갑</a:t>
            </a:r>
            <a:r>
              <a:rPr lang="en-US" altLang="ko-KR" dirty="0"/>
              <a:t>’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 err="1"/>
              <a:t>이용내역없음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1E55A-379D-488E-919F-6B6DF2F4744F}"/>
              </a:ext>
            </a:extLst>
          </p:cNvPr>
          <p:cNvSpPr txBox="1"/>
          <p:nvPr/>
        </p:nvSpPr>
        <p:spPr>
          <a:xfrm>
            <a:off x="6200845" y="6283354"/>
            <a:ext cx="350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내 지갑</a:t>
            </a:r>
            <a:r>
              <a:rPr lang="en-US" altLang="ko-KR" dirty="0"/>
              <a:t>’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 err="1"/>
              <a:t>이용내역있음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D1DC7D-032F-4854-9939-2038F727C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797" y="83890"/>
            <a:ext cx="2829840" cy="61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113BE3-38E9-40FF-8C7F-ED3DA4F28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16" y="83890"/>
            <a:ext cx="2829840" cy="61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668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ADCFA2-5AB0-46F3-8E42-14D53FCFD7AB}"/>
              </a:ext>
            </a:extLst>
          </p:cNvPr>
          <p:cNvSpPr txBox="1"/>
          <p:nvPr/>
        </p:nvSpPr>
        <p:spPr>
          <a:xfrm>
            <a:off x="261206" y="6333688"/>
            <a:ext cx="350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출금</a:t>
            </a:r>
            <a:r>
              <a:rPr lang="en-US" altLang="ko-KR" dirty="0"/>
              <a:t>’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출금 지갑 없음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E2EC52-BC57-4F53-9D20-3702378B7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31" y="163354"/>
            <a:ext cx="2833333" cy="61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E8E45A-6299-4AB6-84D9-3C8A7E949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414" y="163354"/>
            <a:ext cx="2833333" cy="61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3C214A-A95F-449C-A515-DEF8ACF7481F}"/>
              </a:ext>
            </a:extLst>
          </p:cNvPr>
          <p:cNvSpPr txBox="1"/>
          <p:nvPr/>
        </p:nvSpPr>
        <p:spPr>
          <a:xfrm>
            <a:off x="8167279" y="6333688"/>
            <a:ext cx="350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출금</a:t>
            </a:r>
            <a:r>
              <a:rPr lang="en-US" altLang="ko-KR" dirty="0"/>
              <a:t>’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비밀번호 설정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8D9EAB3-B3D6-4C0B-BE62-88883EF3C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611" y="163354"/>
            <a:ext cx="2833333" cy="61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B054BC-BA9E-4A11-9F09-09B85CF4BD8C}"/>
              </a:ext>
            </a:extLst>
          </p:cNvPr>
          <p:cNvSpPr txBox="1"/>
          <p:nvPr/>
        </p:nvSpPr>
        <p:spPr>
          <a:xfrm>
            <a:off x="4086586" y="6333688"/>
            <a:ext cx="350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출금</a:t>
            </a:r>
            <a:r>
              <a:rPr lang="en-US" altLang="ko-KR" dirty="0"/>
              <a:t>’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출금 지갑 등록</a:t>
            </a:r>
          </a:p>
        </p:txBody>
      </p:sp>
    </p:spTree>
    <p:extLst>
      <p:ext uri="{BB962C8B-B14F-4D97-AF65-F5344CB8AC3E}">
        <p14:creationId xmlns:p14="http://schemas.microsoft.com/office/powerpoint/2010/main" val="156413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ADCFA2-5AB0-46F3-8E42-14D53FCFD7AB}"/>
              </a:ext>
            </a:extLst>
          </p:cNvPr>
          <p:cNvSpPr txBox="1"/>
          <p:nvPr/>
        </p:nvSpPr>
        <p:spPr>
          <a:xfrm>
            <a:off x="261206" y="6333688"/>
            <a:ext cx="350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출금</a:t>
            </a:r>
            <a:r>
              <a:rPr lang="en-US" altLang="ko-KR" dirty="0"/>
              <a:t>’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출금 지갑 목록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C214A-A95F-449C-A515-DEF8ACF7481F}"/>
              </a:ext>
            </a:extLst>
          </p:cNvPr>
          <p:cNvSpPr txBox="1"/>
          <p:nvPr/>
        </p:nvSpPr>
        <p:spPr>
          <a:xfrm>
            <a:off x="8238274" y="6333688"/>
            <a:ext cx="325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출금</a:t>
            </a:r>
            <a:r>
              <a:rPr lang="en-US" altLang="ko-KR" dirty="0"/>
              <a:t>’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출금요청내역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B054BC-BA9E-4A11-9F09-09B85CF4BD8C}"/>
              </a:ext>
            </a:extLst>
          </p:cNvPr>
          <p:cNvSpPr txBox="1"/>
          <p:nvPr/>
        </p:nvSpPr>
        <p:spPr>
          <a:xfrm>
            <a:off x="4436694" y="6333688"/>
            <a:ext cx="28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출금</a:t>
            </a:r>
            <a:r>
              <a:rPr lang="en-US" altLang="ko-KR" dirty="0"/>
              <a:t>’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출금하기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9FB94D-C30C-475E-9A58-850541E72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02" y="171743"/>
            <a:ext cx="2415789" cy="61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3770F0-54D6-4BB7-985C-587897DE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82" y="154980"/>
            <a:ext cx="2415789" cy="61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5183EE-6BFC-4A7D-9C22-50B2956E8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49" y="171743"/>
            <a:ext cx="2415789" cy="61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858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123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YSR</dc:creator>
  <cp:lastModifiedBy>YSR</cp:lastModifiedBy>
  <cp:revision>5</cp:revision>
  <dcterms:created xsi:type="dcterms:W3CDTF">2020-06-26T05:54:50Z</dcterms:created>
  <dcterms:modified xsi:type="dcterms:W3CDTF">2020-06-26T06:21:29Z</dcterms:modified>
</cp:coreProperties>
</file>