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81" r:id="rId3"/>
    <p:sldId id="295" r:id="rId4"/>
    <p:sldId id="296" r:id="rId5"/>
    <p:sldId id="297" r:id="rId6"/>
    <p:sldId id="300" r:id="rId7"/>
    <p:sldId id="298" r:id="rId8"/>
    <p:sldId id="299" r:id="rId9"/>
    <p:sldId id="28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6" d="100"/>
          <a:sy n="66" d="100"/>
        </p:scale>
        <p:origin x="1330" y="3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751" y="821679"/>
            <a:ext cx="5385816" cy="1262757"/>
          </a:xfrm>
        </p:spPr>
        <p:txBody>
          <a:bodyPr/>
          <a:lstStyle/>
          <a:p>
            <a:r>
              <a:rPr lang="en-US" sz="4800" cap="none" dirty="0"/>
              <a:t>Catalyst For CP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2B6A1-2295-A8C6-24E0-C40AC51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84" y="2084436"/>
            <a:ext cx="403895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~treasure of C++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D4053-0CF9-1718-02CA-84DF3E0A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63750"/>
            <a:ext cx="6400800" cy="768096"/>
          </a:xfrm>
        </p:spPr>
        <p:txBody>
          <a:bodyPr/>
          <a:lstStyle/>
          <a:p>
            <a:r>
              <a:rPr lang="en-US" cap="none" dirty="0"/>
              <a:t>What is STL?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4D4053-0CF9-1718-02CA-84DF3E0A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63750"/>
            <a:ext cx="6400800" cy="768096"/>
          </a:xfrm>
        </p:spPr>
        <p:txBody>
          <a:bodyPr/>
          <a:lstStyle/>
          <a:p>
            <a:r>
              <a:rPr lang="en-US" cap="none" dirty="0"/>
              <a:t>Why STL?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0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620BE-39ED-9CCE-EDE5-4B77132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E9070-5018-C8E2-ADF2-9930BA1C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9" y="938489"/>
            <a:ext cx="2629128" cy="54640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C3C4DC-B842-1DDA-9A89-76777E02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1939161"/>
            <a:ext cx="2187130" cy="29796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3C51E4-0F53-740C-309A-06C34C3D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919" y="938489"/>
            <a:ext cx="3848433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B78-805E-737F-4F68-A9848C66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60587"/>
            <a:ext cx="10671048" cy="768096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stl</a:t>
            </a:r>
            <a:r>
              <a:rPr lang="en-US" dirty="0"/>
              <a:t> algorithms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1E68E-3342-68DB-9C14-EB9D6B81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FE114-1187-BB6C-9DB0-6EAD752A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sort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B5F9E-7959-29E7-D690-F678C1CE3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/>
              <a:t>max_element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D78B32-3245-CAA0-AEB5-C8DEB029B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err="1"/>
              <a:t>min_element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74DAA-DD66-F850-AA80-18A739611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cap="none" dirty="0"/>
              <a:t>count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20DB16-67DD-ABFB-CAC9-0C369FAD7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cap="none" dirty="0"/>
              <a:t>find</a:t>
            </a: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029AFE-CE32-3B28-67E0-8FD2F32A289A}"/>
              </a:ext>
            </a:extLst>
          </p:cNvPr>
          <p:cNvSpPr txBox="1">
            <a:spLocks/>
          </p:cNvSpPr>
          <p:nvPr/>
        </p:nvSpPr>
        <p:spPr>
          <a:xfrm>
            <a:off x="2900911" y="4848189"/>
            <a:ext cx="1993392" cy="581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unique</a:t>
            </a:r>
            <a:endParaRPr lang="en-IN" cap="none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CC8377-E3D7-57C4-CA9A-E22EF5C95674}"/>
              </a:ext>
            </a:extLst>
          </p:cNvPr>
          <p:cNvSpPr txBox="1">
            <a:spLocks/>
          </p:cNvSpPr>
          <p:nvPr/>
        </p:nvSpPr>
        <p:spPr>
          <a:xfrm>
            <a:off x="685338" y="483639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/>
              <a:t>binarysearch</a:t>
            </a:r>
            <a:endParaRPr lang="en-IN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9EFB6EF-4960-475D-6916-296E77DDD471}"/>
              </a:ext>
            </a:extLst>
          </p:cNvPr>
          <p:cNvSpPr txBox="1">
            <a:spLocks/>
          </p:cNvSpPr>
          <p:nvPr/>
        </p:nvSpPr>
        <p:spPr>
          <a:xfrm>
            <a:off x="9547629" y="482179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reverse</a:t>
            </a:r>
            <a:endParaRPr lang="en-IN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8BA247D-BC37-4404-AA61-795352591C0A}"/>
              </a:ext>
            </a:extLst>
          </p:cNvPr>
          <p:cNvSpPr txBox="1">
            <a:spLocks/>
          </p:cNvSpPr>
          <p:nvPr/>
        </p:nvSpPr>
        <p:spPr>
          <a:xfrm>
            <a:off x="5116484" y="4848189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erase</a:t>
            </a:r>
            <a:endParaRPr lang="en-IN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F9E51BA-17B8-CDDF-13E2-BD6F76086215}"/>
              </a:ext>
            </a:extLst>
          </p:cNvPr>
          <p:cNvSpPr txBox="1">
            <a:spLocks/>
          </p:cNvSpPr>
          <p:nvPr/>
        </p:nvSpPr>
        <p:spPr>
          <a:xfrm>
            <a:off x="7332057" y="4824592"/>
            <a:ext cx="1993392" cy="581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accumulate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56790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4610-0099-35A5-8A09-EDCC4202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1"/>
            <a:ext cx="6346526" cy="1627829"/>
          </a:xfrm>
        </p:spPr>
        <p:txBody>
          <a:bodyPr/>
          <a:lstStyle/>
          <a:p>
            <a:r>
              <a:rPr lang="en-US" dirty="0"/>
              <a:t>What is vector?</a:t>
            </a:r>
            <a:endParaRPr lang="en-IN" dirty="0"/>
          </a:p>
        </p:txBody>
      </p:sp>
      <p:pic>
        <p:nvPicPr>
          <p:cNvPr id="1026" name="Picture 2" descr="How to copy elements of an Array in a Vector in C++ - GeeksforGeeks">
            <a:extLst>
              <a:ext uri="{FF2B5EF4-FFF2-40B4-BE49-F238E27FC236}">
                <a16:creationId xmlns:a16="http://schemas.microsoft.com/office/drawing/2014/main" id="{50EA0567-F6C0-FFCD-12EC-2C21E302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5" y="2947219"/>
            <a:ext cx="6689377" cy="30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7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B78-805E-737F-4F68-A9848C66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60587"/>
            <a:ext cx="10671048" cy="768096"/>
          </a:xfrm>
        </p:spPr>
        <p:txBody>
          <a:bodyPr/>
          <a:lstStyle/>
          <a:p>
            <a:r>
              <a:rPr lang="en-US" dirty="0"/>
              <a:t>Basic Vector functions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1E68E-3342-68DB-9C14-EB9D6B81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FE114-1187-BB6C-9DB0-6EAD752A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begin()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B5F9E-7959-29E7-D690-F678C1CE3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/>
              <a:t>end()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D78B32-3245-CAA0-AEB5-C8DEB029B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front()/back()</a:t>
            </a:r>
            <a:endParaRPr lang="en-IN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74DAA-DD66-F850-AA80-18A739611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cap="none" dirty="0"/>
              <a:t>clear()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20DB16-67DD-ABFB-CAC9-0C369FAD7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cap="none" dirty="0"/>
              <a:t>empty(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029AFE-CE32-3B28-67E0-8FD2F32A289A}"/>
              </a:ext>
            </a:extLst>
          </p:cNvPr>
          <p:cNvSpPr txBox="1">
            <a:spLocks/>
          </p:cNvSpPr>
          <p:nvPr/>
        </p:nvSpPr>
        <p:spPr>
          <a:xfrm>
            <a:off x="2900911" y="4848189"/>
            <a:ext cx="1993392" cy="581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/>
              <a:t>push_back</a:t>
            </a:r>
            <a:r>
              <a:rPr lang="en-US" cap="none" dirty="0"/>
              <a:t>()</a:t>
            </a:r>
            <a:endParaRPr lang="en-IN" cap="none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CC8377-E3D7-57C4-CA9A-E22EF5C95674}"/>
              </a:ext>
            </a:extLst>
          </p:cNvPr>
          <p:cNvSpPr txBox="1">
            <a:spLocks/>
          </p:cNvSpPr>
          <p:nvPr/>
        </p:nvSpPr>
        <p:spPr>
          <a:xfrm>
            <a:off x="685338" y="483639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assign()</a:t>
            </a:r>
            <a:endParaRPr lang="en-IN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9EFB6EF-4960-475D-6916-296E77DDD471}"/>
              </a:ext>
            </a:extLst>
          </p:cNvPr>
          <p:cNvSpPr txBox="1">
            <a:spLocks/>
          </p:cNvSpPr>
          <p:nvPr/>
        </p:nvSpPr>
        <p:spPr>
          <a:xfrm>
            <a:off x="9547629" y="482179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erase</a:t>
            </a:r>
            <a:endParaRPr lang="en-IN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8BA247D-BC37-4404-AA61-795352591C0A}"/>
              </a:ext>
            </a:extLst>
          </p:cNvPr>
          <p:cNvSpPr txBox="1">
            <a:spLocks/>
          </p:cNvSpPr>
          <p:nvPr/>
        </p:nvSpPr>
        <p:spPr>
          <a:xfrm>
            <a:off x="5116484" y="4848189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/>
              <a:t>pop_back</a:t>
            </a:r>
            <a:r>
              <a:rPr lang="en-US" cap="none" dirty="0"/>
              <a:t>()</a:t>
            </a:r>
            <a:endParaRPr lang="en-IN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F9E51BA-17B8-CDDF-13E2-BD6F76086215}"/>
              </a:ext>
            </a:extLst>
          </p:cNvPr>
          <p:cNvSpPr txBox="1">
            <a:spLocks/>
          </p:cNvSpPr>
          <p:nvPr/>
        </p:nvSpPr>
        <p:spPr>
          <a:xfrm>
            <a:off x="7332057" y="4824592"/>
            <a:ext cx="1993392" cy="581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insert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5103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90E2A-5E32-E642-3E07-80A37AAB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274BC2-D3B2-6BC3-8303-EB943640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39" y="1846726"/>
            <a:ext cx="3449048" cy="34490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12C795-86D0-D396-39B9-F73CA3FB93A8}"/>
              </a:ext>
            </a:extLst>
          </p:cNvPr>
          <p:cNvSpPr txBox="1"/>
          <p:nvPr/>
        </p:nvSpPr>
        <p:spPr>
          <a:xfrm>
            <a:off x="6912077" y="1010044"/>
            <a:ext cx="468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JOIN THE WHATSAPP GROUP NOW:</a:t>
            </a:r>
            <a:endParaRPr lang="en-IN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BC3E0-1E34-055C-51E2-5E81CE590F2D}"/>
              </a:ext>
            </a:extLst>
          </p:cNvPr>
          <p:cNvSpPr txBox="1"/>
          <p:nvPr/>
        </p:nvSpPr>
        <p:spPr>
          <a:xfrm>
            <a:off x="2841139" y="993432"/>
            <a:ext cx="35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REGISTER NOW:</a:t>
            </a:r>
            <a:endParaRPr lang="en-IN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805AB2-ACE6-D86D-7312-7F69BA0E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91" y="1846726"/>
            <a:ext cx="3449047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If you have an iterator that points to a particular member of Container, you can access the element in  O(1) time , among other things. You can find the next and previous members of the set (if they exist), regardless of the key type, and without a prior knowledge of their existence.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can't do that with an index.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6686" y="3788279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{12E35A70-7057-4383-976D-F63678E94FA3}tf78438558_win32</Template>
  <TotalTime>1014</TotalTime>
  <Words>154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Copperplate Gothic Bold</vt:lpstr>
      <vt:lpstr>Sabon Next LT</vt:lpstr>
      <vt:lpstr>Office Theme</vt:lpstr>
      <vt:lpstr>Catalyst For CP </vt:lpstr>
      <vt:lpstr>What is STL?</vt:lpstr>
      <vt:lpstr>Why STL?</vt:lpstr>
      <vt:lpstr>PowerPoint Presentation</vt:lpstr>
      <vt:lpstr>Basic stl algorithms</vt:lpstr>
      <vt:lpstr>What is vector?</vt:lpstr>
      <vt:lpstr>Basic Vector functions</vt:lpstr>
      <vt:lpstr>PowerPoint Presentation</vt:lpstr>
      <vt:lpstr>If you have an iterator that points to a particular member of Container, you can access the element in  O(1) time , among other things. You can find the next and previous members of the set (if they exist), regardless of the key type, and without a prior knowledge of their existence.  You can't do that with an index.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 For CP </dc:title>
  <dc:subject/>
  <dc:creator>Aniket Singh</dc:creator>
  <cp:lastModifiedBy>Aniket Singh</cp:lastModifiedBy>
  <cp:revision>2</cp:revision>
  <dcterms:created xsi:type="dcterms:W3CDTF">2023-05-18T11:46:37Z</dcterms:created>
  <dcterms:modified xsi:type="dcterms:W3CDTF">2023-05-19T04:41:22Z</dcterms:modified>
</cp:coreProperties>
</file>