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34CA79-D2C4-4504-875B-2394D09E12D8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116440" y="2493000"/>
            <a:ext cx="41760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F1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 BAIXO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4"/>
          <p:cNvPicPr/>
          <p:nvPr/>
        </p:nvPicPr>
        <p:blipFill>
          <a:blip r:embed="rId3"/>
          <a:stretch/>
        </p:blipFill>
        <p:spPr>
          <a:xfrm>
            <a:off x="5932800" y="2565000"/>
            <a:ext cx="1879200" cy="194400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0" y="5193000"/>
            <a:ext cx="9143640" cy="45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Ramom Matieli e Jean Carlos - IV3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904400" y="1973880"/>
            <a:ext cx="5362920" cy="35910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541080"/>
            <a:ext cx="914364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 – Produtos com relação aos supermercados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2585520" y="2593080"/>
            <a:ext cx="4000680" cy="17046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– Quantidade de Usuários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/>
          <p:nvPr/>
        </p:nvPicPr>
        <p:blipFill>
          <a:blip r:embed="rId2"/>
          <a:stretch/>
        </p:blipFill>
        <p:spPr>
          <a:xfrm>
            <a:off x="2085480" y="2245320"/>
            <a:ext cx="5000760" cy="24001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620640"/>
            <a:ext cx="914364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 e Group by – Quantidade de produtos e un. medida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Dificuldades</a:t>
            </a: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36000" y="2088000"/>
            <a:ext cx="7100640" cy="15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dificuldades se resumiram na construção do modelo conceitual, em relação a organizar as informações de modo que estivessem de acordo com a normalização de dados, evitando redundância, aumentando a integridade e o desempenho do banco.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148696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 Baixo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51640" y="1834920"/>
            <a:ext cx="87127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Produtos em determinado Supermercado.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Ofertas.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Economia.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Agilidade nas </a:t>
            </a: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Compras.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Independência de </a:t>
            </a: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pt-B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ncartes.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Preço Baixo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2"/>
          <a:stretch/>
        </p:blipFill>
        <p:spPr>
          <a:xfrm>
            <a:off x="323640" y="1556640"/>
            <a:ext cx="8640720" cy="517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Preço Baixo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2"/>
          <p:cNvPicPr/>
          <p:nvPr/>
        </p:nvPicPr>
        <p:blipFill>
          <a:blip r:embed="rId2"/>
          <a:stretch/>
        </p:blipFill>
        <p:spPr>
          <a:xfrm>
            <a:off x="323640" y="1533600"/>
            <a:ext cx="8568720" cy="5135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Dificuldades APP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51640" y="1834920"/>
            <a:ext cx="871272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Participação dos usuários.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precisa ter um número demasiado de usuário.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Precisa da interação do Usuário.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Dificuldades APP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2"/>
          <p:cNvPicPr/>
          <p:nvPr/>
        </p:nvPicPr>
        <p:blipFill>
          <a:blip r:embed="rId2"/>
          <a:stretch/>
        </p:blipFill>
        <p:spPr>
          <a:xfrm>
            <a:off x="3348000" y="1196640"/>
            <a:ext cx="1148400" cy="1244160"/>
          </a:xfrm>
          <a:prstGeom prst="rect">
            <a:avLst/>
          </a:prstGeom>
          <a:ln>
            <a:noFill/>
          </a:ln>
        </p:spPr>
      </p:pic>
      <p:pic>
        <p:nvPicPr>
          <p:cNvPr id="52" name="Picture 2"/>
          <p:cNvPicPr/>
          <p:nvPr/>
        </p:nvPicPr>
        <p:blipFill>
          <a:blip r:embed="rId2"/>
          <a:stretch/>
        </p:blipFill>
        <p:spPr>
          <a:xfrm>
            <a:off x="827640" y="2277000"/>
            <a:ext cx="1148400" cy="1244160"/>
          </a:xfrm>
          <a:prstGeom prst="rect">
            <a:avLst/>
          </a:prstGeom>
          <a:ln>
            <a:noFill/>
          </a:ln>
        </p:spPr>
      </p:pic>
      <p:pic>
        <p:nvPicPr>
          <p:cNvPr id="53" name="Picture 2"/>
          <p:cNvPicPr/>
          <p:nvPr/>
        </p:nvPicPr>
        <p:blipFill>
          <a:blip r:embed="rId2"/>
          <a:stretch/>
        </p:blipFill>
        <p:spPr>
          <a:xfrm>
            <a:off x="6876360" y="1412640"/>
            <a:ext cx="1148400" cy="1244160"/>
          </a:xfrm>
          <a:prstGeom prst="rect">
            <a:avLst/>
          </a:prstGeom>
          <a:ln>
            <a:noFill/>
          </a:ln>
        </p:spPr>
      </p:pic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6156000" y="5301360"/>
            <a:ext cx="1148400" cy="124416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2"/>
          <a:stretch/>
        </p:blipFill>
        <p:spPr>
          <a:xfrm>
            <a:off x="7092360" y="3213000"/>
            <a:ext cx="1148400" cy="1244160"/>
          </a:xfrm>
          <a:prstGeom prst="rect">
            <a:avLst/>
          </a:prstGeom>
          <a:ln>
            <a:noFill/>
          </a:ln>
        </p:spPr>
      </p:pic>
      <p:pic>
        <p:nvPicPr>
          <p:cNvPr id="56" name="Picture 2"/>
          <p:cNvPicPr/>
          <p:nvPr/>
        </p:nvPicPr>
        <p:blipFill>
          <a:blip r:embed="rId2"/>
          <a:stretch/>
        </p:blipFill>
        <p:spPr>
          <a:xfrm>
            <a:off x="1115640" y="4509000"/>
            <a:ext cx="1148400" cy="124416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3708000" y="3821040"/>
            <a:ext cx="2088000" cy="395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CF2E2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PREÇO BAIXO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2"/>
          <p:cNvPicPr/>
          <p:nvPr/>
        </p:nvPicPr>
        <p:blipFill>
          <a:blip r:embed="rId2"/>
          <a:stretch/>
        </p:blipFill>
        <p:spPr>
          <a:xfrm>
            <a:off x="3060000" y="5445360"/>
            <a:ext cx="1148400" cy="124416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 rot="1434000">
            <a:off x="2209320" y="311724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4453800">
            <a:off x="4196160" y="287820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 rot="19879200">
            <a:off x="2271240" y="430200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7853000">
            <a:off x="3413880" y="481068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 rot="3531600">
            <a:off x="5481720" y="471888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 rot="19008000">
            <a:off x="5752800" y="301716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9"/>
          <p:cNvSpPr/>
          <p:nvPr/>
        </p:nvSpPr>
        <p:spPr>
          <a:xfrm>
            <a:off x="6084000" y="3861000"/>
            <a:ext cx="1007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0"/>
          <p:cNvSpPr/>
          <p:nvPr/>
        </p:nvSpPr>
        <p:spPr>
          <a:xfrm flipH="1">
            <a:off x="5795280" y="2637000"/>
            <a:ext cx="1439640" cy="11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" name="CustomShape 11"/>
          <p:cNvSpPr/>
          <p:nvPr/>
        </p:nvSpPr>
        <p:spPr>
          <a:xfrm>
            <a:off x="4284000" y="2421000"/>
            <a:ext cx="575640" cy="136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12"/>
          <p:cNvSpPr/>
          <p:nvPr/>
        </p:nvSpPr>
        <p:spPr>
          <a:xfrm flipH="1" flipV="1">
            <a:off x="5435280" y="4292280"/>
            <a:ext cx="863640" cy="143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" name="CustomShape 13"/>
          <p:cNvSpPr/>
          <p:nvPr/>
        </p:nvSpPr>
        <p:spPr>
          <a:xfrm flipH="1">
            <a:off x="5867280" y="4149000"/>
            <a:ext cx="143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" name="CustomShape 14"/>
          <p:cNvSpPr/>
          <p:nvPr/>
        </p:nvSpPr>
        <p:spPr>
          <a:xfrm flipV="1">
            <a:off x="3780000" y="4292280"/>
            <a:ext cx="647640" cy="11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" name="CustomShape 15"/>
          <p:cNvSpPr/>
          <p:nvPr/>
        </p:nvSpPr>
        <p:spPr>
          <a:xfrm flipV="1">
            <a:off x="2267640" y="4148280"/>
            <a:ext cx="136764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ustomShape 16"/>
          <p:cNvSpPr/>
          <p:nvPr/>
        </p:nvSpPr>
        <p:spPr>
          <a:xfrm>
            <a:off x="2195640" y="3141000"/>
            <a:ext cx="136764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Modelo Conceitual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0" y="1556792"/>
            <a:ext cx="590680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620640"/>
            <a:ext cx="914364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Modelo Lógico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72607" cy="50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37840" y="2448000"/>
            <a:ext cx="4496040" cy="323856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720000" y="14400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620640"/>
            <a:ext cx="914364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 – Produtos com relação a bairro e cidade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142</Words>
  <Application>Microsoft Office PowerPoint</Application>
  <PresentationFormat>Apresentação na tela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IFES</dc:creator>
  <dc:description/>
  <cp:lastModifiedBy>Ramom Matieli</cp:lastModifiedBy>
  <cp:revision>11</cp:revision>
  <dcterms:created xsi:type="dcterms:W3CDTF">2017-11-28T12:23:48Z</dcterms:created>
  <dcterms:modified xsi:type="dcterms:W3CDTF">2017-12-05T20:37:22Z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