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9" r:id="rId5"/>
    <p:sldId id="270" r:id="rId6"/>
    <p:sldId id="263" r:id="rId7"/>
    <p:sldId id="264" r:id="rId8"/>
    <p:sldId id="265" r:id="rId9"/>
    <p:sldId id="266" r:id="rId10"/>
    <p:sldId id="268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>
            <a:extLst>
              <a:ext uri="{FF2B5EF4-FFF2-40B4-BE49-F238E27FC236}">
                <a16:creationId xmlns:a16="http://schemas.microsoft.com/office/drawing/2014/main" id="{461DBBDD-7C1F-4F76-4C1B-D9A43C57A6A9}"/>
              </a:ext>
            </a:extLst>
          </p:cNvPr>
          <p:cNvGrpSpPr/>
          <p:nvPr/>
        </p:nvGrpSpPr>
        <p:grpSpPr>
          <a:xfrm>
            <a:off x="8" y="-8467"/>
            <a:ext cx="12191997" cy="6866467"/>
            <a:chOff x="8" y="-8467"/>
            <a:chExt cx="12191997" cy="6866467"/>
          </a:xfrm>
        </p:grpSpPr>
        <p:cxnSp>
          <p:nvCxnSpPr>
            <p:cNvPr id="3" name="Straight Connector 31">
              <a:extLst>
                <a:ext uri="{FF2B5EF4-FFF2-40B4-BE49-F238E27FC236}">
                  <a16:creationId xmlns:a16="http://schemas.microsoft.com/office/drawing/2014/main" id="{4DD49473-6E1A-CC17-AC31-666C25F2C9C2}"/>
                </a:ext>
              </a:extLst>
            </p:cNvPr>
            <p:cNvCxnSpPr/>
            <p:nvPr/>
          </p:nvCxnSpPr>
          <p:spPr>
            <a:xfrm>
              <a:off x="9371008" y="0"/>
              <a:ext cx="1219207" cy="6858000"/>
            </a:xfrm>
            <a:prstGeom prst="straightConnector1">
              <a:avLst/>
            </a:prstGeom>
            <a:noFill/>
            <a:ln w="9528" cap="rnd">
              <a:solidFill>
                <a:srgbClr val="BFBFBF"/>
              </a:solidFill>
              <a:prstDash val="solid"/>
            </a:ln>
          </p:spPr>
        </p:cxnSp>
        <p:cxnSp>
          <p:nvCxnSpPr>
            <p:cNvPr id="4" name="Straight Connector 20">
              <a:extLst>
                <a:ext uri="{FF2B5EF4-FFF2-40B4-BE49-F238E27FC236}">
                  <a16:creationId xmlns:a16="http://schemas.microsoft.com/office/drawing/2014/main" id="{40CD2359-DF68-DD14-4C54-61CC5DEE5B18}"/>
                </a:ext>
              </a:extLst>
            </p:cNvPr>
            <p:cNvCxnSpPr/>
            <p:nvPr/>
          </p:nvCxnSpPr>
          <p:spPr>
            <a:xfrm flipH="1">
              <a:off x="7425266" y="3681410"/>
              <a:ext cx="4763557" cy="3176590"/>
            </a:xfrm>
            <a:prstGeom prst="straightConnector1">
              <a:avLst/>
            </a:prstGeom>
            <a:noFill/>
            <a:ln w="9528" cap="rnd">
              <a:solidFill>
                <a:srgbClr val="D9D9D9"/>
              </a:solidFill>
              <a:prstDash val="solid"/>
            </a:ln>
          </p:spPr>
        </p:cxnSp>
        <p:sp>
          <p:nvSpPr>
            <p:cNvPr id="5" name="Rectangle 23">
              <a:extLst>
                <a:ext uri="{FF2B5EF4-FFF2-40B4-BE49-F238E27FC236}">
                  <a16:creationId xmlns:a16="http://schemas.microsoft.com/office/drawing/2014/main" id="{7B54EB84-7B3E-BEB2-C05B-478046EEF217}"/>
                </a:ext>
              </a:extLst>
            </p:cNvPr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3007349"/>
                <a:gd name="f14" fmla="*/ f11 1 6866467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pt-BR"/>
            </a:p>
          </p:txBody>
        </p:sp>
        <p:sp>
          <p:nvSpPr>
            <p:cNvPr id="6" name="Rectangle 25">
              <a:extLst>
                <a:ext uri="{FF2B5EF4-FFF2-40B4-BE49-F238E27FC236}">
                  <a16:creationId xmlns:a16="http://schemas.microsoft.com/office/drawing/2014/main" id="{003BF90A-B74F-68AA-6FCA-F18C4640C71E}"/>
                </a:ext>
              </a:extLst>
            </p:cNvPr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2573311"/>
                <a:gd name="f14" fmla="*/ f11 1 6866467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pt-BR"/>
            </a:p>
          </p:txBody>
        </p:sp>
        <p:sp>
          <p:nvSpPr>
            <p:cNvPr id="7" name="Isosceles Triangle 26">
              <a:extLst>
                <a:ext uri="{FF2B5EF4-FFF2-40B4-BE49-F238E27FC236}">
                  <a16:creationId xmlns:a16="http://schemas.microsoft.com/office/drawing/2014/main" id="{30356AB0-17F9-A395-9744-19C3823E3551}"/>
                </a:ext>
              </a:extLst>
            </p:cNvPr>
            <p:cNvSpPr/>
            <p:nvPr/>
          </p:nvSpPr>
          <p:spPr>
            <a:xfrm>
              <a:off x="8932334" y="3047996"/>
              <a:ext cx="3259671" cy="3810003"/>
            </a:xfrm>
            <a:custGeom>
              <a:avLst>
                <a:gd name="f8" fmla="val 1000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val 100000"/>
                <a:gd name="f9" fmla="+- 0 0 -360"/>
                <a:gd name="f10" fmla="+- 0 0 -270"/>
                <a:gd name="f11" fmla="+- 0 0 -180"/>
                <a:gd name="f12" fmla="+- 0 0 -90"/>
                <a:gd name="f13" fmla="abs f4"/>
                <a:gd name="f14" fmla="abs f5"/>
                <a:gd name="f15" fmla="abs f6"/>
                <a:gd name="f16" fmla="val f7"/>
                <a:gd name="f17" fmla="val f8"/>
                <a:gd name="f18" fmla="*/ f9 f1 1"/>
                <a:gd name="f19" fmla="*/ f10 f1 1"/>
                <a:gd name="f20" fmla="*/ f11 f1 1"/>
                <a:gd name="f21" fmla="*/ f12 f1 1"/>
                <a:gd name="f22" fmla="?: f13 f4 1"/>
                <a:gd name="f23" fmla="?: f14 f5 1"/>
                <a:gd name="f24" fmla="?: f15 f6 1"/>
                <a:gd name="f25" fmla="*/ f18 1 f3"/>
                <a:gd name="f26" fmla="*/ f19 1 f3"/>
                <a:gd name="f27" fmla="*/ f20 1 f3"/>
                <a:gd name="f28" fmla="*/ f21 1 f3"/>
                <a:gd name="f29" fmla="*/ f22 1 21600"/>
                <a:gd name="f30" fmla="*/ f23 1 21600"/>
                <a:gd name="f31" fmla="*/ 21600 f22 1"/>
                <a:gd name="f32" fmla="*/ 21600 f23 1"/>
                <a:gd name="f33" fmla="+- f25 0 f2"/>
                <a:gd name="f34" fmla="+- f26 0 f2"/>
                <a:gd name="f35" fmla="+- f27 0 f2"/>
                <a:gd name="f36" fmla="+- f28 0 f2"/>
                <a:gd name="f37" fmla="min f30 f29"/>
                <a:gd name="f38" fmla="*/ f31 1 f24"/>
                <a:gd name="f39" fmla="*/ f32 1 f24"/>
                <a:gd name="f40" fmla="val f38"/>
                <a:gd name="f41" fmla="val f39"/>
                <a:gd name="f42" fmla="*/ f16 f37 1"/>
                <a:gd name="f43" fmla="+- f41 0 f16"/>
                <a:gd name="f44" fmla="+- f40 0 f16"/>
                <a:gd name="f45" fmla="*/ f41 f37 1"/>
                <a:gd name="f46" fmla="*/ f40 f37 1"/>
                <a:gd name="f47" fmla="*/ f43 1 2"/>
                <a:gd name="f48" fmla="*/ f44 1 2"/>
                <a:gd name="f49" fmla="*/ f44 f17 1"/>
                <a:gd name="f50" fmla="+- f16 f47 0"/>
                <a:gd name="f51" fmla="*/ f49 1 200000"/>
                <a:gd name="f52" fmla="*/ f49 1 100000"/>
                <a:gd name="f53" fmla="+- f51 f48 0"/>
                <a:gd name="f54" fmla="*/ f51 f37 1"/>
                <a:gd name="f55" fmla="*/ f50 f37 1"/>
                <a:gd name="f56" fmla="*/ f52 f37 1"/>
                <a:gd name="f57" fmla="*/ f53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56" y="f42"/>
                </a:cxn>
                <a:cxn ang="f34">
                  <a:pos x="f54" y="f55"/>
                </a:cxn>
                <a:cxn ang="f35">
                  <a:pos x="f42" y="f45"/>
                </a:cxn>
                <a:cxn ang="f35">
                  <a:pos x="f56" y="f45"/>
                </a:cxn>
                <a:cxn ang="f35">
                  <a:pos x="f46" y="f45"/>
                </a:cxn>
                <a:cxn ang="f36">
                  <a:pos x="f57" y="f55"/>
                </a:cxn>
              </a:cxnLst>
              <a:rect l="f54" t="f55" r="f57" b="f45"/>
              <a:pathLst>
                <a:path>
                  <a:moveTo>
                    <a:pt x="f42" y="f45"/>
                  </a:moveTo>
                  <a:lnTo>
                    <a:pt x="f56" y="f42"/>
                  </a:lnTo>
                  <a:lnTo>
                    <a:pt x="f46" y="f45"/>
                  </a:lnTo>
                  <a:close/>
                </a:path>
              </a:pathLst>
            </a:custGeom>
            <a:solidFill>
              <a:srgbClr val="54A021">
                <a:alpha val="72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pt-BR"/>
            </a:p>
          </p:txBody>
        </p:sp>
        <p:sp>
          <p:nvSpPr>
            <p:cNvPr id="8" name="Rectangle 27">
              <a:extLst>
                <a:ext uri="{FF2B5EF4-FFF2-40B4-BE49-F238E27FC236}">
                  <a16:creationId xmlns:a16="http://schemas.microsoft.com/office/drawing/2014/main" id="{D225240F-3838-D2EC-1752-F0B546C7FFEE}"/>
                </a:ext>
              </a:extLst>
            </p:cNvPr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2858013"/>
                <a:gd name="f14" fmla="*/ f11 1 6866467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pt-BR"/>
            </a:p>
          </p:txBody>
        </p:sp>
        <p:sp>
          <p:nvSpPr>
            <p:cNvPr id="9" name="Rectangle 28">
              <a:extLst>
                <a:ext uri="{FF2B5EF4-FFF2-40B4-BE49-F238E27FC236}">
                  <a16:creationId xmlns:a16="http://schemas.microsoft.com/office/drawing/2014/main" id="{F20303CC-17A7-6B36-2AB0-C82993E2BE20}"/>
                </a:ext>
              </a:extLst>
            </p:cNvPr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1290094"/>
                <a:gd name="f14" fmla="*/ f11 1 6858000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pt-BR"/>
            </a:p>
          </p:txBody>
        </p:sp>
        <p:sp>
          <p:nvSpPr>
            <p:cNvPr id="10" name="Rectangle 29">
              <a:extLst>
                <a:ext uri="{FF2B5EF4-FFF2-40B4-BE49-F238E27FC236}">
                  <a16:creationId xmlns:a16="http://schemas.microsoft.com/office/drawing/2014/main" id="{AF0E2B65-F5F0-9C11-D0B1-AED1485FD878}"/>
                </a:ext>
              </a:extLst>
            </p:cNvPr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1249825"/>
                <a:gd name="f14" fmla="*/ f11 1 6858000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pt-BR"/>
            </a:p>
          </p:txBody>
        </p:sp>
        <p:sp>
          <p:nvSpPr>
            <p:cNvPr id="11" name="Isosceles Triangle 30">
              <a:extLst>
                <a:ext uri="{FF2B5EF4-FFF2-40B4-BE49-F238E27FC236}">
                  <a16:creationId xmlns:a16="http://schemas.microsoft.com/office/drawing/2014/main" id="{24C5BB83-4AA2-BE5A-096E-BD9D3989414D}"/>
                </a:ext>
              </a:extLst>
            </p:cNvPr>
            <p:cNvSpPr/>
            <p:nvPr/>
          </p:nvSpPr>
          <p:spPr>
            <a:xfrm>
              <a:off x="10371664" y="3589870"/>
              <a:ext cx="1817159" cy="3268129"/>
            </a:xfrm>
            <a:custGeom>
              <a:avLst>
                <a:gd name="f8" fmla="val 1000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val 100000"/>
                <a:gd name="f9" fmla="+- 0 0 -360"/>
                <a:gd name="f10" fmla="+- 0 0 -270"/>
                <a:gd name="f11" fmla="+- 0 0 -180"/>
                <a:gd name="f12" fmla="+- 0 0 -90"/>
                <a:gd name="f13" fmla="abs f4"/>
                <a:gd name="f14" fmla="abs f5"/>
                <a:gd name="f15" fmla="abs f6"/>
                <a:gd name="f16" fmla="val f7"/>
                <a:gd name="f17" fmla="val f8"/>
                <a:gd name="f18" fmla="*/ f9 f1 1"/>
                <a:gd name="f19" fmla="*/ f10 f1 1"/>
                <a:gd name="f20" fmla="*/ f11 f1 1"/>
                <a:gd name="f21" fmla="*/ f12 f1 1"/>
                <a:gd name="f22" fmla="?: f13 f4 1"/>
                <a:gd name="f23" fmla="?: f14 f5 1"/>
                <a:gd name="f24" fmla="?: f15 f6 1"/>
                <a:gd name="f25" fmla="*/ f18 1 f3"/>
                <a:gd name="f26" fmla="*/ f19 1 f3"/>
                <a:gd name="f27" fmla="*/ f20 1 f3"/>
                <a:gd name="f28" fmla="*/ f21 1 f3"/>
                <a:gd name="f29" fmla="*/ f22 1 21600"/>
                <a:gd name="f30" fmla="*/ f23 1 21600"/>
                <a:gd name="f31" fmla="*/ 21600 f22 1"/>
                <a:gd name="f32" fmla="*/ 21600 f23 1"/>
                <a:gd name="f33" fmla="+- f25 0 f2"/>
                <a:gd name="f34" fmla="+- f26 0 f2"/>
                <a:gd name="f35" fmla="+- f27 0 f2"/>
                <a:gd name="f36" fmla="+- f28 0 f2"/>
                <a:gd name="f37" fmla="min f30 f29"/>
                <a:gd name="f38" fmla="*/ f31 1 f24"/>
                <a:gd name="f39" fmla="*/ f32 1 f24"/>
                <a:gd name="f40" fmla="val f38"/>
                <a:gd name="f41" fmla="val f39"/>
                <a:gd name="f42" fmla="*/ f16 f37 1"/>
                <a:gd name="f43" fmla="+- f41 0 f16"/>
                <a:gd name="f44" fmla="+- f40 0 f16"/>
                <a:gd name="f45" fmla="*/ f41 f37 1"/>
                <a:gd name="f46" fmla="*/ f40 f37 1"/>
                <a:gd name="f47" fmla="*/ f43 1 2"/>
                <a:gd name="f48" fmla="*/ f44 1 2"/>
                <a:gd name="f49" fmla="*/ f44 f17 1"/>
                <a:gd name="f50" fmla="+- f16 f47 0"/>
                <a:gd name="f51" fmla="*/ f49 1 200000"/>
                <a:gd name="f52" fmla="*/ f49 1 100000"/>
                <a:gd name="f53" fmla="+- f51 f48 0"/>
                <a:gd name="f54" fmla="*/ f51 f37 1"/>
                <a:gd name="f55" fmla="*/ f50 f37 1"/>
                <a:gd name="f56" fmla="*/ f52 f37 1"/>
                <a:gd name="f57" fmla="*/ f53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56" y="f42"/>
                </a:cxn>
                <a:cxn ang="f34">
                  <a:pos x="f54" y="f55"/>
                </a:cxn>
                <a:cxn ang="f35">
                  <a:pos x="f42" y="f45"/>
                </a:cxn>
                <a:cxn ang="f35">
                  <a:pos x="f56" y="f45"/>
                </a:cxn>
                <a:cxn ang="f35">
                  <a:pos x="f46" y="f45"/>
                </a:cxn>
                <a:cxn ang="f36">
                  <a:pos x="f57" y="f55"/>
                </a:cxn>
              </a:cxnLst>
              <a:rect l="f54" t="f55" r="f57" b="f45"/>
              <a:pathLst>
                <a:path>
                  <a:moveTo>
                    <a:pt x="f42" y="f45"/>
                  </a:moveTo>
                  <a:lnTo>
                    <a:pt x="f56" y="f42"/>
                  </a:lnTo>
                  <a:lnTo>
                    <a:pt x="f46" y="f45"/>
                  </a:lnTo>
                  <a:close/>
                </a:path>
              </a:pathLst>
            </a:custGeom>
            <a:solidFill>
              <a:srgbClr val="90C226">
                <a:alpha val="8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pt-BR"/>
            </a:p>
          </p:txBody>
        </p:sp>
        <p:sp>
          <p:nvSpPr>
            <p:cNvPr id="12" name="Isosceles Triangle 18">
              <a:extLst>
                <a:ext uri="{FF2B5EF4-FFF2-40B4-BE49-F238E27FC236}">
                  <a16:creationId xmlns:a16="http://schemas.microsoft.com/office/drawing/2014/main" id="{C3F06C14-A6BC-DACB-3EA2-E864E9FF8C43}"/>
                </a:ext>
              </a:extLst>
            </p:cNvPr>
            <p:cNvSpPr/>
            <p:nvPr/>
          </p:nvSpPr>
          <p:spPr>
            <a:xfrm rot="10799991">
              <a:off x="8" y="0"/>
              <a:ext cx="842592" cy="5666152"/>
            </a:xfrm>
            <a:custGeom>
              <a:avLst>
                <a:gd name="f8" fmla="val 1000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val 100000"/>
                <a:gd name="f9" fmla="+- 0 0 -360"/>
                <a:gd name="f10" fmla="+- 0 0 -270"/>
                <a:gd name="f11" fmla="+- 0 0 -180"/>
                <a:gd name="f12" fmla="+- 0 0 -90"/>
                <a:gd name="f13" fmla="abs f4"/>
                <a:gd name="f14" fmla="abs f5"/>
                <a:gd name="f15" fmla="abs f6"/>
                <a:gd name="f16" fmla="val f7"/>
                <a:gd name="f17" fmla="val f8"/>
                <a:gd name="f18" fmla="*/ f9 f1 1"/>
                <a:gd name="f19" fmla="*/ f10 f1 1"/>
                <a:gd name="f20" fmla="*/ f11 f1 1"/>
                <a:gd name="f21" fmla="*/ f12 f1 1"/>
                <a:gd name="f22" fmla="?: f13 f4 1"/>
                <a:gd name="f23" fmla="?: f14 f5 1"/>
                <a:gd name="f24" fmla="?: f15 f6 1"/>
                <a:gd name="f25" fmla="*/ f18 1 f3"/>
                <a:gd name="f26" fmla="*/ f19 1 f3"/>
                <a:gd name="f27" fmla="*/ f20 1 f3"/>
                <a:gd name="f28" fmla="*/ f21 1 f3"/>
                <a:gd name="f29" fmla="*/ f22 1 21600"/>
                <a:gd name="f30" fmla="*/ f23 1 21600"/>
                <a:gd name="f31" fmla="*/ 21600 f22 1"/>
                <a:gd name="f32" fmla="*/ 21600 f23 1"/>
                <a:gd name="f33" fmla="+- f25 0 f2"/>
                <a:gd name="f34" fmla="+- f26 0 f2"/>
                <a:gd name="f35" fmla="+- f27 0 f2"/>
                <a:gd name="f36" fmla="+- f28 0 f2"/>
                <a:gd name="f37" fmla="min f30 f29"/>
                <a:gd name="f38" fmla="*/ f31 1 f24"/>
                <a:gd name="f39" fmla="*/ f32 1 f24"/>
                <a:gd name="f40" fmla="val f38"/>
                <a:gd name="f41" fmla="val f39"/>
                <a:gd name="f42" fmla="*/ f16 f37 1"/>
                <a:gd name="f43" fmla="+- f41 0 f16"/>
                <a:gd name="f44" fmla="+- f40 0 f16"/>
                <a:gd name="f45" fmla="*/ f41 f37 1"/>
                <a:gd name="f46" fmla="*/ f40 f37 1"/>
                <a:gd name="f47" fmla="*/ f43 1 2"/>
                <a:gd name="f48" fmla="*/ f44 1 2"/>
                <a:gd name="f49" fmla="*/ f44 f17 1"/>
                <a:gd name="f50" fmla="+- f16 f47 0"/>
                <a:gd name="f51" fmla="*/ f49 1 200000"/>
                <a:gd name="f52" fmla="*/ f49 1 100000"/>
                <a:gd name="f53" fmla="+- f51 f48 0"/>
                <a:gd name="f54" fmla="*/ f51 f37 1"/>
                <a:gd name="f55" fmla="*/ f50 f37 1"/>
                <a:gd name="f56" fmla="*/ f52 f37 1"/>
                <a:gd name="f57" fmla="*/ f53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56" y="f42"/>
                </a:cxn>
                <a:cxn ang="f34">
                  <a:pos x="f54" y="f55"/>
                </a:cxn>
                <a:cxn ang="f35">
                  <a:pos x="f42" y="f45"/>
                </a:cxn>
                <a:cxn ang="f35">
                  <a:pos x="f56" y="f45"/>
                </a:cxn>
                <a:cxn ang="f35">
                  <a:pos x="f46" y="f45"/>
                </a:cxn>
                <a:cxn ang="f36">
                  <a:pos x="f57" y="f55"/>
                </a:cxn>
              </a:cxnLst>
              <a:rect l="f54" t="f55" r="f57" b="f45"/>
              <a:pathLst>
                <a:path>
                  <a:moveTo>
                    <a:pt x="f42" y="f45"/>
                  </a:moveTo>
                  <a:lnTo>
                    <a:pt x="f56" y="f42"/>
                  </a:lnTo>
                  <a:lnTo>
                    <a:pt x="f46" y="f45"/>
                  </a:lnTo>
                  <a:close/>
                </a:path>
              </a:pathLst>
            </a:custGeom>
            <a:solidFill>
              <a:srgbClr val="90C226">
                <a:alpha val="85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pt-BR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F3F922EC-BE53-B089-ADB5-D9E69F65D64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07068" y="2404533"/>
            <a:ext cx="7766931" cy="1646304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C5B28762-7FCE-24A7-D30A-7A24A080871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07068" y="4050828"/>
            <a:ext cx="7766931" cy="1096895"/>
          </a:xfrm>
        </p:spPr>
        <p:txBody>
          <a:bodyPr/>
          <a:lstStyle>
            <a:lvl1pPr marL="0" indent="0" algn="r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81F0284-5312-43E7-7F27-159FB0049A3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85C84ED-AF74-4503-A6CF-F1F2AB9DC115}" type="datetime1">
              <a:rPr lang="en-US"/>
              <a:pPr lvl="0"/>
              <a:t>9/18/2024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50739FDD-FC84-5750-1A9B-32640F827F8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DE4668DE-6CF3-2B1B-B968-8CD55FB9E3F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4A1848B-85A2-4235-B126-232F037FE8DF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43043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2E0078B6-EC02-7181-2E82-07DC95D49DA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470401"/>
            <a:ext cx="8596667" cy="1570957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C0219B4C-5DC7-BE9A-ED2F-7EFBB9BA1A5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0F61FD0-0D1E-4CA8-A631-62FABEB57504}" type="datetime1">
              <a:rPr lang="en-US"/>
              <a:pPr lvl="0"/>
              <a:t>9/18/2024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C4BD4FF-A79F-2F4D-ACA0-480B8EA37B1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99DD102-4263-0FEE-45DD-C4041F71A24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F279DE5-864F-4875-9FA4-C4EAF2172A75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52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4D889A2E-F643-CE6F-451C-E2241954FA8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366141" y="3632197"/>
            <a:ext cx="7224528" cy="381003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rgbClr val="7F7F7F"/>
                </a:solidFill>
              </a:defRPr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612EB-94A3-78D3-BFB9-B65C86A546F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470401"/>
            <a:ext cx="8596667" cy="1570957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15699-0350-D7B2-D110-1DE45B76E0F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01572E9-1F12-49EE-83FB-90B1E6E0193B}" type="datetime1">
              <a:rPr lang="en-US"/>
              <a:pPr lvl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C2105-5189-FB55-C863-BE302195763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4E41E-435C-2BCD-4867-419F234D96E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514AE67-5314-43A2-9663-2379E863517E}" type="slidenum">
              <a:t>‹nº›</a:t>
            </a:fld>
            <a:endParaRPr lang="en-US"/>
          </a:p>
        </p:txBody>
      </p:sp>
      <p:sp>
        <p:nvSpPr>
          <p:cNvPr id="7" name="TextBox 19">
            <a:extLst>
              <a:ext uri="{FF2B5EF4-FFF2-40B4-BE49-F238E27FC236}">
                <a16:creationId xmlns:a16="http://schemas.microsoft.com/office/drawing/2014/main" id="{EDEFF208-CF77-EFD1-BCE8-99AD0A50F5CA}"/>
              </a:ext>
            </a:extLst>
          </p:cNvPr>
          <p:cNvSpPr txBox="1"/>
          <p:nvPr/>
        </p:nvSpPr>
        <p:spPr>
          <a:xfrm>
            <a:off x="541873" y="790379"/>
            <a:ext cx="609603" cy="5847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C0E474"/>
                </a:solidFill>
                <a:uFillTx/>
                <a:latin typeface="Arial"/>
              </a:rPr>
              <a:t>“</a:t>
            </a:r>
          </a:p>
        </p:txBody>
      </p:sp>
      <p:sp>
        <p:nvSpPr>
          <p:cNvPr id="8" name="TextBox 21">
            <a:extLst>
              <a:ext uri="{FF2B5EF4-FFF2-40B4-BE49-F238E27FC236}">
                <a16:creationId xmlns:a16="http://schemas.microsoft.com/office/drawing/2014/main" id="{FD4B60B9-FE43-8639-4BB9-9280375D1ABA}"/>
              </a:ext>
            </a:extLst>
          </p:cNvPr>
          <p:cNvSpPr txBox="1"/>
          <p:nvPr/>
        </p:nvSpPr>
        <p:spPr>
          <a:xfrm>
            <a:off x="8893015" y="2886559"/>
            <a:ext cx="609603" cy="5847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C0E474"/>
                </a:solidFill>
                <a:uFillTx/>
                <a:latin typeface="Arial"/>
              </a:rPr>
              <a:t>”</a:t>
            </a:r>
            <a:endParaRPr lang="en-US" sz="1800" b="0" i="0" u="none" strike="noStrike" kern="1200" cap="none" spc="0" baseline="0">
              <a:solidFill>
                <a:srgbClr val="C0E474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0338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F86D8A2C-8D72-239D-7AE0-5A385C6CD1F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C30604C-560C-2E63-856E-02145DA0CA5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88756F3-1C76-4656-BF79-A25D3BD0879F}" type="datetime1">
              <a:rPr lang="en-US"/>
              <a:pPr lvl="0"/>
              <a:t>9/18/2024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50A39E9-3397-8325-DEE7-B6C7CEDD6F9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80171C3-D7A0-E0A9-2711-C842683D568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B00DC7B-7C41-4260-A5AC-3B1C6F22C584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859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1BAC2A80-3387-93CD-334E-07779FF60D1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013201"/>
            <a:ext cx="8596667" cy="514249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DB83F-4565-C1F4-2509-2F4BE4B9708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91286-E97C-7147-BC52-A0A4D672A3D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6B50E50-BB37-42F9-9B12-4995188CA3A8}" type="datetime1">
              <a:rPr lang="en-US"/>
              <a:pPr lvl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89665-74A6-0DCD-43FA-3524DDBDB3C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750EC-102F-F2AA-B15B-DC452FE348A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42504B8-8E74-4EA0-B764-82A8DF9EBF01}" type="slidenum">
              <a:t>‹nº›</a:t>
            </a:fld>
            <a:endParaRPr lang="en-US"/>
          </a:p>
        </p:txBody>
      </p:sp>
      <p:sp>
        <p:nvSpPr>
          <p:cNvPr id="7" name="TextBox 23">
            <a:extLst>
              <a:ext uri="{FF2B5EF4-FFF2-40B4-BE49-F238E27FC236}">
                <a16:creationId xmlns:a16="http://schemas.microsoft.com/office/drawing/2014/main" id="{1CC947BD-9F1B-5C06-A1BD-2FE087AAF856}"/>
              </a:ext>
            </a:extLst>
          </p:cNvPr>
          <p:cNvSpPr txBox="1"/>
          <p:nvPr/>
        </p:nvSpPr>
        <p:spPr>
          <a:xfrm>
            <a:off x="541873" y="790379"/>
            <a:ext cx="609603" cy="5847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C0E474"/>
                </a:solidFill>
                <a:uFillTx/>
                <a:latin typeface="Arial"/>
              </a:rPr>
              <a:t>“</a:t>
            </a:r>
          </a:p>
        </p:txBody>
      </p:sp>
      <p:sp>
        <p:nvSpPr>
          <p:cNvPr id="8" name="TextBox 24">
            <a:extLst>
              <a:ext uri="{FF2B5EF4-FFF2-40B4-BE49-F238E27FC236}">
                <a16:creationId xmlns:a16="http://schemas.microsoft.com/office/drawing/2014/main" id="{CE7E22AB-EDAE-37D2-D302-45724C913931}"/>
              </a:ext>
            </a:extLst>
          </p:cNvPr>
          <p:cNvSpPr txBox="1"/>
          <p:nvPr/>
        </p:nvSpPr>
        <p:spPr>
          <a:xfrm>
            <a:off x="8893015" y="2886559"/>
            <a:ext cx="609603" cy="5847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C0E474"/>
                </a:solidFill>
                <a:uFillTx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354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8223F7F9-EC0E-83E6-6296-0769CF48398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013201"/>
            <a:ext cx="8596667" cy="514249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90C226"/>
                </a:solidFill>
              </a:defRPr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17CA4-93A0-6A66-E1FD-9DEC094B812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449A0-2E29-5D18-185A-6ACA4CAB189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4D7855B-6007-4BD1-9853-876DE9F4586E}" type="datetime1">
              <a:rPr lang="en-US"/>
              <a:pPr lvl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FE67C-36E9-1A9C-4A1A-3720DF49392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7CFD3-F813-F3FC-7F05-BDDEEC9D096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04462CD-D466-4167-A24C-6A3AD92733C3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69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ext Placeholder 2">
            <a:extLst>
              <a:ext uri="{FF2B5EF4-FFF2-40B4-BE49-F238E27FC236}">
                <a16:creationId xmlns:a16="http://schemas.microsoft.com/office/drawing/2014/main" id="{FF8C3AC9-887F-F6ED-5639-24E16586766D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900E0C5-045D-4963-0498-63C2B4CB179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D1968A0-4CB8-4E2C-99EC-4C7FA6D962A5}" type="datetime1">
              <a:rPr lang="en-US"/>
              <a:pPr lvl="0"/>
              <a:t>9/18/2024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463AB60-D30A-C69F-00D6-200FCF096A4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B7A8DE9-C4CB-95D5-3594-999B9B2AB75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E6882E9-6B69-400F-869F-AF3FB2633F98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70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ext Placeholder 2">
            <a:extLst>
              <a:ext uri="{FF2B5EF4-FFF2-40B4-BE49-F238E27FC236}">
                <a16:creationId xmlns:a16="http://schemas.microsoft.com/office/drawing/2014/main" id="{82398179-46FA-C2D6-7D73-1C53ABD61D0F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677332" y="609603"/>
            <a:ext cx="7060146" cy="525145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B58C37D-4D86-D6EF-C5EB-074F69BA98C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F8E399A-6D7D-49B0-AA50-7E3F6D3EB0C0}" type="datetime1">
              <a:rPr lang="en-US"/>
              <a:pPr lvl="0"/>
              <a:t>9/18/2024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90EE07E-E3E2-78BE-0C0D-2C2EFDD481E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A3DF029-152F-E7BE-BA8C-929E588EA92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B67F7C9-9B38-4BC6-AE18-7045E837A0FF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50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28AD553-1844-15AE-853F-9FD81D7E201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C740ABA7-D5BB-B8D9-EEFF-0E3809EF7C2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3D1D112-9E48-4B35-8252-1EC954388943}" type="datetime1">
              <a:rPr lang="en-US"/>
              <a:pPr lvl="0"/>
              <a:t>9/18/2024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6572F4F-68CB-7BBC-B8EB-506DC3B7BC5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09C2FA0-B19C-B03F-7C8B-0A6283BEBEE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0E88FB1-E530-4D6B-90AD-8C7DA196906B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87106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2878F004-8DEB-6F86-0706-5338C0D66A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332" y="4527450"/>
            <a:ext cx="8596667" cy="860395"/>
          </a:xfrm>
        </p:spPr>
        <p:txBody>
          <a:bodyPr/>
          <a:lstStyle>
            <a:lvl1pPr marL="0" indent="0">
              <a:buNone/>
              <a:defRPr sz="2000">
                <a:solidFill>
                  <a:srgbClr val="7F7F7F"/>
                </a:solidFill>
              </a:defRPr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15C5222-906F-C141-B54C-CEE4D74670A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1300DF7-D6F8-4879-AE9B-C5525F5F34A4}" type="datetime1">
              <a:rPr lang="en-US"/>
              <a:pPr lvl="0"/>
              <a:t>9/18/2024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F66857E-3CD9-EFA0-7880-CCD6955A0A1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74C316B-23ED-67F4-86D5-5BABF86D8C1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9844197-34A2-4CAE-9806-71026EFD1D41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04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47C0B8F-B4AF-DE32-38A7-327341C8091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77332" y="2160590"/>
            <a:ext cx="4184038" cy="388076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0BC0A079-94BE-20B1-FD2D-F51792386362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089971" y="2160590"/>
            <a:ext cx="4184038" cy="388076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75F27959-3BA5-2BFE-E939-3544D7FEEFF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9F7AC2C-8E4E-4835-A823-AE7E9D687C04}" type="datetime1">
              <a:rPr lang="en-US"/>
              <a:pPr lvl="0"/>
              <a:t>9/18/2024</a:t>
            </a:fld>
            <a:endParaRPr 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6790296D-93A3-93F9-D067-1BE98428089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F4CEF1F9-AA5D-2CF3-F900-9C051598E37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8F0822F-757F-4FFB-9C22-29C816AE59EF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442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DB337069-9DD2-3870-9096-C22185055A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5741" y="2160983"/>
            <a:ext cx="4185620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B670BA1-097A-48A4-0914-49CC4D008909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75741" y="2737247"/>
            <a:ext cx="4185620" cy="330412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E4DAE5D8-37C3-F8C3-C33E-FA9358592B88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088379" y="2160983"/>
            <a:ext cx="4185620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F23C49DF-8EC5-A763-CF30-47C8075DD1BC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088379" y="2737247"/>
            <a:ext cx="4185620" cy="330412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22C190B0-7CC4-6669-55A7-66C61DFC0E1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279148A-D2F2-49D2-8A58-917DB7E8F937}" type="datetime1">
              <a:rPr lang="en-US"/>
              <a:pPr lvl="0"/>
              <a:t>9/18/2024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F3A6DC1-636B-D4FF-E1C4-BEE978CBC3B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Slide Number Placeholder 8">
            <a:extLst>
              <a:ext uri="{FF2B5EF4-FFF2-40B4-BE49-F238E27FC236}">
                <a16:creationId xmlns:a16="http://schemas.microsoft.com/office/drawing/2014/main" id="{24D7AF95-55BD-1E64-1460-6DEFB518AE7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6EA2187-D33E-46DC-9FB8-70660B1C001B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04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69D1926C-E5C5-2104-D60F-77303032A95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A7D3ABD-F3DE-4069-AC4F-3F00A1D67CDC}" type="datetime1">
              <a:rPr lang="en-US"/>
              <a:pPr lvl="0"/>
              <a:t>9/18/2024</a:t>
            </a:fld>
            <a:endParaRPr lang="en-US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AD70D4E3-CC06-38A1-973B-526E3239509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B07F6079-D868-918C-D691-8DACA6F0D9F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3809BDE-3C25-4E36-BABE-1491E677460B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33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DFDDE98A-27D1-1E55-0148-A41E265647B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294A4D9C-9FE8-66C6-9058-3251665080F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3C12B54-8E38-47D3-A1D3-11A5615EAEDE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77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3C2E605-6D5C-B812-0106-DFEFB090FC7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760457" y="514926"/>
            <a:ext cx="4513542" cy="552643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0B756688-ED1E-987A-7539-842CCAA459F2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77332" y="2777069"/>
            <a:ext cx="3854525" cy="2584451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E406C1D0-E0F8-1046-0A6B-08418E80972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AAFD9F6-2E3D-46AA-884A-1AD46F7BBF20}" type="datetime1">
              <a:rPr lang="en-US"/>
              <a:pPr lvl="0"/>
              <a:t>9/18/2024</a:t>
            </a:fld>
            <a:endParaRPr 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1591CCF3-414B-4117-F752-10BD0AF8C21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B6E8139D-71C8-791A-EADC-21F96A435BB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DAA7A10-B7DD-49BA-A0DE-B3019C97E540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39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51DB2A71-C335-351F-423E-F6E7CB6D12D9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677332" y="609603"/>
            <a:ext cx="8596667" cy="3845719"/>
          </a:xfrm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87EC5A8F-6FA5-FDD1-BC45-FC13F2093E8D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77332" y="5367335"/>
            <a:ext cx="8596667" cy="674022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3A2D8A9C-B89F-986E-598D-E0253E6F0C6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EF72D40-0BEE-43CA-9C18-33D79F3559A4}" type="datetime1">
              <a:rPr lang="en-US"/>
              <a:pPr lvl="0"/>
              <a:t>9/18/2024</a:t>
            </a:fld>
            <a:endParaRPr 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6AED7B5B-D621-FBA7-E262-5B70E5B23D3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6134467-7AB9-9284-7470-BAAEE3041AB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586800E-80B5-4435-8B21-37B32A1A5558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3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>
            <a:extLst>
              <a:ext uri="{FF2B5EF4-FFF2-40B4-BE49-F238E27FC236}">
                <a16:creationId xmlns:a16="http://schemas.microsoft.com/office/drawing/2014/main" id="{6732AC93-2469-7551-5F59-54E15EECA0AA}"/>
              </a:ext>
            </a:extLst>
          </p:cNvPr>
          <p:cNvGrpSpPr/>
          <p:nvPr/>
        </p:nvGrpSpPr>
        <p:grpSpPr>
          <a:xfrm>
            <a:off x="0" y="-8467"/>
            <a:ext cx="12192005" cy="6866467"/>
            <a:chOff x="0" y="-8467"/>
            <a:chExt cx="12192005" cy="6866467"/>
          </a:xfrm>
        </p:grpSpPr>
        <p:cxnSp>
          <p:nvCxnSpPr>
            <p:cNvPr id="3" name="Straight Connector 19">
              <a:extLst>
                <a:ext uri="{FF2B5EF4-FFF2-40B4-BE49-F238E27FC236}">
                  <a16:creationId xmlns:a16="http://schemas.microsoft.com/office/drawing/2014/main" id="{9C7EFA18-FDB3-8165-827B-551A7C2F43B2}"/>
                </a:ext>
              </a:extLst>
            </p:cNvPr>
            <p:cNvCxnSpPr/>
            <p:nvPr/>
          </p:nvCxnSpPr>
          <p:spPr>
            <a:xfrm>
              <a:off x="9371008" y="0"/>
              <a:ext cx="1219207" cy="6858000"/>
            </a:xfrm>
            <a:prstGeom prst="straightConnector1">
              <a:avLst/>
            </a:prstGeom>
            <a:noFill/>
            <a:ln w="9528" cap="rnd">
              <a:solidFill>
                <a:srgbClr val="BFBFBF"/>
              </a:solidFill>
              <a:prstDash val="solid"/>
            </a:ln>
          </p:spPr>
        </p:cxnSp>
        <p:cxnSp>
          <p:nvCxnSpPr>
            <p:cNvPr id="4" name="Straight Connector 20">
              <a:extLst>
                <a:ext uri="{FF2B5EF4-FFF2-40B4-BE49-F238E27FC236}">
                  <a16:creationId xmlns:a16="http://schemas.microsoft.com/office/drawing/2014/main" id="{783E125A-0A1E-0C53-B314-D94BB2DC3F8D}"/>
                </a:ext>
              </a:extLst>
            </p:cNvPr>
            <p:cNvCxnSpPr/>
            <p:nvPr/>
          </p:nvCxnSpPr>
          <p:spPr>
            <a:xfrm flipH="1">
              <a:off x="7425266" y="3681410"/>
              <a:ext cx="4763557" cy="3176590"/>
            </a:xfrm>
            <a:prstGeom prst="straightConnector1">
              <a:avLst/>
            </a:prstGeom>
            <a:noFill/>
            <a:ln w="9528" cap="rnd">
              <a:solidFill>
                <a:srgbClr val="D9D9D9"/>
              </a:solidFill>
              <a:prstDash val="solid"/>
            </a:ln>
          </p:spPr>
        </p:cxnSp>
        <p:sp>
          <p:nvSpPr>
            <p:cNvPr id="5" name="Rectangle 23">
              <a:extLst>
                <a:ext uri="{FF2B5EF4-FFF2-40B4-BE49-F238E27FC236}">
                  <a16:creationId xmlns:a16="http://schemas.microsoft.com/office/drawing/2014/main" id="{A05AECD6-ABA9-4ECD-4310-EF4529BD01E1}"/>
                </a:ext>
              </a:extLst>
            </p:cNvPr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3007349"/>
                <a:gd name="f14" fmla="*/ f11 1 6866467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pt-BR"/>
            </a:p>
          </p:txBody>
        </p:sp>
        <p:sp>
          <p:nvSpPr>
            <p:cNvPr id="6" name="Rectangle 25">
              <a:extLst>
                <a:ext uri="{FF2B5EF4-FFF2-40B4-BE49-F238E27FC236}">
                  <a16:creationId xmlns:a16="http://schemas.microsoft.com/office/drawing/2014/main" id="{36988880-3AE4-2C40-14D5-E0E60DB4B0A2}"/>
                </a:ext>
              </a:extLst>
            </p:cNvPr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2573311"/>
                <a:gd name="f14" fmla="*/ f11 1 6866467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pt-BR"/>
            </a:p>
          </p:txBody>
        </p:sp>
        <p:sp>
          <p:nvSpPr>
            <p:cNvPr id="7" name="Isosceles Triangle 23">
              <a:extLst>
                <a:ext uri="{FF2B5EF4-FFF2-40B4-BE49-F238E27FC236}">
                  <a16:creationId xmlns:a16="http://schemas.microsoft.com/office/drawing/2014/main" id="{D0936944-F441-081C-6859-B65EB8DF6706}"/>
                </a:ext>
              </a:extLst>
            </p:cNvPr>
            <p:cNvSpPr/>
            <p:nvPr/>
          </p:nvSpPr>
          <p:spPr>
            <a:xfrm>
              <a:off x="8932334" y="3047996"/>
              <a:ext cx="3259671" cy="3810003"/>
            </a:xfrm>
            <a:custGeom>
              <a:avLst>
                <a:gd name="f8" fmla="val 1000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val 100000"/>
                <a:gd name="f9" fmla="+- 0 0 -360"/>
                <a:gd name="f10" fmla="+- 0 0 -270"/>
                <a:gd name="f11" fmla="+- 0 0 -180"/>
                <a:gd name="f12" fmla="+- 0 0 -90"/>
                <a:gd name="f13" fmla="abs f4"/>
                <a:gd name="f14" fmla="abs f5"/>
                <a:gd name="f15" fmla="abs f6"/>
                <a:gd name="f16" fmla="val f7"/>
                <a:gd name="f17" fmla="val f8"/>
                <a:gd name="f18" fmla="*/ f9 f1 1"/>
                <a:gd name="f19" fmla="*/ f10 f1 1"/>
                <a:gd name="f20" fmla="*/ f11 f1 1"/>
                <a:gd name="f21" fmla="*/ f12 f1 1"/>
                <a:gd name="f22" fmla="?: f13 f4 1"/>
                <a:gd name="f23" fmla="?: f14 f5 1"/>
                <a:gd name="f24" fmla="?: f15 f6 1"/>
                <a:gd name="f25" fmla="*/ f18 1 f3"/>
                <a:gd name="f26" fmla="*/ f19 1 f3"/>
                <a:gd name="f27" fmla="*/ f20 1 f3"/>
                <a:gd name="f28" fmla="*/ f21 1 f3"/>
                <a:gd name="f29" fmla="*/ f22 1 21600"/>
                <a:gd name="f30" fmla="*/ f23 1 21600"/>
                <a:gd name="f31" fmla="*/ 21600 f22 1"/>
                <a:gd name="f32" fmla="*/ 21600 f23 1"/>
                <a:gd name="f33" fmla="+- f25 0 f2"/>
                <a:gd name="f34" fmla="+- f26 0 f2"/>
                <a:gd name="f35" fmla="+- f27 0 f2"/>
                <a:gd name="f36" fmla="+- f28 0 f2"/>
                <a:gd name="f37" fmla="min f30 f29"/>
                <a:gd name="f38" fmla="*/ f31 1 f24"/>
                <a:gd name="f39" fmla="*/ f32 1 f24"/>
                <a:gd name="f40" fmla="val f38"/>
                <a:gd name="f41" fmla="val f39"/>
                <a:gd name="f42" fmla="*/ f16 f37 1"/>
                <a:gd name="f43" fmla="+- f41 0 f16"/>
                <a:gd name="f44" fmla="+- f40 0 f16"/>
                <a:gd name="f45" fmla="*/ f41 f37 1"/>
                <a:gd name="f46" fmla="*/ f40 f37 1"/>
                <a:gd name="f47" fmla="*/ f43 1 2"/>
                <a:gd name="f48" fmla="*/ f44 1 2"/>
                <a:gd name="f49" fmla="*/ f44 f17 1"/>
                <a:gd name="f50" fmla="+- f16 f47 0"/>
                <a:gd name="f51" fmla="*/ f49 1 200000"/>
                <a:gd name="f52" fmla="*/ f49 1 100000"/>
                <a:gd name="f53" fmla="+- f51 f48 0"/>
                <a:gd name="f54" fmla="*/ f51 f37 1"/>
                <a:gd name="f55" fmla="*/ f50 f37 1"/>
                <a:gd name="f56" fmla="*/ f52 f37 1"/>
                <a:gd name="f57" fmla="*/ f53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56" y="f42"/>
                </a:cxn>
                <a:cxn ang="f34">
                  <a:pos x="f54" y="f55"/>
                </a:cxn>
                <a:cxn ang="f35">
                  <a:pos x="f42" y="f45"/>
                </a:cxn>
                <a:cxn ang="f35">
                  <a:pos x="f56" y="f45"/>
                </a:cxn>
                <a:cxn ang="f35">
                  <a:pos x="f46" y="f45"/>
                </a:cxn>
                <a:cxn ang="f36">
                  <a:pos x="f57" y="f55"/>
                </a:cxn>
              </a:cxnLst>
              <a:rect l="f54" t="f55" r="f57" b="f45"/>
              <a:pathLst>
                <a:path>
                  <a:moveTo>
                    <a:pt x="f42" y="f45"/>
                  </a:moveTo>
                  <a:lnTo>
                    <a:pt x="f56" y="f42"/>
                  </a:lnTo>
                  <a:lnTo>
                    <a:pt x="f46" y="f45"/>
                  </a:lnTo>
                  <a:close/>
                </a:path>
              </a:pathLst>
            </a:custGeom>
            <a:solidFill>
              <a:srgbClr val="54A021">
                <a:alpha val="72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pt-BR"/>
            </a:p>
          </p:txBody>
        </p:sp>
        <p:sp>
          <p:nvSpPr>
            <p:cNvPr id="8" name="Rectangle 27">
              <a:extLst>
                <a:ext uri="{FF2B5EF4-FFF2-40B4-BE49-F238E27FC236}">
                  <a16:creationId xmlns:a16="http://schemas.microsoft.com/office/drawing/2014/main" id="{DEF68620-0BC8-64FA-12FB-10AB8BA3C3A1}"/>
                </a:ext>
              </a:extLst>
            </p:cNvPr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2858013"/>
                <a:gd name="f14" fmla="*/ f11 1 6866467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pt-BR"/>
            </a:p>
          </p:txBody>
        </p:sp>
        <p:sp>
          <p:nvSpPr>
            <p:cNvPr id="9" name="Rectangle 28">
              <a:extLst>
                <a:ext uri="{FF2B5EF4-FFF2-40B4-BE49-F238E27FC236}">
                  <a16:creationId xmlns:a16="http://schemas.microsoft.com/office/drawing/2014/main" id="{4AA567E0-E3B6-644D-7C43-31B817605D43}"/>
                </a:ext>
              </a:extLst>
            </p:cNvPr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1290094"/>
                <a:gd name="f14" fmla="*/ f11 1 6858000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pt-BR"/>
            </a:p>
          </p:txBody>
        </p:sp>
        <p:sp>
          <p:nvSpPr>
            <p:cNvPr id="10" name="Rectangle 29">
              <a:extLst>
                <a:ext uri="{FF2B5EF4-FFF2-40B4-BE49-F238E27FC236}">
                  <a16:creationId xmlns:a16="http://schemas.microsoft.com/office/drawing/2014/main" id="{E7194AB2-2B7F-80B9-12B3-BA06F017EA1F}"/>
                </a:ext>
              </a:extLst>
            </p:cNvPr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1249825"/>
                <a:gd name="f14" fmla="*/ f11 1 6858000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pt-BR"/>
            </a:p>
          </p:txBody>
        </p:sp>
        <p:sp>
          <p:nvSpPr>
            <p:cNvPr id="11" name="Isosceles Triangle 27">
              <a:extLst>
                <a:ext uri="{FF2B5EF4-FFF2-40B4-BE49-F238E27FC236}">
                  <a16:creationId xmlns:a16="http://schemas.microsoft.com/office/drawing/2014/main" id="{44ECA401-A229-F0D8-A3C8-8BC2D91348EE}"/>
                </a:ext>
              </a:extLst>
            </p:cNvPr>
            <p:cNvSpPr/>
            <p:nvPr/>
          </p:nvSpPr>
          <p:spPr>
            <a:xfrm>
              <a:off x="10371664" y="3589870"/>
              <a:ext cx="1817159" cy="3268129"/>
            </a:xfrm>
            <a:custGeom>
              <a:avLst>
                <a:gd name="f8" fmla="val 1000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val 100000"/>
                <a:gd name="f9" fmla="+- 0 0 -360"/>
                <a:gd name="f10" fmla="+- 0 0 -270"/>
                <a:gd name="f11" fmla="+- 0 0 -180"/>
                <a:gd name="f12" fmla="+- 0 0 -90"/>
                <a:gd name="f13" fmla="abs f4"/>
                <a:gd name="f14" fmla="abs f5"/>
                <a:gd name="f15" fmla="abs f6"/>
                <a:gd name="f16" fmla="val f7"/>
                <a:gd name="f17" fmla="val f8"/>
                <a:gd name="f18" fmla="*/ f9 f1 1"/>
                <a:gd name="f19" fmla="*/ f10 f1 1"/>
                <a:gd name="f20" fmla="*/ f11 f1 1"/>
                <a:gd name="f21" fmla="*/ f12 f1 1"/>
                <a:gd name="f22" fmla="?: f13 f4 1"/>
                <a:gd name="f23" fmla="?: f14 f5 1"/>
                <a:gd name="f24" fmla="?: f15 f6 1"/>
                <a:gd name="f25" fmla="*/ f18 1 f3"/>
                <a:gd name="f26" fmla="*/ f19 1 f3"/>
                <a:gd name="f27" fmla="*/ f20 1 f3"/>
                <a:gd name="f28" fmla="*/ f21 1 f3"/>
                <a:gd name="f29" fmla="*/ f22 1 21600"/>
                <a:gd name="f30" fmla="*/ f23 1 21600"/>
                <a:gd name="f31" fmla="*/ 21600 f22 1"/>
                <a:gd name="f32" fmla="*/ 21600 f23 1"/>
                <a:gd name="f33" fmla="+- f25 0 f2"/>
                <a:gd name="f34" fmla="+- f26 0 f2"/>
                <a:gd name="f35" fmla="+- f27 0 f2"/>
                <a:gd name="f36" fmla="+- f28 0 f2"/>
                <a:gd name="f37" fmla="min f30 f29"/>
                <a:gd name="f38" fmla="*/ f31 1 f24"/>
                <a:gd name="f39" fmla="*/ f32 1 f24"/>
                <a:gd name="f40" fmla="val f38"/>
                <a:gd name="f41" fmla="val f39"/>
                <a:gd name="f42" fmla="*/ f16 f37 1"/>
                <a:gd name="f43" fmla="+- f41 0 f16"/>
                <a:gd name="f44" fmla="+- f40 0 f16"/>
                <a:gd name="f45" fmla="*/ f41 f37 1"/>
                <a:gd name="f46" fmla="*/ f40 f37 1"/>
                <a:gd name="f47" fmla="*/ f43 1 2"/>
                <a:gd name="f48" fmla="*/ f44 1 2"/>
                <a:gd name="f49" fmla="*/ f44 f17 1"/>
                <a:gd name="f50" fmla="+- f16 f47 0"/>
                <a:gd name="f51" fmla="*/ f49 1 200000"/>
                <a:gd name="f52" fmla="*/ f49 1 100000"/>
                <a:gd name="f53" fmla="+- f51 f48 0"/>
                <a:gd name="f54" fmla="*/ f51 f37 1"/>
                <a:gd name="f55" fmla="*/ f50 f37 1"/>
                <a:gd name="f56" fmla="*/ f52 f37 1"/>
                <a:gd name="f57" fmla="*/ f53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56" y="f42"/>
                </a:cxn>
                <a:cxn ang="f34">
                  <a:pos x="f54" y="f55"/>
                </a:cxn>
                <a:cxn ang="f35">
                  <a:pos x="f42" y="f45"/>
                </a:cxn>
                <a:cxn ang="f35">
                  <a:pos x="f56" y="f45"/>
                </a:cxn>
                <a:cxn ang="f35">
                  <a:pos x="f46" y="f45"/>
                </a:cxn>
                <a:cxn ang="f36">
                  <a:pos x="f57" y="f55"/>
                </a:cxn>
              </a:cxnLst>
              <a:rect l="f54" t="f55" r="f57" b="f45"/>
              <a:pathLst>
                <a:path>
                  <a:moveTo>
                    <a:pt x="f42" y="f45"/>
                  </a:moveTo>
                  <a:lnTo>
                    <a:pt x="f56" y="f42"/>
                  </a:lnTo>
                  <a:lnTo>
                    <a:pt x="f46" y="f45"/>
                  </a:lnTo>
                  <a:close/>
                </a:path>
              </a:pathLst>
            </a:custGeom>
            <a:solidFill>
              <a:srgbClr val="90C226">
                <a:alpha val="8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pt-BR"/>
            </a:p>
          </p:txBody>
        </p:sp>
        <p:sp>
          <p:nvSpPr>
            <p:cNvPr id="12" name="Isosceles Triangle 28">
              <a:extLst>
                <a:ext uri="{FF2B5EF4-FFF2-40B4-BE49-F238E27FC236}">
                  <a16:creationId xmlns:a16="http://schemas.microsoft.com/office/drawing/2014/main" id="{116D9D69-6D3D-7F0F-5396-AE6A93012D2E}"/>
                </a:ext>
              </a:extLst>
            </p:cNvPr>
            <p:cNvSpPr/>
            <p:nvPr/>
          </p:nvSpPr>
          <p:spPr>
            <a:xfrm>
              <a:off x="0" y="4013201"/>
              <a:ext cx="448732" cy="2844798"/>
            </a:xfrm>
            <a:custGeom>
              <a:avLst>
                <a:gd name="f8" fmla="val 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val 0"/>
                <a:gd name="f9" fmla="+- 0 0 -360"/>
                <a:gd name="f10" fmla="+- 0 0 -270"/>
                <a:gd name="f11" fmla="+- 0 0 -180"/>
                <a:gd name="f12" fmla="+- 0 0 -90"/>
                <a:gd name="f13" fmla="abs f4"/>
                <a:gd name="f14" fmla="abs f5"/>
                <a:gd name="f15" fmla="abs f6"/>
                <a:gd name="f16" fmla="val f7"/>
                <a:gd name="f17" fmla="val f8"/>
                <a:gd name="f18" fmla="*/ f9 f1 1"/>
                <a:gd name="f19" fmla="*/ f10 f1 1"/>
                <a:gd name="f20" fmla="*/ f11 f1 1"/>
                <a:gd name="f21" fmla="*/ f12 f1 1"/>
                <a:gd name="f22" fmla="?: f13 f4 1"/>
                <a:gd name="f23" fmla="?: f14 f5 1"/>
                <a:gd name="f24" fmla="?: f15 f6 1"/>
                <a:gd name="f25" fmla="*/ f18 1 f3"/>
                <a:gd name="f26" fmla="*/ f19 1 f3"/>
                <a:gd name="f27" fmla="*/ f20 1 f3"/>
                <a:gd name="f28" fmla="*/ f21 1 f3"/>
                <a:gd name="f29" fmla="*/ f22 1 21600"/>
                <a:gd name="f30" fmla="*/ f23 1 21600"/>
                <a:gd name="f31" fmla="*/ 21600 f22 1"/>
                <a:gd name="f32" fmla="*/ 21600 f23 1"/>
                <a:gd name="f33" fmla="+- f25 0 f2"/>
                <a:gd name="f34" fmla="+- f26 0 f2"/>
                <a:gd name="f35" fmla="+- f27 0 f2"/>
                <a:gd name="f36" fmla="+- f28 0 f2"/>
                <a:gd name="f37" fmla="min f30 f29"/>
                <a:gd name="f38" fmla="*/ f31 1 f24"/>
                <a:gd name="f39" fmla="*/ f32 1 f24"/>
                <a:gd name="f40" fmla="val f38"/>
                <a:gd name="f41" fmla="val f39"/>
                <a:gd name="f42" fmla="*/ f16 f37 1"/>
                <a:gd name="f43" fmla="+- f41 0 f16"/>
                <a:gd name="f44" fmla="+- f40 0 f16"/>
                <a:gd name="f45" fmla="*/ f41 f37 1"/>
                <a:gd name="f46" fmla="*/ f40 f37 1"/>
                <a:gd name="f47" fmla="*/ f43 1 2"/>
                <a:gd name="f48" fmla="*/ f44 1 2"/>
                <a:gd name="f49" fmla="*/ f44 f17 1"/>
                <a:gd name="f50" fmla="+- f16 f47 0"/>
                <a:gd name="f51" fmla="*/ f49 1 200000"/>
                <a:gd name="f52" fmla="*/ f49 1 100000"/>
                <a:gd name="f53" fmla="+- f51 f48 0"/>
                <a:gd name="f54" fmla="*/ f51 f37 1"/>
                <a:gd name="f55" fmla="*/ f50 f37 1"/>
                <a:gd name="f56" fmla="*/ f52 f37 1"/>
                <a:gd name="f57" fmla="*/ f53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56" y="f42"/>
                </a:cxn>
                <a:cxn ang="f34">
                  <a:pos x="f54" y="f55"/>
                </a:cxn>
                <a:cxn ang="f35">
                  <a:pos x="f42" y="f45"/>
                </a:cxn>
                <a:cxn ang="f35">
                  <a:pos x="f56" y="f45"/>
                </a:cxn>
                <a:cxn ang="f35">
                  <a:pos x="f46" y="f45"/>
                </a:cxn>
                <a:cxn ang="f36">
                  <a:pos x="f57" y="f55"/>
                </a:cxn>
              </a:cxnLst>
              <a:rect l="f54" t="f55" r="f57" b="f45"/>
              <a:pathLst>
                <a:path>
                  <a:moveTo>
                    <a:pt x="f42" y="f45"/>
                  </a:moveTo>
                  <a:lnTo>
                    <a:pt x="f56" y="f42"/>
                  </a:lnTo>
                  <a:lnTo>
                    <a:pt x="f46" y="f45"/>
                  </a:lnTo>
                  <a:close/>
                </a:path>
              </a:pathLst>
            </a:custGeom>
            <a:solidFill>
              <a:srgbClr val="90C226">
                <a:alpha val="85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pt-BR"/>
            </a:p>
          </p:txBody>
        </p:sp>
      </p:grp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9AFE921-D978-50B8-F5B0-09CA8C0852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13207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D4D04A7-6F0C-DC50-2CCA-39F1CA8E99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332" y="2160590"/>
            <a:ext cx="8596667" cy="388076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861F43F5-2BF4-787F-5762-BAAC2E88E3EB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7205133" y="6041358"/>
            <a:ext cx="91194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">
                <a:solidFill>
                  <a:srgbClr val="898989"/>
                </a:solidFill>
                <a:uFillTx/>
                <a:latin typeface="Trebuchet MS"/>
              </a:defRPr>
            </a:lvl1pPr>
          </a:lstStyle>
          <a:p>
            <a:pPr lvl="0"/>
            <a:fld id="{462596DB-8D53-4BE6-8DD4-318094D8C841}" type="datetime1">
              <a:rPr lang="en-US"/>
              <a:pPr lvl="0"/>
              <a:t>9/18/2024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6FDAFC8D-06EC-D333-5582-B5148D1E1EAE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677332" y="6041358"/>
            <a:ext cx="6297609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">
                <a:solidFill>
                  <a:srgbClr val="898989"/>
                </a:solidFill>
                <a:uFillTx/>
                <a:latin typeface="Trebuchet MS"/>
              </a:defRPr>
            </a:lvl1pPr>
          </a:lstStyle>
          <a:p>
            <a:pPr lvl="0"/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A903848C-2B7C-2E00-3679-A22AFD8E1FE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590659" y="6041358"/>
            <a:ext cx="68334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">
                <a:solidFill>
                  <a:srgbClr val="90C226"/>
                </a:solidFill>
                <a:uFillTx/>
                <a:latin typeface="Trebuchet MS"/>
              </a:defRPr>
            </a:lvl1pPr>
          </a:lstStyle>
          <a:p>
            <a:pPr lvl="0"/>
            <a:fld id="{80D7F51C-F9E4-4C1D-9764-4AEBD7D3A8AC}" type="slidenum"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marL="0" marR="0" lvl="0" indent="0" algn="l" defTabSz="4572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pt-BR" sz="3600" b="0" i="0" u="none" strike="noStrike" kern="1200" cap="none" spc="0" baseline="0">
          <a:solidFill>
            <a:srgbClr val="90C226"/>
          </a:solidFill>
          <a:uFillTx/>
          <a:latin typeface="Trebuchet MS"/>
        </a:defRPr>
      </a:lvl1pPr>
    </p:titleStyle>
    <p:bodyStyle>
      <a:lvl1pPr marL="342900" marR="0" lvl="0" indent="-3429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90C226"/>
        </a:buClr>
        <a:buSzPct val="80000"/>
        <a:buFont typeface="Wingdings 3"/>
        <a:buChar char=""/>
        <a:tabLst/>
        <a:defRPr lang="pt-BR" sz="1800" b="0" i="0" u="none" strike="noStrike" kern="1200" cap="none" spc="0" baseline="0">
          <a:solidFill>
            <a:srgbClr val="404040"/>
          </a:solidFill>
          <a:uFillTx/>
          <a:latin typeface="Trebuchet MS"/>
        </a:defRPr>
      </a:lvl1pPr>
      <a:lvl2pPr marL="742950" marR="0" lvl="1" indent="-28575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90C226"/>
        </a:buClr>
        <a:buSzPct val="80000"/>
        <a:buFont typeface="Wingdings 3"/>
        <a:buChar char=""/>
        <a:tabLst/>
        <a:defRPr lang="pt-BR" sz="1600" b="0" i="0" u="none" strike="noStrike" kern="1200" cap="none" spc="0" baseline="0">
          <a:solidFill>
            <a:srgbClr val="404040"/>
          </a:solidFill>
          <a:uFillTx/>
          <a:latin typeface="Trebuchet MS"/>
        </a:defRPr>
      </a:lvl2pPr>
      <a:lvl3pPr marL="1143000" marR="0" lvl="2" indent="-2286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90C226"/>
        </a:buClr>
        <a:buSzPct val="80000"/>
        <a:buFont typeface="Wingdings 3"/>
        <a:buChar char=""/>
        <a:tabLst/>
        <a:defRPr lang="pt-BR" sz="1400" b="0" i="0" u="none" strike="noStrike" kern="1200" cap="none" spc="0" baseline="0">
          <a:solidFill>
            <a:srgbClr val="404040"/>
          </a:solidFill>
          <a:uFillTx/>
          <a:latin typeface="Trebuchet MS"/>
        </a:defRPr>
      </a:lvl3pPr>
      <a:lvl4pPr marL="1600200" marR="0" lvl="3" indent="-2286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90C226"/>
        </a:buClr>
        <a:buSzPct val="80000"/>
        <a:buFont typeface="Wingdings 3"/>
        <a:buChar char=""/>
        <a:tabLst/>
        <a:defRPr lang="pt-BR" sz="1200" b="0" i="0" u="none" strike="noStrike" kern="1200" cap="none" spc="0" baseline="0">
          <a:solidFill>
            <a:srgbClr val="404040"/>
          </a:solidFill>
          <a:uFillTx/>
          <a:latin typeface="Trebuchet MS"/>
        </a:defRPr>
      </a:lvl4pPr>
      <a:lvl5pPr marL="2057400" marR="0" lvl="4" indent="-2286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90C226"/>
        </a:buClr>
        <a:buSzPct val="80000"/>
        <a:buFont typeface="Wingdings 3"/>
        <a:buChar char=""/>
        <a:tabLst/>
        <a:defRPr lang="pt-BR" sz="1200" b="0" i="0" u="none" strike="noStrike" kern="1200" cap="none" spc="0" baseline="0">
          <a:solidFill>
            <a:srgbClr val="404040"/>
          </a:solidFill>
          <a:uFillTx/>
          <a:latin typeface="Trebuchet M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CA7AE0-8947-A6B5-3096-1BE22C9B861E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pt-BR" dirty="0"/>
              <a:t>Sistema de agenda escolar pessoal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714E029-2107-2347-F24B-C0A95C79920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CBF10B-DED3-DE8C-090F-0E081761CE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7113" y="129310"/>
            <a:ext cx="8596667" cy="13207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pt-BR" dirty="0"/>
              <a:t>Diagrama de Arquitetura</a:t>
            </a:r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B02ACA71-DE0B-5E55-7A3D-63A2BF3A77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327" y="660774"/>
            <a:ext cx="7437726" cy="606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137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CBF10B-DED3-DE8C-090F-0E081761CE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13207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pt-BR" dirty="0"/>
              <a:t>Objetivo Geral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6D1B3D-09F7-7740-2FA3-65530748829F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z="2800" dirty="0"/>
              <a:t>Durante o período de provas os estudantes acabam por ficarem um pouco perdido, devido a grande quantidade de atividades.</a:t>
            </a:r>
          </a:p>
          <a:p>
            <a:pPr lvl="0"/>
            <a:r>
              <a:rPr lang="pt-BR" sz="2800" dirty="0"/>
              <a:t>Nosso sistema vem para auxiliar esses estudantes, em uma plataforma que possui todas atividades, divididas por matéria e suas datas de entrega.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CBF10B-DED3-DE8C-090F-0E081761CE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13207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pt-BR" dirty="0"/>
              <a:t>Escopo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6D1B3D-09F7-7740-2FA3-65530748829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23865" y="2000816"/>
            <a:ext cx="8902807" cy="4040542"/>
          </a:xfrm>
        </p:spPr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lang="pt-BR" sz="2800" dirty="0"/>
              <a:t>O objetivo do projeto é simplificar e organizar as atividades acadêmicas individuais, possibilitando os próprios alunos de registrarem suas atividades pendentes. </a:t>
            </a:r>
          </a:p>
          <a:p>
            <a:pPr marL="0" lvl="0" indent="0">
              <a:buNone/>
            </a:pPr>
            <a:r>
              <a:rPr lang="pt-BR" sz="2800" dirty="0"/>
              <a:t>Será entregue uma aplicação web com as seguinte funcionalidades:</a:t>
            </a:r>
          </a:p>
          <a:p>
            <a:pPr lvl="0"/>
            <a:r>
              <a:rPr lang="pt-BR" sz="2800" dirty="0"/>
              <a:t>- Adicionar, editar e excluir matérias com nome, sala, horário e professor
- Adicionar, editar e excluir atividades dentro de matérias com nome e descrição
- Marcar atividades como feitas
- Visualizar as atividades pendentes (não marcadas como feitas)
- Visualizar as atividades concluídas (marcadas como feitas)</a:t>
            </a:r>
          </a:p>
        </p:txBody>
      </p:sp>
    </p:spTree>
    <p:extLst>
      <p:ext uri="{BB962C8B-B14F-4D97-AF65-F5344CB8AC3E}">
        <p14:creationId xmlns:p14="http://schemas.microsoft.com/office/powerpoint/2010/main" val="2693345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CBF10B-DED3-DE8C-090F-0E081761CE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13207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pt-BR" dirty="0"/>
              <a:t>Escopo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6D1B3D-09F7-7740-2FA3-65530748829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23865" y="2000816"/>
            <a:ext cx="8902807" cy="404054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pt-BR" sz="2800" dirty="0"/>
              <a:t>Continuidade do projeto:</a:t>
            </a:r>
          </a:p>
          <a:p>
            <a:pPr lvl="0"/>
            <a:r>
              <a:rPr lang="pt-BR" sz="2800" dirty="0"/>
              <a:t>- Criação do tipo de usuário Professor
- Sistema de login
- Manter turmas (Turma -&gt; Matéria -&gt; Atividades)
- Professor poderá criar avisos para turma </a:t>
            </a:r>
          </a:p>
        </p:txBody>
      </p:sp>
    </p:spTree>
    <p:extLst>
      <p:ext uri="{BB962C8B-B14F-4D97-AF65-F5344CB8AC3E}">
        <p14:creationId xmlns:p14="http://schemas.microsoft.com/office/powerpoint/2010/main" val="167859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CBF10B-DED3-DE8C-090F-0E081761CE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13207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pt-BR" dirty="0"/>
              <a:t>Tecnologias utilizadas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6D1B3D-09F7-7740-2FA3-65530748829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23865" y="2000816"/>
            <a:ext cx="8902807" cy="4040542"/>
          </a:xfrm>
        </p:spPr>
        <p:txBody>
          <a:bodyPr>
            <a:normAutofit/>
          </a:bodyPr>
          <a:lstStyle/>
          <a:p>
            <a:pPr lvl="0"/>
            <a:r>
              <a:rPr lang="pt-BR" sz="2800" dirty="0"/>
              <a:t>Spring boot / MVC
</a:t>
            </a:r>
            <a:r>
              <a:rPr lang="pt-BR" sz="2800" dirty="0" err="1"/>
              <a:t>Thymeleaf</a:t>
            </a:r>
            <a:r>
              <a:rPr lang="pt-BR" sz="2800" dirty="0"/>
              <a:t> </a:t>
            </a:r>
          </a:p>
          <a:p>
            <a:pPr lvl="0"/>
            <a:r>
              <a:rPr lang="pt-BR" sz="2800" dirty="0"/>
              <a:t>HTML / CSS / </a:t>
            </a:r>
            <a:r>
              <a:rPr lang="pt-BR" sz="2800" dirty="0" err="1"/>
              <a:t>Bootstrap</a:t>
            </a:r>
            <a:endParaRPr lang="pt-BR" sz="2800" dirty="0"/>
          </a:p>
          <a:p>
            <a:pPr lvl="0"/>
            <a:r>
              <a:rPr lang="pt-BR" sz="2800" dirty="0"/>
              <a:t>MySQL</a:t>
            </a:r>
          </a:p>
          <a:p>
            <a:pPr lvl="0"/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130681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B21D30D-C4A6-9644-7668-0407CD7E5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836" y="4284"/>
            <a:ext cx="8802328" cy="684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884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CBF10B-DED3-DE8C-090F-0E081761CE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5659" y="249385"/>
            <a:ext cx="8596667" cy="13207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pt-BR" dirty="0"/>
              <a:t>Diagrama de classes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0CF5807-9951-6C42-8FA2-1F68710A2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139" y="1307031"/>
            <a:ext cx="7596187" cy="499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749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CBF10B-DED3-DE8C-090F-0E081761CE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5659" y="249385"/>
            <a:ext cx="8596667" cy="13207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pt-BR" dirty="0"/>
              <a:t>Modelo Entidade Relacionamento</a:t>
            </a:r>
          </a:p>
        </p:txBody>
      </p:sp>
      <p:pic>
        <p:nvPicPr>
          <p:cNvPr id="8" name="Espaço Reservado para Conteúdo 7" descr="Diagrama&#10;&#10;Descrição gerada automaticamente">
            <a:extLst>
              <a:ext uri="{FF2B5EF4-FFF2-40B4-BE49-F238E27FC236}">
                <a16:creationId xmlns:a16="http://schemas.microsoft.com/office/drawing/2014/main" id="{8FD78E41-BB79-369F-30F9-251875EAF0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0686" y="2462289"/>
            <a:ext cx="11225827" cy="2717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4">
            <a:extLst>
              <a:ext uri="{FF2B5EF4-FFF2-40B4-BE49-F238E27FC236}">
                <a16:creationId xmlns:a16="http://schemas.microsoft.com/office/drawing/2014/main" id="{9208F58E-72C2-5436-FB35-9BDC5004FB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278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CBF10B-DED3-DE8C-090F-0E081761CE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5659" y="249385"/>
            <a:ext cx="8596667" cy="13207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pt-BR" dirty="0"/>
              <a:t>Diagrama de pacotes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2BD652B1-821F-1190-9274-CE53642BBB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80509" y="713509"/>
            <a:ext cx="2867891" cy="2867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3C846EA3-C9B2-B244-BF95-C56271AFC9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218" y="168525"/>
            <a:ext cx="5724092" cy="652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77758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208</Words>
  <Application>Microsoft Office PowerPoint</Application>
  <PresentationFormat>Widescreen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Aptos</vt:lpstr>
      <vt:lpstr>Arial</vt:lpstr>
      <vt:lpstr>Trebuchet MS</vt:lpstr>
      <vt:lpstr>Wingdings 3</vt:lpstr>
      <vt:lpstr>Facetado</vt:lpstr>
      <vt:lpstr>Sistema de agenda escolar pessoal </vt:lpstr>
      <vt:lpstr>Objetivo Geral </vt:lpstr>
      <vt:lpstr>Escopo</vt:lpstr>
      <vt:lpstr>Escopo</vt:lpstr>
      <vt:lpstr>Tecnologias utilizadas </vt:lpstr>
      <vt:lpstr>Apresentação do PowerPoint</vt:lpstr>
      <vt:lpstr>Diagrama de classes</vt:lpstr>
      <vt:lpstr>Modelo Entidade Relacionamento</vt:lpstr>
      <vt:lpstr>Diagrama de pacotes</vt:lpstr>
      <vt:lpstr>Diagrama de Arquitetura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agenda escolar</dc:title>
  <dc:creator>VICTOR AUGUSTO SMPAIO PRECOMA</dc:creator>
  <cp:lastModifiedBy>VICTOR AUGUSTO SMPAIO PRECOMA</cp:lastModifiedBy>
  <cp:revision>12</cp:revision>
  <dcterms:created xsi:type="dcterms:W3CDTF">2024-05-07T12:12:18Z</dcterms:created>
  <dcterms:modified xsi:type="dcterms:W3CDTF">2024-09-18T20:45:16Z</dcterms:modified>
</cp:coreProperties>
</file>