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9" r:id="rId5"/>
    <p:sldId id="272" r:id="rId6"/>
    <p:sldId id="271" r:id="rId7"/>
    <p:sldId id="274" r:id="rId8"/>
    <p:sldId id="273" r:id="rId9"/>
    <p:sldId id="275" r:id="rId10"/>
    <p:sldId id="276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461DBBDD-7C1F-4F76-4C1B-D9A43C57A6A9}"/>
              </a:ext>
            </a:extLst>
          </p:cNvPr>
          <p:cNvGrpSpPr/>
          <p:nvPr/>
        </p:nvGrpSpPr>
        <p:grpSpPr>
          <a:xfrm>
            <a:off x="8" y="-8467"/>
            <a:ext cx="12191997" cy="6866467"/>
            <a:chOff x="8" y="-8467"/>
            <a:chExt cx="12191997" cy="6866467"/>
          </a:xfrm>
        </p:grpSpPr>
        <p:cxnSp>
          <p:nvCxnSpPr>
            <p:cNvPr id="3" name="Straight Connector 31">
              <a:extLst>
                <a:ext uri="{FF2B5EF4-FFF2-40B4-BE49-F238E27FC236}">
                  <a16:creationId xmlns:a16="http://schemas.microsoft.com/office/drawing/2014/main" id="{4DD49473-6E1A-CC17-AC31-666C25F2C9C2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40CD2359-DF68-DD14-4C54-61CC5DEE5B18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7B54EB84-7B3E-BEB2-C05B-478046EEF217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003BF90A-B74F-68AA-6FCA-F18C4640C71E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7" name="Isosceles Triangle 26">
              <a:extLst>
                <a:ext uri="{FF2B5EF4-FFF2-40B4-BE49-F238E27FC236}">
                  <a16:creationId xmlns:a16="http://schemas.microsoft.com/office/drawing/2014/main" id="{30356AB0-17F9-A395-9744-19C3823E3551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D225240F-3838-D2EC-1752-F0B546C7FFEE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F20303CC-17A7-6B36-2AB0-C82993E2BE20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AF0E2B65-F5F0-9C11-D0B1-AED1485FD878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" name="Isosceles Triangle 30">
              <a:extLst>
                <a:ext uri="{FF2B5EF4-FFF2-40B4-BE49-F238E27FC236}">
                  <a16:creationId xmlns:a16="http://schemas.microsoft.com/office/drawing/2014/main" id="{24C5BB83-4AA2-BE5A-096E-BD9D3989414D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2" name="Isosceles Triangle 18">
              <a:extLst>
                <a:ext uri="{FF2B5EF4-FFF2-40B4-BE49-F238E27FC236}">
                  <a16:creationId xmlns:a16="http://schemas.microsoft.com/office/drawing/2014/main" id="{C3F06C14-A6BC-DACB-3EA2-E864E9FF8C43}"/>
                </a:ext>
              </a:extLst>
            </p:cNvPr>
            <p:cNvSpPr/>
            <p:nvPr/>
          </p:nvSpPr>
          <p:spPr>
            <a:xfrm rot="10799991">
              <a:off x="8" y="0"/>
              <a:ext cx="842592" cy="5666152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F3F922EC-BE53-B089-ADB5-D9E69F65D64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07068" y="2404533"/>
            <a:ext cx="7766931" cy="1646304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B28762-7FCE-24A7-D30A-7A24A080871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7068" y="4050828"/>
            <a:ext cx="7766931" cy="1096895"/>
          </a:xfrm>
        </p:spPr>
        <p:txBody>
          <a:bodyPr/>
          <a:lstStyle>
            <a:lvl1pPr marL="0" indent="0" algn="r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81F0284-5312-43E7-7F27-159FB0049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5C84ED-AF74-4503-A6CF-F1F2AB9DC115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0739FDD-FC84-5750-1A9B-32640F827F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DE4668DE-6CF3-2B1B-B968-8CD55FB9E3F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A1848B-85A2-4235-B126-232F037FE8D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3043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078B6-EC02-7181-2E82-07DC95D49DA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0219B4C-5DC7-BE9A-ED2F-7EFBB9BA1A5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0F61FD0-0D1E-4CA8-A631-62FABEB57504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C4BD4FF-A79F-2F4D-ACA0-480B8EA37B1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99DD102-4263-0FEE-45DD-C4041F71A2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279DE5-864F-4875-9FA4-C4EAF2172A75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2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4D889A2E-F643-CE6F-451C-E2241954FA8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366141" y="3632197"/>
            <a:ext cx="7224528" cy="381003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612EB-94A3-78D3-BFB9-B65C86A546F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470401"/>
            <a:ext cx="8596667" cy="157095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15699-0350-D7B2-D110-1DE45B76E0F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01572E9-1F12-49EE-83FB-90B1E6E0193B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C2105-5189-FB55-C863-BE302195763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4E41E-435C-2BCD-4867-419F234D96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514AE67-5314-43A2-9663-2379E863517E}" type="slidenum">
              <a:t>‹nº›</a:t>
            </a:fld>
            <a:endParaRPr lang="en-US"/>
          </a:p>
        </p:txBody>
      </p:sp>
      <p:sp>
        <p:nvSpPr>
          <p:cNvPr id="7" name="TextBox 19">
            <a:extLst>
              <a:ext uri="{FF2B5EF4-FFF2-40B4-BE49-F238E27FC236}">
                <a16:creationId xmlns:a16="http://schemas.microsoft.com/office/drawing/2014/main" id="{EDEFF208-CF77-EFD1-BCE8-99AD0A50F5CA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FD4B60B9-FE43-8639-4BB9-9280375D1ABA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  <a:endParaRPr lang="en-US" sz="1800" b="0" i="0" u="none" strike="noStrike" kern="1200" cap="none" spc="0" baseline="0">
              <a:solidFill>
                <a:srgbClr val="C0E474"/>
              </a:solidFill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33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86D8A2C-8D72-239D-7AE0-5A385C6CD1F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C30604C-560C-2E63-856E-02145DA0CA5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88756F3-1C76-4656-BF79-A25D3BD0879F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50A39E9-3397-8325-DEE7-B6C7CEDD6F9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0171C3-D7A0-E0A9-2711-C842683D568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00DC7B-7C41-4260-A5AC-3B1C6F22C58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85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1BAC2A80-3387-93CD-334E-07779FF60D1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DB83F-4565-C1F4-2509-2F4BE4B9708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91286-E97C-7147-BC52-A0A4D672A3D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B50E50-BB37-42F9-9B12-4995188CA3A8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89665-74A6-0DCD-43FA-3524DDBDB3C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50EC-102F-F2AA-B15B-DC452FE348A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42504B8-8E74-4EA0-B764-82A8DF9EBF01}" type="slidenum">
              <a:t>‹nº›</a:t>
            </a:fld>
            <a:endParaRPr lang="en-US"/>
          </a:p>
        </p:txBody>
      </p:sp>
      <p:sp>
        <p:nvSpPr>
          <p:cNvPr id="7" name="TextBox 23">
            <a:extLst>
              <a:ext uri="{FF2B5EF4-FFF2-40B4-BE49-F238E27FC236}">
                <a16:creationId xmlns:a16="http://schemas.microsoft.com/office/drawing/2014/main" id="{1CC947BD-9F1B-5C06-A1BD-2FE087AAF856}"/>
              </a:ext>
            </a:extLst>
          </p:cNvPr>
          <p:cNvSpPr txBox="1"/>
          <p:nvPr/>
        </p:nvSpPr>
        <p:spPr>
          <a:xfrm>
            <a:off x="541873" y="79037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“</a:t>
            </a:r>
          </a:p>
        </p:txBody>
      </p:sp>
      <p:sp>
        <p:nvSpPr>
          <p:cNvPr id="8" name="TextBox 24">
            <a:extLst>
              <a:ext uri="{FF2B5EF4-FFF2-40B4-BE49-F238E27FC236}">
                <a16:creationId xmlns:a16="http://schemas.microsoft.com/office/drawing/2014/main" id="{CE7E22AB-EDAE-37D2-D302-45724C913931}"/>
              </a:ext>
            </a:extLst>
          </p:cNvPr>
          <p:cNvSpPr txBox="1"/>
          <p:nvPr/>
        </p:nvSpPr>
        <p:spPr>
          <a:xfrm>
            <a:off x="8893015" y="2886559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none" spc="0" baseline="0">
                <a:solidFill>
                  <a:srgbClr val="C0E474"/>
                </a:solidFill>
                <a:uFillTx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354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8223F7F9-EC0E-83E6-6296-0769CF48398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013201"/>
            <a:ext cx="8596667" cy="514249"/>
          </a:xfrm>
        </p:spPr>
        <p:txBody>
          <a:bodyPr anchor="b">
            <a:noAutofit/>
          </a:bodyPr>
          <a:lstStyle>
            <a:lvl1pPr marL="0" indent="0">
              <a:buNone/>
              <a:defRPr sz="2400">
                <a:solidFill>
                  <a:srgbClr val="90C226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17CA4-93A0-6A66-E1FD-9DEC094B812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77332" y="4527450"/>
            <a:ext cx="8596667" cy="1513917"/>
          </a:xfrm>
        </p:spPr>
        <p:txBody>
          <a:bodyPr/>
          <a:lstStyle>
            <a:lvl1pPr marL="0" indent="0">
              <a:buNone/>
              <a:defRPr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449A0-2E29-5D18-185A-6ACA4CAB189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4D7855B-6007-4BD1-9853-876DE9F4586E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FE67C-36E9-1A9C-4A1A-3720DF49392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7CFD3-F813-F3FC-7F05-BDDEEC9D09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4462CD-D466-4167-A24C-6A3AD92733C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69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FF8C3AC9-887F-F6ED-5639-24E16586766D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00E0C5-045D-4963-0498-63C2B4CB179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1968A0-4CB8-4E2C-99EC-4C7FA6D962A5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463AB60-D30A-C69F-00D6-200FCF096A4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B7A8DE9-C4CB-95D5-3594-999B9B2AB75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6882E9-6B69-400F-869F-AF3FB2633F9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7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>
            <a:extLst>
              <a:ext uri="{FF2B5EF4-FFF2-40B4-BE49-F238E27FC236}">
                <a16:creationId xmlns:a16="http://schemas.microsoft.com/office/drawing/2014/main" id="{82398179-46FA-C2D6-7D73-1C53ABD61D0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677332" y="609603"/>
            <a:ext cx="7060146" cy="525145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58C37D-4D86-D6EF-C5EB-074F69BA98C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8E399A-6D7D-49B0-AA50-7E3F6D3EB0C0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90EE07E-E3E2-78BE-0C0D-2C2EFDD481E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3DF029-152F-E7BE-BA8C-929E588EA92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67F7C9-9B38-4BC6-AE18-7045E837A0F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50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8AD553-1844-15AE-853F-9FD81D7E201E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740ABA7-D5BB-B8D9-EEFF-0E3809EF7C2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D1D112-9E48-4B35-8252-1EC954388943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6572F4F-68CB-7BBC-B8EB-506DC3B7BC5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9C2FA0-B19C-B03F-7C8B-0A6283BEBEE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E88FB1-E530-4D6B-90AD-8C7DA196906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710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878F004-8DEB-6F86-0706-5338C0D66A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4527450"/>
            <a:ext cx="8596667" cy="860395"/>
          </a:xfrm>
        </p:spPr>
        <p:txBody>
          <a:bodyPr/>
          <a:lstStyle>
            <a:lvl1pPr marL="0" indent="0">
              <a:buNone/>
              <a:defRPr sz="2000">
                <a:solidFill>
                  <a:srgbClr val="7F7F7F"/>
                </a:solidFill>
              </a:defRPr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15C5222-906F-C141-B54C-CEE4D74670A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1300DF7-D6F8-4879-AE9B-C5525F5F34A4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F66857E-3CD9-EFA0-7880-CCD6955A0A1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4C316B-23ED-67F4-86D5-5BABF86D8C1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9844197-34A2-4CAE-9806-71026EFD1D4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0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47C0B8F-B4AF-DE32-38A7-327341C809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77332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BC0A079-94BE-20B1-FD2D-F51792386362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5089971" y="2160590"/>
            <a:ext cx="4184038" cy="388076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5F27959-3BA5-2BFE-E939-3544D7FEEFF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9F7AC2C-8E4E-4835-A823-AE7E9D687C04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790296D-93A3-93F9-D067-1BE98428089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4CEF1F9-AA5D-2CF3-F900-9C051598E3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8F0822F-757F-4FFB-9C22-29C816AE59EF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42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B337069-9DD2-3870-9096-C22185055A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5741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B670BA1-097A-48A4-0914-49CC4D008909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75741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4DAE5D8-37C3-F8C3-C33E-FA9358592B88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088379" y="2160983"/>
            <a:ext cx="4185620" cy="576264"/>
          </a:xfrm>
        </p:spPr>
        <p:txBody>
          <a:bodyPr anchor="b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23C49DF-8EC5-A763-CF30-47C8075DD1BC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5088379" y="2737247"/>
            <a:ext cx="4185620" cy="330412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Date Placeholder 6">
            <a:extLst>
              <a:ext uri="{FF2B5EF4-FFF2-40B4-BE49-F238E27FC236}">
                <a16:creationId xmlns:a16="http://schemas.microsoft.com/office/drawing/2014/main" id="{22C190B0-7CC4-6669-55A7-66C61DFC0E1A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79148A-D2F2-49D2-8A58-917DB7E8F937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F3A6DC1-636B-D4FF-E1C4-BEE978CBC3B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4D7AF95-55BD-1E64-1460-6DEFB518AE7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6EA2187-D33E-46DC-9FB8-70660B1C001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0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69D1926C-E5C5-2104-D60F-77303032A95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A7D3ABD-F3DE-4069-AC4F-3F00A1D67CDC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D70D4E3-CC06-38A1-973B-526E3239509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07F6079-D868-918C-D691-8DACA6F0D9F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3809BDE-3C25-4E36-BABE-1491E677460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3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DFDDE98A-27D1-1E55-0148-A41E265647B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294A4D9C-9FE8-66C6-9058-3251665080F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3C12B54-8E38-47D3-A1D3-11A5615EAED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97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3C2E605-6D5C-B812-0106-DFEFB090FC7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60457" y="514926"/>
            <a:ext cx="4513542" cy="55264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B756688-ED1E-987A-7539-842CCAA459F2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2777069"/>
            <a:ext cx="3854525" cy="2584451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E406C1D0-E0F8-1046-0A6B-08418E8097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AFD9F6-2E3D-46AA-884A-1AD46F7BBF20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1591CCF3-414B-4117-F752-10BD0AF8C21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B6E8139D-71C8-791A-EADC-21F96A435BB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AA7A10-B7DD-49BA-A0DE-B3019C97E54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3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51DB2A71-C335-351F-423E-F6E7CB6D12D9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677332" y="609603"/>
            <a:ext cx="8596667" cy="3845719"/>
          </a:xfrm>
        </p:spPr>
        <p:txBody>
          <a:bodyPr anchorCtr="1"/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7EC5A8F-6FA5-FDD1-BC45-FC13F2093E8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77332" y="5367335"/>
            <a:ext cx="8596667" cy="674022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3A2D8A9C-B89F-986E-598D-E0253E6F0C6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EF72D40-0BEE-43CA-9C18-33D79F3559A4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5" name="Footer Placeholder 5">
            <a:extLst>
              <a:ext uri="{FF2B5EF4-FFF2-40B4-BE49-F238E27FC236}">
                <a16:creationId xmlns:a16="http://schemas.microsoft.com/office/drawing/2014/main" id="{6AED7B5B-D621-FBA7-E262-5B70E5B23D3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6134467-7AB9-9284-7470-BAAEE3041AB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586800E-80B5-4435-8B21-37B32A1A5558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33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6732AC93-2469-7551-5F59-54E15EECA0AA}"/>
              </a:ext>
            </a:extLst>
          </p:cNvPr>
          <p:cNvGrpSpPr/>
          <p:nvPr/>
        </p:nvGrpSpPr>
        <p:grpSpPr>
          <a:xfrm>
            <a:off x="0" y="-8467"/>
            <a:ext cx="12192005" cy="6866467"/>
            <a:chOff x="0" y="-8467"/>
            <a:chExt cx="12192005" cy="6866467"/>
          </a:xfrm>
        </p:grpSpPr>
        <p:cxnSp>
          <p:nvCxnSpPr>
            <p:cNvPr id="3" name="Straight Connector 19">
              <a:extLst>
                <a:ext uri="{FF2B5EF4-FFF2-40B4-BE49-F238E27FC236}">
                  <a16:creationId xmlns:a16="http://schemas.microsoft.com/office/drawing/2014/main" id="{9C7EFA18-FDB3-8165-827B-551A7C2F43B2}"/>
                </a:ext>
              </a:extLst>
            </p:cNvPr>
            <p:cNvCxnSpPr/>
            <p:nvPr/>
          </p:nvCxnSpPr>
          <p:spPr>
            <a:xfrm>
              <a:off x="9371008" y="0"/>
              <a:ext cx="1219207" cy="6858000"/>
            </a:xfrm>
            <a:prstGeom prst="straightConnector1">
              <a:avLst/>
            </a:prstGeom>
            <a:noFill/>
            <a:ln w="9528" cap="rnd">
              <a:solidFill>
                <a:srgbClr val="BFBFBF"/>
              </a:solidFill>
              <a:prstDash val="solid"/>
            </a:ln>
          </p:spPr>
        </p:cxnSp>
        <p:cxnSp>
          <p:nvCxnSpPr>
            <p:cNvPr id="4" name="Straight Connector 20">
              <a:extLst>
                <a:ext uri="{FF2B5EF4-FFF2-40B4-BE49-F238E27FC236}">
                  <a16:creationId xmlns:a16="http://schemas.microsoft.com/office/drawing/2014/main" id="{783E125A-0A1E-0C53-B314-D94BB2DC3F8D}"/>
                </a:ext>
              </a:extLst>
            </p:cNvPr>
            <p:cNvCxnSpPr/>
            <p:nvPr/>
          </p:nvCxnSpPr>
          <p:spPr>
            <a:xfrm flipH="1">
              <a:off x="7425266" y="3681410"/>
              <a:ext cx="4763557" cy="3176590"/>
            </a:xfrm>
            <a:prstGeom prst="straightConnector1">
              <a:avLst/>
            </a:prstGeom>
            <a:noFill/>
            <a:ln w="9528" cap="rnd">
              <a:solidFill>
                <a:srgbClr val="D9D9D9"/>
              </a:solidFill>
              <a:prstDash val="solid"/>
            </a:ln>
          </p:spPr>
        </p:cxnSp>
        <p:sp>
          <p:nvSpPr>
            <p:cNvPr id="5" name="Rectangle 23">
              <a:extLst>
                <a:ext uri="{FF2B5EF4-FFF2-40B4-BE49-F238E27FC236}">
                  <a16:creationId xmlns:a16="http://schemas.microsoft.com/office/drawing/2014/main" id="{A05AECD6-ABA9-4ECD-4310-EF4529BD01E1}"/>
                </a:ext>
              </a:extLst>
            </p:cNvPr>
            <p:cNvSpPr/>
            <p:nvPr/>
          </p:nvSpPr>
          <p:spPr>
            <a:xfrm>
              <a:off x="9181472" y="-8467"/>
              <a:ext cx="3007351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3007349"/>
                <a:gd name="f4" fmla="val 6866467"/>
                <a:gd name="f5" fmla="val 2045532"/>
                <a:gd name="f6" fmla="*/ f0 1 3007349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3007349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3007349" h="6866467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6" name="Rectangle 25">
              <a:extLst>
                <a:ext uri="{FF2B5EF4-FFF2-40B4-BE49-F238E27FC236}">
                  <a16:creationId xmlns:a16="http://schemas.microsoft.com/office/drawing/2014/main" id="{36988880-3AE4-2C40-14D5-E0E60DB4B0A2}"/>
                </a:ext>
              </a:extLst>
            </p:cNvPr>
            <p:cNvSpPr/>
            <p:nvPr/>
          </p:nvSpPr>
          <p:spPr>
            <a:xfrm>
              <a:off x="9603440" y="-8467"/>
              <a:ext cx="2588556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573311"/>
                <a:gd name="f4" fmla="val 6866467"/>
                <a:gd name="f5" fmla="val 1202336"/>
                <a:gd name="f6" fmla="*/ f0 1 2573311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573311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573311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7" name="Isosceles Triangle 23">
              <a:extLst>
                <a:ext uri="{FF2B5EF4-FFF2-40B4-BE49-F238E27FC236}">
                  <a16:creationId xmlns:a16="http://schemas.microsoft.com/office/drawing/2014/main" id="{D0936944-F441-081C-6859-B65EB8DF6706}"/>
                </a:ext>
              </a:extLst>
            </p:cNvPr>
            <p:cNvSpPr/>
            <p:nvPr/>
          </p:nvSpPr>
          <p:spPr>
            <a:xfrm>
              <a:off x="8932334" y="3047996"/>
              <a:ext cx="3259671" cy="3810003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54A021">
                <a:alpha val="72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8" name="Rectangle 27">
              <a:extLst>
                <a:ext uri="{FF2B5EF4-FFF2-40B4-BE49-F238E27FC236}">
                  <a16:creationId xmlns:a16="http://schemas.microsoft.com/office/drawing/2014/main" id="{DEF68620-0BC8-64FA-12FB-10AB8BA3C3A1}"/>
                </a:ext>
              </a:extLst>
            </p:cNvPr>
            <p:cNvSpPr/>
            <p:nvPr/>
          </p:nvSpPr>
          <p:spPr>
            <a:xfrm>
              <a:off x="9334496" y="-8467"/>
              <a:ext cx="2854327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58013"/>
                <a:gd name="f4" fmla="val 6866467"/>
                <a:gd name="f5" fmla="val 2473942"/>
                <a:gd name="f6" fmla="*/ f0 1 2858013"/>
                <a:gd name="f7" fmla="*/ f1 1 686646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858013"/>
                <a:gd name="f14" fmla="*/ f11 1 6866467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858013" h="6866467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9" name="Rectangle 28">
              <a:extLst>
                <a:ext uri="{FF2B5EF4-FFF2-40B4-BE49-F238E27FC236}">
                  <a16:creationId xmlns:a16="http://schemas.microsoft.com/office/drawing/2014/main" id="{4AA567E0-E3B6-644D-7C43-31B817605D43}"/>
                </a:ext>
              </a:extLst>
            </p:cNvPr>
            <p:cNvSpPr/>
            <p:nvPr/>
          </p:nvSpPr>
          <p:spPr>
            <a:xfrm>
              <a:off x="10898733" y="-8467"/>
              <a:ext cx="1290090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90094"/>
                <a:gd name="f4" fmla="val 6858000"/>
                <a:gd name="f5" fmla="val 1019735"/>
                <a:gd name="f6" fmla="*/ f0 1 1290094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90094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90094" h="6858000">
                  <a:moveTo>
                    <a:pt x="f5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2" y="f4"/>
                  </a:lnTo>
                  <a:lnTo>
                    <a:pt x="f5" y="f2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0" name="Rectangle 29">
              <a:extLst>
                <a:ext uri="{FF2B5EF4-FFF2-40B4-BE49-F238E27FC236}">
                  <a16:creationId xmlns:a16="http://schemas.microsoft.com/office/drawing/2014/main" id="{E7194AB2-2B7F-80B9-12B3-BA06F017EA1F}"/>
                </a:ext>
              </a:extLst>
            </p:cNvPr>
            <p:cNvSpPr/>
            <p:nvPr/>
          </p:nvSpPr>
          <p:spPr>
            <a:xfrm>
              <a:off x="10938994" y="-8467"/>
              <a:ext cx="1249829" cy="6866467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249825"/>
                <a:gd name="f4" fmla="val 6858000"/>
                <a:gd name="f5" fmla="val 1109382"/>
                <a:gd name="f6" fmla="*/ f0 1 1249825"/>
                <a:gd name="f7" fmla="*/ f1 1 685800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249825"/>
                <a:gd name="f14" fmla="*/ f11 1 6858000"/>
                <a:gd name="f15" fmla="*/ f8 1 f13"/>
                <a:gd name="f16" fmla="*/ f9 1 f13"/>
                <a:gd name="f17" fmla="*/ f8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249825" h="6858000">
                  <a:moveTo>
                    <a:pt x="f2" y="f2"/>
                  </a:moveTo>
                  <a:lnTo>
                    <a:pt x="f3" y="f2"/>
                  </a:lnTo>
                  <a:lnTo>
                    <a:pt x="f3" y="f4"/>
                  </a:lnTo>
                  <a:lnTo>
                    <a:pt x="f5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1" name="Isosceles Triangle 27">
              <a:extLst>
                <a:ext uri="{FF2B5EF4-FFF2-40B4-BE49-F238E27FC236}">
                  <a16:creationId xmlns:a16="http://schemas.microsoft.com/office/drawing/2014/main" id="{44ECA401-A229-F0D8-A3C8-8BC2D91348EE}"/>
                </a:ext>
              </a:extLst>
            </p:cNvPr>
            <p:cNvSpPr/>
            <p:nvPr/>
          </p:nvSpPr>
          <p:spPr>
            <a:xfrm>
              <a:off x="10371664" y="3589870"/>
              <a:ext cx="1817159" cy="3268129"/>
            </a:xfrm>
            <a:custGeom>
              <a:avLst>
                <a:gd name="f8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10000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0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12" name="Isosceles Triangle 28">
              <a:extLst>
                <a:ext uri="{FF2B5EF4-FFF2-40B4-BE49-F238E27FC236}">
                  <a16:creationId xmlns:a16="http://schemas.microsoft.com/office/drawing/2014/main" id="{116D9D69-6D3D-7F0F-5396-AE6A93012D2E}"/>
                </a:ext>
              </a:extLst>
            </p:cNvPr>
            <p:cNvSpPr/>
            <p:nvPr/>
          </p:nvSpPr>
          <p:spPr>
            <a:xfrm>
              <a:off x="0" y="4013201"/>
              <a:ext cx="448732" cy="2844798"/>
            </a:xfrm>
            <a:custGeom>
              <a:avLst>
                <a:gd name="f8" fmla="val 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val 0"/>
                <a:gd name="f9" fmla="+- 0 0 -360"/>
                <a:gd name="f10" fmla="+- 0 0 -270"/>
                <a:gd name="f11" fmla="+- 0 0 -180"/>
                <a:gd name="f12" fmla="+- 0 0 -90"/>
                <a:gd name="f13" fmla="abs f4"/>
                <a:gd name="f14" fmla="abs f5"/>
                <a:gd name="f15" fmla="abs f6"/>
                <a:gd name="f16" fmla="val f7"/>
                <a:gd name="f17" fmla="val f8"/>
                <a:gd name="f18" fmla="*/ f9 f1 1"/>
                <a:gd name="f19" fmla="*/ f10 f1 1"/>
                <a:gd name="f20" fmla="*/ f11 f1 1"/>
                <a:gd name="f21" fmla="*/ f12 f1 1"/>
                <a:gd name="f22" fmla="?: f13 f4 1"/>
                <a:gd name="f23" fmla="?: f14 f5 1"/>
                <a:gd name="f24" fmla="?: f15 f6 1"/>
                <a:gd name="f25" fmla="*/ f18 1 f3"/>
                <a:gd name="f26" fmla="*/ f19 1 f3"/>
                <a:gd name="f27" fmla="*/ f20 1 f3"/>
                <a:gd name="f28" fmla="*/ f21 1 f3"/>
                <a:gd name="f29" fmla="*/ f22 1 21600"/>
                <a:gd name="f30" fmla="*/ f23 1 21600"/>
                <a:gd name="f31" fmla="*/ 21600 f22 1"/>
                <a:gd name="f32" fmla="*/ 21600 f23 1"/>
                <a:gd name="f33" fmla="+- f25 0 f2"/>
                <a:gd name="f34" fmla="+- f26 0 f2"/>
                <a:gd name="f35" fmla="+- f27 0 f2"/>
                <a:gd name="f36" fmla="+- f28 0 f2"/>
                <a:gd name="f37" fmla="min f30 f29"/>
                <a:gd name="f38" fmla="*/ f31 1 f24"/>
                <a:gd name="f39" fmla="*/ f32 1 f24"/>
                <a:gd name="f40" fmla="val f38"/>
                <a:gd name="f41" fmla="val f39"/>
                <a:gd name="f42" fmla="*/ f16 f37 1"/>
                <a:gd name="f43" fmla="+- f41 0 f16"/>
                <a:gd name="f44" fmla="+- f40 0 f16"/>
                <a:gd name="f45" fmla="*/ f41 f37 1"/>
                <a:gd name="f46" fmla="*/ f40 f37 1"/>
                <a:gd name="f47" fmla="*/ f43 1 2"/>
                <a:gd name="f48" fmla="*/ f44 1 2"/>
                <a:gd name="f49" fmla="*/ f44 f17 1"/>
                <a:gd name="f50" fmla="+- f16 f47 0"/>
                <a:gd name="f51" fmla="*/ f49 1 200000"/>
                <a:gd name="f52" fmla="*/ f49 1 100000"/>
                <a:gd name="f53" fmla="+- f51 f48 0"/>
                <a:gd name="f54" fmla="*/ f51 f37 1"/>
                <a:gd name="f55" fmla="*/ f50 f37 1"/>
                <a:gd name="f56" fmla="*/ f52 f37 1"/>
                <a:gd name="f57" fmla="*/ f5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6" y="f42"/>
                </a:cxn>
                <a:cxn ang="f34">
                  <a:pos x="f54" y="f55"/>
                </a:cxn>
                <a:cxn ang="f35">
                  <a:pos x="f42" y="f45"/>
                </a:cxn>
                <a:cxn ang="f35">
                  <a:pos x="f56" y="f45"/>
                </a:cxn>
                <a:cxn ang="f35">
                  <a:pos x="f46" y="f45"/>
                </a:cxn>
                <a:cxn ang="f36">
                  <a:pos x="f57" y="f55"/>
                </a:cxn>
              </a:cxnLst>
              <a:rect l="f54" t="f55" r="f57" b="f45"/>
              <a:pathLst>
                <a:path>
                  <a:moveTo>
                    <a:pt x="f42" y="f45"/>
                  </a:moveTo>
                  <a:lnTo>
                    <a:pt x="f56" y="f42"/>
                  </a:lnTo>
                  <a:lnTo>
                    <a:pt x="f46" y="f45"/>
                  </a:lnTo>
                  <a:close/>
                </a:path>
              </a:pathLst>
            </a:custGeom>
            <a:solidFill>
              <a:srgbClr val="90C226">
                <a:alpha val="85000"/>
              </a:srgbClr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E9AFE921-D978-50B8-F5B0-09CA8C085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60960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D4D04A7-6F0C-DC50-2CCA-39F1CA8E99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7332" y="2160590"/>
            <a:ext cx="8596667" cy="38807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861F43F5-2BF4-787F-5762-BAAC2E88E3EB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7205133" y="6041358"/>
            <a:ext cx="9119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fld id="{462596DB-8D53-4BE6-8DD4-318094D8C841}" type="datetime1">
              <a:rPr lang="en-US"/>
              <a:pPr lvl="0"/>
              <a:t>12/5/2024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6FDAFC8D-06EC-D333-5582-B5148D1E1EAE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677332" y="6041358"/>
            <a:ext cx="6297609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898989"/>
                </a:solidFill>
                <a:uFillTx/>
                <a:latin typeface="Trebuchet MS"/>
              </a:defRPr>
            </a:lvl1pPr>
          </a:lstStyle>
          <a:p>
            <a:pPr lvl="0"/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903848C-2B7C-2E00-3679-A22AFD8E1FE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590659" y="6041358"/>
            <a:ext cx="68334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900" b="0" i="0" u="none" strike="noStrike" kern="1200" cap="none" spc="0" baseline="0">
                <a:solidFill>
                  <a:srgbClr val="90C226"/>
                </a:solidFill>
                <a:uFillTx/>
                <a:latin typeface="Trebuchet MS"/>
              </a:defRPr>
            </a:lvl1pPr>
          </a:lstStyle>
          <a:p>
            <a:pPr lvl="0"/>
            <a:fld id="{80D7F51C-F9E4-4C1D-9764-4AEBD7D3A8AC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marL="0" marR="0" lvl="0" indent="0" algn="l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pt-BR" sz="3600" b="0" i="0" u="none" strike="noStrike" kern="1200" cap="none" spc="0" baseline="0">
          <a:solidFill>
            <a:srgbClr val="90C226"/>
          </a:solidFill>
          <a:uFillTx/>
          <a:latin typeface="Trebuchet MS"/>
        </a:defRPr>
      </a:lvl1pPr>
    </p:titleStyle>
    <p:bodyStyle>
      <a:lvl1pPr marL="342900" marR="0" lvl="0" indent="-3429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800" b="0" i="0" u="none" strike="noStrike" kern="1200" cap="none" spc="0" baseline="0">
          <a:solidFill>
            <a:srgbClr val="404040"/>
          </a:solidFill>
          <a:uFillTx/>
          <a:latin typeface="Trebuchet MS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600" b="0" i="0" u="none" strike="noStrike" kern="1200" cap="none" spc="0" baseline="0">
          <a:solidFill>
            <a:srgbClr val="404040"/>
          </a:solidFill>
          <a:uFillTx/>
          <a:latin typeface="Trebuchet MS"/>
        </a:defRPr>
      </a:lvl2pPr>
      <a:lvl3pPr marL="1143000" marR="0" lvl="2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400" b="0" i="0" u="none" strike="noStrike" kern="1200" cap="none" spc="0" baseline="0">
          <a:solidFill>
            <a:srgbClr val="404040"/>
          </a:solidFill>
          <a:uFillTx/>
          <a:latin typeface="Trebuchet MS"/>
        </a:defRPr>
      </a:lvl3pPr>
      <a:lvl4pPr marL="1600200" marR="0" lvl="3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4pPr>
      <a:lvl5pPr marL="2057400" marR="0" lvl="4" indent="-228600" algn="l" defTabSz="457200" rtl="0" fontAlgn="auto" hangingPunct="1">
        <a:lnSpc>
          <a:spcPct val="100000"/>
        </a:lnSpc>
        <a:spcBef>
          <a:spcPts val="1000"/>
        </a:spcBef>
        <a:spcAft>
          <a:spcPts val="0"/>
        </a:spcAft>
        <a:buClr>
          <a:srgbClr val="90C226"/>
        </a:buClr>
        <a:buSzPct val="80000"/>
        <a:buFont typeface="Wingdings 3"/>
        <a:buChar char=""/>
        <a:tabLst/>
        <a:defRPr lang="pt-BR" sz="1200" b="0" i="0" u="none" strike="noStrike" kern="1200" cap="none" spc="0" baseline="0">
          <a:solidFill>
            <a:srgbClr val="404040"/>
          </a:solidFill>
          <a:uFillTx/>
          <a:latin typeface="Trebuchet M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CA7AE0-8947-A6B5-3096-1BE22C9B861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34621" y="2404524"/>
            <a:ext cx="9311823" cy="1646304"/>
          </a:xfrm>
        </p:spPr>
        <p:txBody>
          <a:bodyPr/>
          <a:lstStyle/>
          <a:p>
            <a:pPr lvl="0"/>
            <a:r>
              <a:rPr lang="pt-BR" dirty="0"/>
              <a:t>AGP -Agenda Escolar Pessoal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4E029-2107-2347-F24B-C0A95C79920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17769" y="4045704"/>
            <a:ext cx="7766931" cy="1096895"/>
          </a:xfrm>
        </p:spPr>
        <p:txBody>
          <a:bodyPr/>
          <a:lstStyle/>
          <a:p>
            <a:pPr algn="l"/>
            <a:r>
              <a:rPr lang="pt-BR" dirty="0"/>
              <a:t>Arquitetura e Componentes na AWS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DB71E-00C8-6F39-8437-F08D1916D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23A62-54E8-86F4-9DF2-6A31AF4955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185033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sz="2400" dirty="0"/>
              <a:t>Sistema Distribuído Funcionando: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EBBB043A-635A-5AAF-3935-F00771F4D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64BBA27-1F03-B98F-EBFD-31E9E8105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2" y="845429"/>
            <a:ext cx="10752927" cy="582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1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1" y="319892"/>
            <a:ext cx="8596667" cy="739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Projeto Monolítico: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B2B0C52-4F5F-12FE-D721-64DD6E84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1164709"/>
            <a:ext cx="5343223" cy="3778483"/>
          </a:xfrm>
        </p:spPr>
        <p:txBody>
          <a:bodyPr/>
          <a:lstStyle/>
          <a:p>
            <a:r>
              <a:rPr lang="pt-BR" dirty="0"/>
              <a:t>Uma VPC e uma EC2 executando a aplicação</a:t>
            </a:r>
          </a:p>
          <a:p>
            <a:r>
              <a:rPr lang="pt-BR" dirty="0"/>
              <a:t>VPC: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309AA28-A9F7-23BE-9F48-82A1DF216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763" y="2069227"/>
            <a:ext cx="9528474" cy="43149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365160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sz="2400" dirty="0"/>
              <a:t>EC2 no Monolítico: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B47747E6-D4D7-8A63-913B-6706852B3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72BCB59-08EB-4180-F38D-61BB1C13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40" y="2586907"/>
            <a:ext cx="11805719" cy="21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4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BF10B-DED3-DE8C-090F-0E081761C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sz="2800" dirty="0"/>
              <a:t>Monolítico funcionando: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DC193-ACAD-8068-0814-26F19E7AF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D432ABF0-14E1-E65F-4295-57077016E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886" y="613206"/>
            <a:ext cx="10818892" cy="587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43EC4-B2B4-7824-FBE1-049987219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24C91-39BC-0AA4-04BB-3B9D7C40A2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1" y="319892"/>
            <a:ext cx="8596667" cy="73936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dirty="0"/>
              <a:t>Projeto </a:t>
            </a:r>
            <a:r>
              <a:rPr lang="pt-BR" dirty="0" err="1"/>
              <a:t>Distribuido</a:t>
            </a:r>
            <a:r>
              <a:rPr lang="pt-BR" dirty="0"/>
              <a:t>: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5C5D787-14AF-E9B2-FEA7-B2216CBCC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1" y="1703390"/>
            <a:ext cx="5343223" cy="5154610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Amazon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EC2: Permite a criação das instâncias da aplicação. Oferece flexibilidade para configurar o servidor conforme necessário e escalar manualmente.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AWS RDS: Para o gerenciamento dos bancos de dados do sistema. Utilizamos bancos relacionais, e o RDS pode nos auxiliar oferecendo backups automáticos, recuperação, escalabilidade e monitoramento.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AWS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AutoScaling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: Para prevenir custos desnecessários da aplicação, tanto das instâncias quanto do banco de dados 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Amazon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CloudWatch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: Para monitorar métricas de desempenho e definir alertas para a infraestrutura e o aplicativo, sendo ideal para monitorar o ambiente da aplicação Java e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React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AWS VPC: Para executar os recursos do projeto em uma rede virtual privada e poder utilizar das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subredes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para separar o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Backend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 do projeto do </a:t>
            </a:r>
            <a:r>
              <a:rPr lang="pt-BR" b="0" i="0" dirty="0" err="1">
                <a:solidFill>
                  <a:srgbClr val="1F2328"/>
                </a:solidFill>
                <a:effectLst/>
                <a:latin typeface="-apple-system"/>
              </a:rPr>
              <a:t>Frontend</a:t>
            </a:r>
            <a:r>
              <a:rPr lang="pt-B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93199A-AD9A-59FF-94DA-361D8D6D7EA2}"/>
              </a:ext>
            </a:extLst>
          </p:cNvPr>
          <p:cNvSpPr txBox="1"/>
          <p:nvPr/>
        </p:nvSpPr>
        <p:spPr>
          <a:xfrm>
            <a:off x="677331" y="1181267"/>
            <a:ext cx="6102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dirty="0">
                <a:solidFill>
                  <a:srgbClr val="1F2328"/>
                </a:solidFill>
                <a:latin typeface="Trebuchet MS" panose="020B0603020202020204" pitchFamily="34" charset="0"/>
              </a:rPr>
              <a:t>Componentes utilizados:</a:t>
            </a:r>
            <a:endParaRPr lang="pt-BR" sz="2000" b="0" i="0" dirty="0">
              <a:solidFill>
                <a:srgbClr val="1F2328"/>
              </a:solidFill>
              <a:effectLst/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76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1E9FC8AE-3AE2-56DC-A54D-7CD5211DCC2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0" y="1"/>
            <a:ext cx="9897115" cy="751438"/>
          </a:xfrm>
        </p:spPr>
        <p:txBody>
          <a:bodyPr>
            <a:normAutofit/>
          </a:bodyPr>
          <a:lstStyle/>
          <a:p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/>
              </a:rPr>
              <a:t>Diagrama de Arquitetura (Sistema distribuído)</a:t>
            </a:r>
            <a:endParaRPr lang="pt-BR" sz="1400" dirty="0"/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059D28ED-1048-7A21-283C-E4E1BEA05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802" y="606583"/>
            <a:ext cx="4374395" cy="603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8527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5DD75-EF07-C000-FF17-6870C37C6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0C8873-4867-0533-08A6-DCD0E52D52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365160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sz="2400" dirty="0"/>
              <a:t>VPC no Distribuído:</a:t>
            </a:r>
          </a:p>
        </p:txBody>
      </p:sp>
      <p:pic>
        <p:nvPicPr>
          <p:cNvPr id="4" name="Espaço Reservado para Conteúdo 3" descr="Interface gráfica do usuário, Aplicativo, Word&#10;&#10;Descrição gerada automaticamente">
            <a:extLst>
              <a:ext uri="{FF2B5EF4-FFF2-40B4-BE49-F238E27FC236}">
                <a16:creationId xmlns:a16="http://schemas.microsoft.com/office/drawing/2014/main" id="{791B3501-E207-A06C-5D3C-485DAB51B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33" y="1860304"/>
            <a:ext cx="11769934" cy="3137391"/>
          </a:xfrm>
        </p:spPr>
      </p:pic>
    </p:spTree>
    <p:extLst>
      <p:ext uri="{BB962C8B-B14F-4D97-AF65-F5344CB8AC3E}">
        <p14:creationId xmlns:p14="http://schemas.microsoft.com/office/powerpoint/2010/main" val="3548366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2C38B-F367-03F6-43E8-C6B76960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178CE3-E83C-2E95-1C04-0A34E02F10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365160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sz="2400" dirty="0"/>
              <a:t>EC2 no Distribuído (Separado em Back e </a:t>
            </a:r>
            <a:r>
              <a:rPr lang="pt-BR" sz="2400" dirty="0" err="1"/>
              <a:t>FrontEnd</a:t>
            </a:r>
            <a:r>
              <a:rPr lang="pt-BR" sz="2400" dirty="0"/>
              <a:t>):</a:t>
            </a:r>
          </a:p>
        </p:txBody>
      </p:sp>
      <p:pic>
        <p:nvPicPr>
          <p:cNvPr id="4" name="Espaço Reservado para Conteúdo 3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81176A55-3BE4-756C-9DE3-A8FC7ADA67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595" y="790046"/>
            <a:ext cx="10068810" cy="5277908"/>
          </a:xfrm>
        </p:spPr>
      </p:pic>
    </p:spTree>
    <p:extLst>
      <p:ext uri="{BB962C8B-B14F-4D97-AF65-F5344CB8AC3E}">
        <p14:creationId xmlns:p14="http://schemas.microsoft.com/office/powerpoint/2010/main" val="726970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80490-0323-4A02-543C-7D0E8E788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E152E-1C32-A05D-A52B-B6933BB406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332" y="365160"/>
            <a:ext cx="8596667" cy="132079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pt-BR" sz="2400" dirty="0"/>
              <a:t>Banco de Dados RDS:</a:t>
            </a:r>
          </a:p>
        </p:txBody>
      </p:sp>
      <p:pic>
        <p:nvPicPr>
          <p:cNvPr id="4" name="Espaço Reservado para Conteúdo 3" descr="Tela de computador com texto preto sobre fundo branco&#10;&#10;Descrição gerada automaticamente">
            <a:extLst>
              <a:ext uri="{FF2B5EF4-FFF2-40B4-BE49-F238E27FC236}">
                <a16:creationId xmlns:a16="http://schemas.microsoft.com/office/drawing/2014/main" id="{6C4D9EBD-396E-B5F5-83D1-5589EED23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16" y="1025557"/>
            <a:ext cx="10950168" cy="4795821"/>
          </a:xfrm>
        </p:spPr>
      </p:pic>
    </p:spTree>
    <p:extLst>
      <p:ext uri="{BB962C8B-B14F-4D97-AF65-F5344CB8AC3E}">
        <p14:creationId xmlns:p14="http://schemas.microsoft.com/office/powerpoint/2010/main" val="1221024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199</Words>
  <Application>Microsoft Office PowerPoint</Application>
  <PresentationFormat>Widescreen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-apple-system</vt:lpstr>
      <vt:lpstr>Aptos</vt:lpstr>
      <vt:lpstr>Arial</vt:lpstr>
      <vt:lpstr>Trebuchet MS</vt:lpstr>
      <vt:lpstr>Wingdings 3</vt:lpstr>
      <vt:lpstr>Facetado</vt:lpstr>
      <vt:lpstr>AGP -Agenda Escolar Pessoal </vt:lpstr>
      <vt:lpstr>Projeto Monolítico:</vt:lpstr>
      <vt:lpstr>EC2 no Monolítico:</vt:lpstr>
      <vt:lpstr>Monolítico funcionando:</vt:lpstr>
      <vt:lpstr>Projeto Distribuido:</vt:lpstr>
      <vt:lpstr>Apresentação do PowerPoint</vt:lpstr>
      <vt:lpstr>VPC no Distribuído:</vt:lpstr>
      <vt:lpstr>EC2 no Distribuído (Separado em Back e FrontEnd):</vt:lpstr>
      <vt:lpstr>Banco de Dados RDS:</vt:lpstr>
      <vt:lpstr>Sistema Distribuído Funcionando: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agenda escolar</dc:title>
  <dc:creator>VICTOR AUGUSTO SMPAIO PRECOMA</dc:creator>
  <cp:lastModifiedBy>Pedro Lemos Flores do Prado</cp:lastModifiedBy>
  <cp:revision>14</cp:revision>
  <dcterms:created xsi:type="dcterms:W3CDTF">2024-05-07T12:12:18Z</dcterms:created>
  <dcterms:modified xsi:type="dcterms:W3CDTF">2024-12-05T13:44:27Z</dcterms:modified>
</cp:coreProperties>
</file>