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9"/>
  </p:notesMasterIdLst>
  <p:sldIdLst>
    <p:sldId id="256" r:id="rId2"/>
    <p:sldId id="257" r:id="rId3"/>
    <p:sldId id="260" r:id="rId4"/>
    <p:sldId id="258" r:id="rId5"/>
    <p:sldId id="261" r:id="rId6"/>
    <p:sldId id="294" r:id="rId7"/>
    <p:sldId id="296" r:id="rId8"/>
    <p:sldId id="297" r:id="rId9"/>
    <p:sldId id="298" r:id="rId10"/>
    <p:sldId id="299" r:id="rId11"/>
    <p:sldId id="295" r:id="rId12"/>
    <p:sldId id="300" r:id="rId13"/>
    <p:sldId id="301" r:id="rId14"/>
    <p:sldId id="302" r:id="rId15"/>
    <p:sldId id="309" r:id="rId16"/>
    <p:sldId id="303" r:id="rId17"/>
    <p:sldId id="304" r:id="rId18"/>
    <p:sldId id="307" r:id="rId19"/>
    <p:sldId id="305" r:id="rId20"/>
    <p:sldId id="306" r:id="rId21"/>
    <p:sldId id="308" r:id="rId22"/>
    <p:sldId id="310" r:id="rId23"/>
    <p:sldId id="311" r:id="rId24"/>
    <p:sldId id="312" r:id="rId25"/>
    <p:sldId id="313" r:id="rId26"/>
    <p:sldId id="314" r:id="rId27"/>
    <p:sldId id="266" r:id="rId28"/>
  </p:sldIdLst>
  <p:sldSz cx="9144000" cy="5143500" type="screen16x9"/>
  <p:notesSz cx="6858000" cy="9144000"/>
  <p:embeddedFontLst>
    <p:embeddedFont>
      <p:font typeface="Baloo 2" charset="0"/>
      <p:regular r:id="rId30"/>
      <p:bold r:id="rId31"/>
    </p:embeddedFont>
    <p:embeddedFont>
      <p:font typeface="Bebas Neue" charset="0"/>
      <p:regular r:id="rId32"/>
    </p:embeddedFont>
    <p:embeddedFont>
      <p:font typeface="Days One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5A86251-2552-498A-A651-628A079AEB7F}">
  <a:tblStyle styleId="{85A86251-2552-498A-A651-628A079AEB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AC0A978-AD0E-4370-BD59-234684D72C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328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1425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8" name="Google Shape;727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9" name="Google Shape;727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3" name="Google Shape;7333;gf25b9fa3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4" name="Google Shape;7334;gf25b9fa3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" name="Google Shape;729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1" name="Google Shape;729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3" name="Google Shape;7333;gf25b9fa3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4" name="Google Shape;7334;gf25b9fa3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4" name="Google Shape;728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5" name="Google Shape;728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3" name="Google Shape;7333;gf25b9fa3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4" name="Google Shape;7334;gf25b9fa3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3" name="Google Shape;7333;gf25b9fa3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4" name="Google Shape;7334;gf25b9fa3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7" name="Google Shape;7447;gf25b9fa3f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8" name="Google Shape;7448;gf25b9fa3f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3" name="Google Shape;7333;gf25b9fa3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4" name="Google Shape;7334;gf25b9fa3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" name="Google Shape;729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1" name="Google Shape;729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3" name="Google Shape;7333;gf25b9fa3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4" name="Google Shape;7334;gf25b9fa3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3" name="Google Shape;7333;gf25b9fa3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4" name="Google Shape;7334;gf25b9fa3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1" name="Google Shape;7341;gf25b9fa3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2" name="Google Shape;7342;gf25b9fa3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-429734" y="-255025"/>
            <a:ext cx="9577198" cy="3218078"/>
            <a:chOff x="70550" y="-255025"/>
            <a:chExt cx="9577198" cy="3218078"/>
          </a:xfrm>
        </p:grpSpPr>
        <p:sp>
          <p:nvSpPr>
            <p:cNvPr id="10" name="Google Shape;10;p2"/>
            <p:cNvSpPr/>
            <p:nvPr/>
          </p:nvSpPr>
          <p:spPr>
            <a:xfrm rot="10800000" flipH="1">
              <a:off x="70550" y="5"/>
              <a:ext cx="1732911" cy="1337869"/>
            </a:xfrm>
            <a:custGeom>
              <a:avLst/>
              <a:gdLst/>
              <a:ahLst/>
              <a:cxnLst/>
              <a:rect l="l" t="t" r="r" b="b"/>
              <a:pathLst>
                <a:path w="56364" h="43515" extrusionOk="0">
                  <a:moveTo>
                    <a:pt x="2765" y="1"/>
                  </a:moveTo>
                  <a:lnTo>
                    <a:pt x="2258" y="20"/>
                  </a:lnTo>
                  <a:lnTo>
                    <a:pt x="1752" y="59"/>
                  </a:lnTo>
                  <a:lnTo>
                    <a:pt x="1246" y="137"/>
                  </a:lnTo>
                  <a:lnTo>
                    <a:pt x="759" y="254"/>
                  </a:lnTo>
                  <a:lnTo>
                    <a:pt x="273" y="390"/>
                  </a:lnTo>
                  <a:lnTo>
                    <a:pt x="0" y="43515"/>
                  </a:lnTo>
                  <a:lnTo>
                    <a:pt x="54651" y="43515"/>
                  </a:lnTo>
                  <a:lnTo>
                    <a:pt x="54748" y="43067"/>
                  </a:lnTo>
                  <a:lnTo>
                    <a:pt x="54787" y="42853"/>
                  </a:lnTo>
                  <a:lnTo>
                    <a:pt x="54806" y="42639"/>
                  </a:lnTo>
                  <a:lnTo>
                    <a:pt x="54826" y="42425"/>
                  </a:lnTo>
                  <a:lnTo>
                    <a:pt x="54806" y="42211"/>
                  </a:lnTo>
                  <a:lnTo>
                    <a:pt x="54767" y="42016"/>
                  </a:lnTo>
                  <a:lnTo>
                    <a:pt x="54690" y="41802"/>
                  </a:lnTo>
                  <a:lnTo>
                    <a:pt x="54962" y="41626"/>
                  </a:lnTo>
                  <a:lnTo>
                    <a:pt x="55215" y="41412"/>
                  </a:lnTo>
                  <a:lnTo>
                    <a:pt x="55449" y="41159"/>
                  </a:lnTo>
                  <a:lnTo>
                    <a:pt x="55644" y="40906"/>
                  </a:lnTo>
                  <a:lnTo>
                    <a:pt x="55819" y="40614"/>
                  </a:lnTo>
                  <a:lnTo>
                    <a:pt x="55975" y="40322"/>
                  </a:lnTo>
                  <a:lnTo>
                    <a:pt x="56111" y="40010"/>
                  </a:lnTo>
                  <a:lnTo>
                    <a:pt x="56208" y="39679"/>
                  </a:lnTo>
                  <a:lnTo>
                    <a:pt x="56286" y="39368"/>
                  </a:lnTo>
                  <a:lnTo>
                    <a:pt x="56345" y="39037"/>
                  </a:lnTo>
                  <a:lnTo>
                    <a:pt x="56364" y="38706"/>
                  </a:lnTo>
                  <a:lnTo>
                    <a:pt x="56364" y="38356"/>
                  </a:lnTo>
                  <a:lnTo>
                    <a:pt x="56345" y="38025"/>
                  </a:lnTo>
                  <a:lnTo>
                    <a:pt x="56325" y="37694"/>
                  </a:lnTo>
                  <a:lnTo>
                    <a:pt x="56267" y="37363"/>
                  </a:lnTo>
                  <a:lnTo>
                    <a:pt x="56189" y="37032"/>
                  </a:lnTo>
                  <a:lnTo>
                    <a:pt x="56111" y="36701"/>
                  </a:lnTo>
                  <a:lnTo>
                    <a:pt x="56014" y="36370"/>
                  </a:lnTo>
                  <a:lnTo>
                    <a:pt x="55897" y="36058"/>
                  </a:lnTo>
                  <a:lnTo>
                    <a:pt x="55760" y="35747"/>
                  </a:lnTo>
                  <a:lnTo>
                    <a:pt x="55624" y="35435"/>
                  </a:lnTo>
                  <a:lnTo>
                    <a:pt x="55449" y="35143"/>
                  </a:lnTo>
                  <a:lnTo>
                    <a:pt x="55274" y="34851"/>
                  </a:lnTo>
                  <a:lnTo>
                    <a:pt x="55079" y="34578"/>
                  </a:lnTo>
                  <a:lnTo>
                    <a:pt x="54884" y="34306"/>
                  </a:lnTo>
                  <a:lnTo>
                    <a:pt x="54670" y="34033"/>
                  </a:lnTo>
                  <a:lnTo>
                    <a:pt x="54437" y="33800"/>
                  </a:lnTo>
                  <a:lnTo>
                    <a:pt x="54183" y="33566"/>
                  </a:lnTo>
                  <a:lnTo>
                    <a:pt x="53930" y="33352"/>
                  </a:lnTo>
                  <a:lnTo>
                    <a:pt x="53658" y="33157"/>
                  </a:lnTo>
                  <a:lnTo>
                    <a:pt x="53366" y="32963"/>
                  </a:lnTo>
                  <a:lnTo>
                    <a:pt x="53074" y="32807"/>
                  </a:lnTo>
                  <a:lnTo>
                    <a:pt x="52762" y="32670"/>
                  </a:lnTo>
                  <a:lnTo>
                    <a:pt x="52451" y="32534"/>
                  </a:lnTo>
                  <a:lnTo>
                    <a:pt x="52120" y="32437"/>
                  </a:lnTo>
                  <a:lnTo>
                    <a:pt x="51789" y="32359"/>
                  </a:lnTo>
                  <a:lnTo>
                    <a:pt x="51458" y="32301"/>
                  </a:lnTo>
                  <a:lnTo>
                    <a:pt x="51127" y="32281"/>
                  </a:lnTo>
                  <a:lnTo>
                    <a:pt x="50776" y="32262"/>
                  </a:lnTo>
                  <a:lnTo>
                    <a:pt x="50445" y="32281"/>
                  </a:lnTo>
                  <a:lnTo>
                    <a:pt x="50114" y="32320"/>
                  </a:lnTo>
                  <a:lnTo>
                    <a:pt x="49783" y="32378"/>
                  </a:lnTo>
                  <a:lnTo>
                    <a:pt x="49452" y="32456"/>
                  </a:lnTo>
                  <a:lnTo>
                    <a:pt x="49141" y="32573"/>
                  </a:lnTo>
                  <a:lnTo>
                    <a:pt x="48829" y="32709"/>
                  </a:lnTo>
                  <a:lnTo>
                    <a:pt x="48537" y="32865"/>
                  </a:lnTo>
                  <a:lnTo>
                    <a:pt x="48245" y="33040"/>
                  </a:lnTo>
                  <a:lnTo>
                    <a:pt x="47973" y="33255"/>
                  </a:lnTo>
                  <a:lnTo>
                    <a:pt x="48051" y="32846"/>
                  </a:lnTo>
                  <a:lnTo>
                    <a:pt x="48051" y="32632"/>
                  </a:lnTo>
                  <a:lnTo>
                    <a:pt x="48051" y="32437"/>
                  </a:lnTo>
                  <a:lnTo>
                    <a:pt x="48051" y="32242"/>
                  </a:lnTo>
                  <a:lnTo>
                    <a:pt x="48031" y="32047"/>
                  </a:lnTo>
                  <a:lnTo>
                    <a:pt x="47992" y="31872"/>
                  </a:lnTo>
                  <a:lnTo>
                    <a:pt x="47934" y="31678"/>
                  </a:lnTo>
                  <a:lnTo>
                    <a:pt x="47875" y="31502"/>
                  </a:lnTo>
                  <a:lnTo>
                    <a:pt x="47797" y="31347"/>
                  </a:lnTo>
                  <a:lnTo>
                    <a:pt x="47700" y="31171"/>
                  </a:lnTo>
                  <a:lnTo>
                    <a:pt x="47603" y="31016"/>
                  </a:lnTo>
                  <a:lnTo>
                    <a:pt x="47486" y="30879"/>
                  </a:lnTo>
                  <a:lnTo>
                    <a:pt x="47330" y="30743"/>
                  </a:lnTo>
                  <a:lnTo>
                    <a:pt x="47194" y="30607"/>
                  </a:lnTo>
                  <a:lnTo>
                    <a:pt x="47019" y="30490"/>
                  </a:lnTo>
                  <a:lnTo>
                    <a:pt x="46824" y="30393"/>
                  </a:lnTo>
                  <a:lnTo>
                    <a:pt x="46649" y="30295"/>
                  </a:lnTo>
                  <a:lnTo>
                    <a:pt x="46454" y="30237"/>
                  </a:lnTo>
                  <a:lnTo>
                    <a:pt x="46240" y="30178"/>
                  </a:lnTo>
                  <a:lnTo>
                    <a:pt x="46045" y="30120"/>
                  </a:lnTo>
                  <a:lnTo>
                    <a:pt x="45831" y="30100"/>
                  </a:lnTo>
                  <a:lnTo>
                    <a:pt x="45617" y="30081"/>
                  </a:lnTo>
                  <a:lnTo>
                    <a:pt x="45403" y="30081"/>
                  </a:lnTo>
                  <a:lnTo>
                    <a:pt x="45208" y="30100"/>
                  </a:lnTo>
                  <a:lnTo>
                    <a:pt x="44994" y="30139"/>
                  </a:lnTo>
                  <a:lnTo>
                    <a:pt x="44799" y="30178"/>
                  </a:lnTo>
                  <a:lnTo>
                    <a:pt x="44585" y="30237"/>
                  </a:lnTo>
                  <a:lnTo>
                    <a:pt x="44390" y="30315"/>
                  </a:lnTo>
                  <a:lnTo>
                    <a:pt x="44215" y="30412"/>
                  </a:lnTo>
                  <a:lnTo>
                    <a:pt x="44020" y="30509"/>
                  </a:lnTo>
                  <a:lnTo>
                    <a:pt x="43845" y="30646"/>
                  </a:lnTo>
                  <a:lnTo>
                    <a:pt x="43962" y="30159"/>
                  </a:lnTo>
                  <a:lnTo>
                    <a:pt x="44059" y="29692"/>
                  </a:lnTo>
                  <a:lnTo>
                    <a:pt x="44137" y="29205"/>
                  </a:lnTo>
                  <a:lnTo>
                    <a:pt x="44176" y="28718"/>
                  </a:lnTo>
                  <a:lnTo>
                    <a:pt x="44215" y="28231"/>
                  </a:lnTo>
                  <a:lnTo>
                    <a:pt x="44215" y="27745"/>
                  </a:lnTo>
                  <a:lnTo>
                    <a:pt x="44196" y="27258"/>
                  </a:lnTo>
                  <a:lnTo>
                    <a:pt x="44176" y="26771"/>
                  </a:lnTo>
                  <a:lnTo>
                    <a:pt x="44118" y="26304"/>
                  </a:lnTo>
                  <a:lnTo>
                    <a:pt x="44020" y="25817"/>
                  </a:lnTo>
                  <a:lnTo>
                    <a:pt x="43923" y="25350"/>
                  </a:lnTo>
                  <a:lnTo>
                    <a:pt x="43787" y="24883"/>
                  </a:lnTo>
                  <a:lnTo>
                    <a:pt x="43612" y="24435"/>
                  </a:lnTo>
                  <a:lnTo>
                    <a:pt x="43436" y="24007"/>
                  </a:lnTo>
                  <a:lnTo>
                    <a:pt x="43222" y="23559"/>
                  </a:lnTo>
                  <a:lnTo>
                    <a:pt x="42969" y="23150"/>
                  </a:lnTo>
                  <a:lnTo>
                    <a:pt x="42696" y="22741"/>
                  </a:lnTo>
                  <a:lnTo>
                    <a:pt x="42404" y="22371"/>
                  </a:lnTo>
                  <a:lnTo>
                    <a:pt x="42073" y="22001"/>
                  </a:lnTo>
                  <a:lnTo>
                    <a:pt x="41723" y="21670"/>
                  </a:lnTo>
                  <a:lnTo>
                    <a:pt x="41334" y="21359"/>
                  </a:lnTo>
                  <a:lnTo>
                    <a:pt x="40944" y="21086"/>
                  </a:lnTo>
                  <a:lnTo>
                    <a:pt x="40535" y="20833"/>
                  </a:lnTo>
                  <a:lnTo>
                    <a:pt x="40088" y="20599"/>
                  </a:lnTo>
                  <a:lnTo>
                    <a:pt x="39659" y="20405"/>
                  </a:lnTo>
                  <a:lnTo>
                    <a:pt x="39192" y="20268"/>
                  </a:lnTo>
                  <a:lnTo>
                    <a:pt x="38725" y="20132"/>
                  </a:lnTo>
                  <a:lnTo>
                    <a:pt x="38257" y="20054"/>
                  </a:lnTo>
                  <a:lnTo>
                    <a:pt x="37790" y="20015"/>
                  </a:lnTo>
                  <a:lnTo>
                    <a:pt x="37303" y="20015"/>
                  </a:lnTo>
                  <a:lnTo>
                    <a:pt x="36836" y="20074"/>
                  </a:lnTo>
                  <a:lnTo>
                    <a:pt x="36369" y="20152"/>
                  </a:lnTo>
                  <a:lnTo>
                    <a:pt x="36116" y="20229"/>
                  </a:lnTo>
                  <a:lnTo>
                    <a:pt x="35863" y="20307"/>
                  </a:lnTo>
                  <a:lnTo>
                    <a:pt x="35629" y="20385"/>
                  </a:lnTo>
                  <a:lnTo>
                    <a:pt x="35376" y="20502"/>
                  </a:lnTo>
                  <a:lnTo>
                    <a:pt x="34909" y="20736"/>
                  </a:lnTo>
                  <a:lnTo>
                    <a:pt x="34480" y="21008"/>
                  </a:lnTo>
                  <a:lnTo>
                    <a:pt x="34052" y="21300"/>
                  </a:lnTo>
                  <a:lnTo>
                    <a:pt x="33643" y="21651"/>
                  </a:lnTo>
                  <a:lnTo>
                    <a:pt x="33273" y="22001"/>
                  </a:lnTo>
                  <a:lnTo>
                    <a:pt x="32923" y="22391"/>
                  </a:lnTo>
                  <a:lnTo>
                    <a:pt x="32592" y="22799"/>
                  </a:lnTo>
                  <a:lnTo>
                    <a:pt x="32280" y="23228"/>
                  </a:lnTo>
                  <a:lnTo>
                    <a:pt x="31988" y="23656"/>
                  </a:lnTo>
                  <a:lnTo>
                    <a:pt x="31716" y="24104"/>
                  </a:lnTo>
                  <a:lnTo>
                    <a:pt x="31463" y="24571"/>
                  </a:lnTo>
                  <a:lnTo>
                    <a:pt x="31229" y="25038"/>
                  </a:lnTo>
                  <a:lnTo>
                    <a:pt x="30995" y="25506"/>
                  </a:lnTo>
                  <a:lnTo>
                    <a:pt x="30845" y="25833"/>
                  </a:lnTo>
                  <a:lnTo>
                    <a:pt x="30845" y="25833"/>
                  </a:lnTo>
                  <a:lnTo>
                    <a:pt x="30879" y="25700"/>
                  </a:lnTo>
                  <a:lnTo>
                    <a:pt x="30917" y="25545"/>
                  </a:lnTo>
                  <a:lnTo>
                    <a:pt x="30937" y="25369"/>
                  </a:lnTo>
                  <a:lnTo>
                    <a:pt x="30937" y="25194"/>
                  </a:lnTo>
                  <a:lnTo>
                    <a:pt x="30917" y="25038"/>
                  </a:lnTo>
                  <a:lnTo>
                    <a:pt x="30879" y="24883"/>
                  </a:lnTo>
                  <a:lnTo>
                    <a:pt x="30840" y="24766"/>
                  </a:lnTo>
                  <a:lnTo>
                    <a:pt x="30762" y="24649"/>
                  </a:lnTo>
                  <a:lnTo>
                    <a:pt x="30684" y="24552"/>
                  </a:lnTo>
                  <a:lnTo>
                    <a:pt x="30489" y="24376"/>
                  </a:lnTo>
                  <a:lnTo>
                    <a:pt x="30294" y="24221"/>
                  </a:lnTo>
                  <a:lnTo>
                    <a:pt x="30061" y="24084"/>
                  </a:lnTo>
                  <a:lnTo>
                    <a:pt x="29847" y="23968"/>
                  </a:lnTo>
                  <a:lnTo>
                    <a:pt x="29613" y="23890"/>
                  </a:lnTo>
                  <a:lnTo>
                    <a:pt x="29399" y="23812"/>
                  </a:lnTo>
                  <a:lnTo>
                    <a:pt x="29165" y="23753"/>
                  </a:lnTo>
                  <a:lnTo>
                    <a:pt x="28912" y="23715"/>
                  </a:lnTo>
                  <a:lnTo>
                    <a:pt x="28678" y="23676"/>
                  </a:lnTo>
                  <a:lnTo>
                    <a:pt x="28192" y="23676"/>
                  </a:lnTo>
                  <a:lnTo>
                    <a:pt x="27958" y="23715"/>
                  </a:lnTo>
                  <a:lnTo>
                    <a:pt x="27724" y="23753"/>
                  </a:lnTo>
                  <a:lnTo>
                    <a:pt x="27491" y="23812"/>
                  </a:lnTo>
                  <a:lnTo>
                    <a:pt x="27257" y="23870"/>
                  </a:lnTo>
                  <a:lnTo>
                    <a:pt x="27024" y="23968"/>
                  </a:lnTo>
                  <a:lnTo>
                    <a:pt x="26809" y="24065"/>
                  </a:lnTo>
                  <a:lnTo>
                    <a:pt x="26595" y="24182"/>
                  </a:lnTo>
                  <a:lnTo>
                    <a:pt x="26401" y="24318"/>
                  </a:lnTo>
                  <a:lnTo>
                    <a:pt x="26401" y="24318"/>
                  </a:lnTo>
                  <a:lnTo>
                    <a:pt x="26790" y="24026"/>
                  </a:lnTo>
                  <a:lnTo>
                    <a:pt x="27179" y="23753"/>
                  </a:lnTo>
                  <a:lnTo>
                    <a:pt x="27355" y="23598"/>
                  </a:lnTo>
                  <a:lnTo>
                    <a:pt x="27510" y="23442"/>
                  </a:lnTo>
                  <a:lnTo>
                    <a:pt x="27647" y="23247"/>
                  </a:lnTo>
                  <a:lnTo>
                    <a:pt x="27783" y="23033"/>
                  </a:lnTo>
                  <a:lnTo>
                    <a:pt x="27880" y="22819"/>
                  </a:lnTo>
                  <a:lnTo>
                    <a:pt x="27939" y="22585"/>
                  </a:lnTo>
                  <a:lnTo>
                    <a:pt x="27997" y="22332"/>
                  </a:lnTo>
                  <a:lnTo>
                    <a:pt x="28036" y="22079"/>
                  </a:lnTo>
                  <a:lnTo>
                    <a:pt x="28036" y="21845"/>
                  </a:lnTo>
                  <a:lnTo>
                    <a:pt x="28017" y="21592"/>
                  </a:lnTo>
                  <a:lnTo>
                    <a:pt x="27958" y="21359"/>
                  </a:lnTo>
                  <a:lnTo>
                    <a:pt x="27880" y="21125"/>
                  </a:lnTo>
                  <a:lnTo>
                    <a:pt x="27763" y="20911"/>
                  </a:lnTo>
                  <a:lnTo>
                    <a:pt x="27608" y="20716"/>
                  </a:lnTo>
                  <a:lnTo>
                    <a:pt x="27432" y="20541"/>
                  </a:lnTo>
                  <a:lnTo>
                    <a:pt x="27238" y="20385"/>
                  </a:lnTo>
                  <a:lnTo>
                    <a:pt x="27024" y="20268"/>
                  </a:lnTo>
                  <a:lnTo>
                    <a:pt x="26790" y="20191"/>
                  </a:lnTo>
                  <a:lnTo>
                    <a:pt x="26556" y="20152"/>
                  </a:lnTo>
                  <a:lnTo>
                    <a:pt x="26303" y="20152"/>
                  </a:lnTo>
                  <a:lnTo>
                    <a:pt x="26693" y="19743"/>
                  </a:lnTo>
                  <a:lnTo>
                    <a:pt x="27063" y="19295"/>
                  </a:lnTo>
                  <a:lnTo>
                    <a:pt x="27413" y="18847"/>
                  </a:lnTo>
                  <a:lnTo>
                    <a:pt x="27763" y="18399"/>
                  </a:lnTo>
                  <a:lnTo>
                    <a:pt x="28094" y="17932"/>
                  </a:lnTo>
                  <a:lnTo>
                    <a:pt x="28406" y="17465"/>
                  </a:lnTo>
                  <a:lnTo>
                    <a:pt x="28717" y="16978"/>
                  </a:lnTo>
                  <a:lnTo>
                    <a:pt x="29009" y="16491"/>
                  </a:lnTo>
                  <a:lnTo>
                    <a:pt x="29282" y="15985"/>
                  </a:lnTo>
                  <a:lnTo>
                    <a:pt x="29535" y="15479"/>
                  </a:lnTo>
                  <a:lnTo>
                    <a:pt x="29769" y="14973"/>
                  </a:lnTo>
                  <a:lnTo>
                    <a:pt x="29983" y="14447"/>
                  </a:lnTo>
                  <a:lnTo>
                    <a:pt x="30178" y="13902"/>
                  </a:lnTo>
                  <a:lnTo>
                    <a:pt x="30353" y="13357"/>
                  </a:lnTo>
                  <a:lnTo>
                    <a:pt x="30489" y="12812"/>
                  </a:lnTo>
                  <a:lnTo>
                    <a:pt x="30625" y="12266"/>
                  </a:lnTo>
                  <a:lnTo>
                    <a:pt x="30723" y="11702"/>
                  </a:lnTo>
                  <a:lnTo>
                    <a:pt x="30781" y="11137"/>
                  </a:lnTo>
                  <a:lnTo>
                    <a:pt x="30801" y="10553"/>
                  </a:lnTo>
                  <a:lnTo>
                    <a:pt x="30801" y="9989"/>
                  </a:lnTo>
                  <a:lnTo>
                    <a:pt x="30762" y="9404"/>
                  </a:lnTo>
                  <a:lnTo>
                    <a:pt x="30684" y="8840"/>
                  </a:lnTo>
                  <a:lnTo>
                    <a:pt x="30567" y="8275"/>
                  </a:lnTo>
                  <a:lnTo>
                    <a:pt x="30411" y="7730"/>
                  </a:lnTo>
                  <a:lnTo>
                    <a:pt x="30236" y="7185"/>
                  </a:lnTo>
                  <a:lnTo>
                    <a:pt x="30002" y="6679"/>
                  </a:lnTo>
                  <a:lnTo>
                    <a:pt x="29749" y="6172"/>
                  </a:lnTo>
                  <a:lnTo>
                    <a:pt x="29457" y="5705"/>
                  </a:lnTo>
                  <a:lnTo>
                    <a:pt x="29126" y="5257"/>
                  </a:lnTo>
                  <a:lnTo>
                    <a:pt x="28951" y="5043"/>
                  </a:lnTo>
                  <a:lnTo>
                    <a:pt x="28756" y="4829"/>
                  </a:lnTo>
                  <a:lnTo>
                    <a:pt x="28562" y="4634"/>
                  </a:lnTo>
                  <a:lnTo>
                    <a:pt x="28347" y="4440"/>
                  </a:lnTo>
                  <a:lnTo>
                    <a:pt x="28133" y="4264"/>
                  </a:lnTo>
                  <a:lnTo>
                    <a:pt x="27919" y="4089"/>
                  </a:lnTo>
                  <a:lnTo>
                    <a:pt x="27686" y="3934"/>
                  </a:lnTo>
                  <a:lnTo>
                    <a:pt x="27452" y="3797"/>
                  </a:lnTo>
                  <a:lnTo>
                    <a:pt x="27218" y="3661"/>
                  </a:lnTo>
                  <a:lnTo>
                    <a:pt x="26985" y="3544"/>
                  </a:lnTo>
                  <a:lnTo>
                    <a:pt x="26478" y="3330"/>
                  </a:lnTo>
                  <a:lnTo>
                    <a:pt x="25972" y="3155"/>
                  </a:lnTo>
                  <a:lnTo>
                    <a:pt x="25447" y="3018"/>
                  </a:lnTo>
                  <a:lnTo>
                    <a:pt x="24921" y="2921"/>
                  </a:lnTo>
                  <a:lnTo>
                    <a:pt x="24376" y="2863"/>
                  </a:lnTo>
                  <a:lnTo>
                    <a:pt x="23831" y="2863"/>
                  </a:lnTo>
                  <a:lnTo>
                    <a:pt x="23285" y="2882"/>
                  </a:lnTo>
                  <a:lnTo>
                    <a:pt x="22740" y="2941"/>
                  </a:lnTo>
                  <a:lnTo>
                    <a:pt x="22195" y="3018"/>
                  </a:lnTo>
                  <a:lnTo>
                    <a:pt x="21650" y="3155"/>
                  </a:lnTo>
                  <a:lnTo>
                    <a:pt x="21124" y="3310"/>
                  </a:lnTo>
                  <a:lnTo>
                    <a:pt x="20618" y="3505"/>
                  </a:lnTo>
                  <a:lnTo>
                    <a:pt x="20112" y="3739"/>
                  </a:lnTo>
                  <a:lnTo>
                    <a:pt x="19625" y="3992"/>
                  </a:lnTo>
                  <a:lnTo>
                    <a:pt x="19177" y="4245"/>
                  </a:lnTo>
                  <a:lnTo>
                    <a:pt x="18749" y="4537"/>
                  </a:lnTo>
                  <a:lnTo>
                    <a:pt x="18340" y="4849"/>
                  </a:lnTo>
                  <a:lnTo>
                    <a:pt x="17951" y="5180"/>
                  </a:lnTo>
                  <a:lnTo>
                    <a:pt x="17581" y="5530"/>
                  </a:lnTo>
                  <a:lnTo>
                    <a:pt x="17211" y="5880"/>
                  </a:lnTo>
                  <a:lnTo>
                    <a:pt x="16861" y="6270"/>
                  </a:lnTo>
                  <a:lnTo>
                    <a:pt x="16530" y="6659"/>
                  </a:lnTo>
                  <a:lnTo>
                    <a:pt x="16218" y="7068"/>
                  </a:lnTo>
                  <a:lnTo>
                    <a:pt x="15907" y="7477"/>
                  </a:lnTo>
                  <a:lnTo>
                    <a:pt x="15614" y="7905"/>
                  </a:lnTo>
                  <a:lnTo>
                    <a:pt x="15342" y="8353"/>
                  </a:lnTo>
                  <a:lnTo>
                    <a:pt x="15069" y="8801"/>
                  </a:lnTo>
                  <a:lnTo>
                    <a:pt x="14836" y="9249"/>
                  </a:lnTo>
                  <a:lnTo>
                    <a:pt x="14583" y="9716"/>
                  </a:lnTo>
                  <a:lnTo>
                    <a:pt x="14368" y="10183"/>
                  </a:lnTo>
                  <a:lnTo>
                    <a:pt x="14368" y="10183"/>
                  </a:lnTo>
                  <a:lnTo>
                    <a:pt x="14407" y="10008"/>
                  </a:lnTo>
                  <a:lnTo>
                    <a:pt x="14427" y="9813"/>
                  </a:lnTo>
                  <a:lnTo>
                    <a:pt x="14446" y="9619"/>
                  </a:lnTo>
                  <a:lnTo>
                    <a:pt x="14427" y="9443"/>
                  </a:lnTo>
                  <a:lnTo>
                    <a:pt x="14388" y="9249"/>
                  </a:lnTo>
                  <a:lnTo>
                    <a:pt x="14349" y="9054"/>
                  </a:lnTo>
                  <a:lnTo>
                    <a:pt x="14291" y="8859"/>
                  </a:lnTo>
                  <a:lnTo>
                    <a:pt x="14213" y="8684"/>
                  </a:lnTo>
                  <a:lnTo>
                    <a:pt x="14135" y="8509"/>
                  </a:lnTo>
                  <a:lnTo>
                    <a:pt x="14018" y="8334"/>
                  </a:lnTo>
                  <a:lnTo>
                    <a:pt x="13901" y="8178"/>
                  </a:lnTo>
                  <a:lnTo>
                    <a:pt x="13784" y="8042"/>
                  </a:lnTo>
                  <a:lnTo>
                    <a:pt x="13648" y="7905"/>
                  </a:lnTo>
                  <a:lnTo>
                    <a:pt x="13492" y="7769"/>
                  </a:lnTo>
                  <a:lnTo>
                    <a:pt x="13337" y="7672"/>
                  </a:lnTo>
                  <a:lnTo>
                    <a:pt x="13161" y="7574"/>
                  </a:lnTo>
                  <a:lnTo>
                    <a:pt x="12967" y="7496"/>
                  </a:lnTo>
                  <a:lnTo>
                    <a:pt x="12752" y="7438"/>
                  </a:lnTo>
                  <a:lnTo>
                    <a:pt x="12538" y="7399"/>
                  </a:lnTo>
                  <a:lnTo>
                    <a:pt x="12091" y="7399"/>
                  </a:lnTo>
                  <a:lnTo>
                    <a:pt x="11876" y="7438"/>
                  </a:lnTo>
                  <a:lnTo>
                    <a:pt x="11662" y="7496"/>
                  </a:lnTo>
                  <a:lnTo>
                    <a:pt x="11448" y="7574"/>
                  </a:lnTo>
                  <a:lnTo>
                    <a:pt x="11253" y="7672"/>
                  </a:lnTo>
                  <a:lnTo>
                    <a:pt x="11059" y="7788"/>
                  </a:lnTo>
                  <a:lnTo>
                    <a:pt x="10883" y="7925"/>
                  </a:lnTo>
                  <a:lnTo>
                    <a:pt x="10728" y="8081"/>
                  </a:lnTo>
                  <a:lnTo>
                    <a:pt x="10572" y="8236"/>
                  </a:lnTo>
                  <a:lnTo>
                    <a:pt x="10455" y="8411"/>
                  </a:lnTo>
                  <a:lnTo>
                    <a:pt x="10338" y="8606"/>
                  </a:lnTo>
                  <a:lnTo>
                    <a:pt x="10260" y="8820"/>
                  </a:lnTo>
                  <a:lnTo>
                    <a:pt x="10338" y="8567"/>
                  </a:lnTo>
                  <a:lnTo>
                    <a:pt x="10397" y="8334"/>
                  </a:lnTo>
                  <a:lnTo>
                    <a:pt x="10513" y="7847"/>
                  </a:lnTo>
                  <a:lnTo>
                    <a:pt x="10552" y="7341"/>
                  </a:lnTo>
                  <a:lnTo>
                    <a:pt x="10572" y="6854"/>
                  </a:lnTo>
                  <a:lnTo>
                    <a:pt x="10552" y="6348"/>
                  </a:lnTo>
                  <a:lnTo>
                    <a:pt x="10475" y="5861"/>
                  </a:lnTo>
                  <a:lnTo>
                    <a:pt x="10377" y="5374"/>
                  </a:lnTo>
                  <a:lnTo>
                    <a:pt x="10241" y="4888"/>
                  </a:lnTo>
                  <a:lnTo>
                    <a:pt x="10066" y="4401"/>
                  </a:lnTo>
                  <a:lnTo>
                    <a:pt x="9852" y="3953"/>
                  </a:lnTo>
                  <a:lnTo>
                    <a:pt x="9598" y="3505"/>
                  </a:lnTo>
                  <a:lnTo>
                    <a:pt x="9326" y="3077"/>
                  </a:lnTo>
                  <a:lnTo>
                    <a:pt x="9034" y="2668"/>
                  </a:lnTo>
                  <a:lnTo>
                    <a:pt x="8683" y="2298"/>
                  </a:lnTo>
                  <a:lnTo>
                    <a:pt x="8333" y="1948"/>
                  </a:lnTo>
                  <a:lnTo>
                    <a:pt x="7944" y="1617"/>
                  </a:lnTo>
                  <a:lnTo>
                    <a:pt x="7535" y="1325"/>
                  </a:lnTo>
                  <a:lnTo>
                    <a:pt x="7106" y="1052"/>
                  </a:lnTo>
                  <a:lnTo>
                    <a:pt x="6678" y="818"/>
                  </a:lnTo>
                  <a:lnTo>
                    <a:pt x="6211" y="624"/>
                  </a:lnTo>
                  <a:lnTo>
                    <a:pt x="5743" y="448"/>
                  </a:lnTo>
                  <a:lnTo>
                    <a:pt x="5257" y="293"/>
                  </a:lnTo>
                  <a:lnTo>
                    <a:pt x="4770" y="176"/>
                  </a:lnTo>
                  <a:lnTo>
                    <a:pt x="4283" y="79"/>
                  </a:lnTo>
                  <a:lnTo>
                    <a:pt x="3777" y="20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10800000" flipH="1">
              <a:off x="7981861" y="-255025"/>
              <a:ext cx="1665887" cy="763214"/>
            </a:xfrm>
            <a:custGeom>
              <a:avLst/>
              <a:gdLst/>
              <a:ahLst/>
              <a:cxnLst/>
              <a:rect l="l" t="t" r="r" b="b"/>
              <a:pathLst>
                <a:path w="54184" h="24824" extrusionOk="0">
                  <a:moveTo>
                    <a:pt x="15712" y="0"/>
                  </a:moveTo>
                  <a:lnTo>
                    <a:pt x="15440" y="20"/>
                  </a:lnTo>
                  <a:lnTo>
                    <a:pt x="15167" y="58"/>
                  </a:lnTo>
                  <a:lnTo>
                    <a:pt x="14836" y="136"/>
                  </a:lnTo>
                  <a:lnTo>
                    <a:pt x="14505" y="234"/>
                  </a:lnTo>
                  <a:lnTo>
                    <a:pt x="14174" y="350"/>
                  </a:lnTo>
                  <a:lnTo>
                    <a:pt x="13863" y="487"/>
                  </a:lnTo>
                  <a:lnTo>
                    <a:pt x="13571" y="662"/>
                  </a:lnTo>
                  <a:lnTo>
                    <a:pt x="13279" y="837"/>
                  </a:lnTo>
                  <a:lnTo>
                    <a:pt x="12986" y="1051"/>
                  </a:lnTo>
                  <a:lnTo>
                    <a:pt x="12733" y="1266"/>
                  </a:lnTo>
                  <a:lnTo>
                    <a:pt x="12480" y="1499"/>
                  </a:lnTo>
                  <a:lnTo>
                    <a:pt x="12227" y="1752"/>
                  </a:lnTo>
                  <a:lnTo>
                    <a:pt x="11994" y="2025"/>
                  </a:lnTo>
                  <a:lnTo>
                    <a:pt x="11779" y="2297"/>
                  </a:lnTo>
                  <a:lnTo>
                    <a:pt x="11585" y="2589"/>
                  </a:lnTo>
                  <a:lnTo>
                    <a:pt x="11409" y="2882"/>
                  </a:lnTo>
                  <a:lnTo>
                    <a:pt x="11234" y="3193"/>
                  </a:lnTo>
                  <a:lnTo>
                    <a:pt x="11078" y="3505"/>
                  </a:lnTo>
                  <a:lnTo>
                    <a:pt x="10942" y="3816"/>
                  </a:lnTo>
                  <a:lnTo>
                    <a:pt x="10825" y="4147"/>
                  </a:lnTo>
                  <a:lnTo>
                    <a:pt x="10709" y="4478"/>
                  </a:lnTo>
                  <a:lnTo>
                    <a:pt x="10611" y="4809"/>
                  </a:lnTo>
                  <a:lnTo>
                    <a:pt x="10533" y="5140"/>
                  </a:lnTo>
                  <a:lnTo>
                    <a:pt x="10455" y="5471"/>
                  </a:lnTo>
                  <a:lnTo>
                    <a:pt x="10339" y="6152"/>
                  </a:lnTo>
                  <a:lnTo>
                    <a:pt x="10261" y="6853"/>
                  </a:lnTo>
                  <a:lnTo>
                    <a:pt x="10202" y="7554"/>
                  </a:lnTo>
                  <a:lnTo>
                    <a:pt x="10183" y="8255"/>
                  </a:lnTo>
                  <a:lnTo>
                    <a:pt x="10183" y="8937"/>
                  </a:lnTo>
                  <a:lnTo>
                    <a:pt x="10027" y="8859"/>
                  </a:lnTo>
                  <a:lnTo>
                    <a:pt x="9891" y="8761"/>
                  </a:lnTo>
                  <a:lnTo>
                    <a:pt x="9735" y="8703"/>
                  </a:lnTo>
                  <a:lnTo>
                    <a:pt x="9560" y="8644"/>
                  </a:lnTo>
                  <a:lnTo>
                    <a:pt x="9404" y="8606"/>
                  </a:lnTo>
                  <a:lnTo>
                    <a:pt x="9229" y="8567"/>
                  </a:lnTo>
                  <a:lnTo>
                    <a:pt x="9054" y="8547"/>
                  </a:lnTo>
                  <a:lnTo>
                    <a:pt x="8703" y="8547"/>
                  </a:lnTo>
                  <a:lnTo>
                    <a:pt x="8528" y="8567"/>
                  </a:lnTo>
                  <a:lnTo>
                    <a:pt x="8372" y="8606"/>
                  </a:lnTo>
                  <a:lnTo>
                    <a:pt x="8197" y="8644"/>
                  </a:lnTo>
                  <a:lnTo>
                    <a:pt x="8041" y="8703"/>
                  </a:lnTo>
                  <a:lnTo>
                    <a:pt x="7885" y="8761"/>
                  </a:lnTo>
                  <a:lnTo>
                    <a:pt x="7730" y="8859"/>
                  </a:lnTo>
                  <a:lnTo>
                    <a:pt x="7574" y="8956"/>
                  </a:lnTo>
                  <a:lnTo>
                    <a:pt x="7438" y="9053"/>
                  </a:lnTo>
                  <a:lnTo>
                    <a:pt x="7321" y="9170"/>
                  </a:lnTo>
                  <a:lnTo>
                    <a:pt x="7204" y="9287"/>
                  </a:lnTo>
                  <a:lnTo>
                    <a:pt x="7087" y="9423"/>
                  </a:lnTo>
                  <a:lnTo>
                    <a:pt x="6990" y="9579"/>
                  </a:lnTo>
                  <a:lnTo>
                    <a:pt x="6912" y="9715"/>
                  </a:lnTo>
                  <a:lnTo>
                    <a:pt x="6834" y="9871"/>
                  </a:lnTo>
                  <a:lnTo>
                    <a:pt x="6776" y="10046"/>
                  </a:lnTo>
                  <a:lnTo>
                    <a:pt x="6717" y="10202"/>
                  </a:lnTo>
                  <a:lnTo>
                    <a:pt x="6678" y="10377"/>
                  </a:lnTo>
                  <a:lnTo>
                    <a:pt x="6639" y="10552"/>
                  </a:lnTo>
                  <a:lnTo>
                    <a:pt x="6639" y="10708"/>
                  </a:lnTo>
                  <a:lnTo>
                    <a:pt x="6639" y="10883"/>
                  </a:lnTo>
                  <a:lnTo>
                    <a:pt x="6639" y="11059"/>
                  </a:lnTo>
                  <a:lnTo>
                    <a:pt x="6678" y="11234"/>
                  </a:lnTo>
                  <a:lnTo>
                    <a:pt x="6717" y="11409"/>
                  </a:lnTo>
                  <a:lnTo>
                    <a:pt x="6542" y="11214"/>
                  </a:lnTo>
                  <a:lnTo>
                    <a:pt x="6367" y="11059"/>
                  </a:lnTo>
                  <a:lnTo>
                    <a:pt x="6153" y="10903"/>
                  </a:lnTo>
                  <a:lnTo>
                    <a:pt x="5939" y="10786"/>
                  </a:lnTo>
                  <a:lnTo>
                    <a:pt x="5705" y="10689"/>
                  </a:lnTo>
                  <a:lnTo>
                    <a:pt x="5471" y="10630"/>
                  </a:lnTo>
                  <a:lnTo>
                    <a:pt x="5218" y="10572"/>
                  </a:lnTo>
                  <a:lnTo>
                    <a:pt x="4965" y="10552"/>
                  </a:lnTo>
                  <a:lnTo>
                    <a:pt x="4731" y="10552"/>
                  </a:lnTo>
                  <a:lnTo>
                    <a:pt x="4478" y="10572"/>
                  </a:lnTo>
                  <a:lnTo>
                    <a:pt x="4225" y="10630"/>
                  </a:lnTo>
                  <a:lnTo>
                    <a:pt x="3992" y="10689"/>
                  </a:lnTo>
                  <a:lnTo>
                    <a:pt x="3758" y="10786"/>
                  </a:lnTo>
                  <a:lnTo>
                    <a:pt x="3544" y="10903"/>
                  </a:lnTo>
                  <a:lnTo>
                    <a:pt x="3349" y="11059"/>
                  </a:lnTo>
                  <a:lnTo>
                    <a:pt x="3154" y="11234"/>
                  </a:lnTo>
                  <a:lnTo>
                    <a:pt x="2999" y="11409"/>
                  </a:lnTo>
                  <a:lnTo>
                    <a:pt x="2862" y="11623"/>
                  </a:lnTo>
                  <a:lnTo>
                    <a:pt x="2765" y="11837"/>
                  </a:lnTo>
                  <a:lnTo>
                    <a:pt x="2668" y="12071"/>
                  </a:lnTo>
                  <a:lnTo>
                    <a:pt x="2609" y="12324"/>
                  </a:lnTo>
                  <a:lnTo>
                    <a:pt x="2570" y="12558"/>
                  </a:lnTo>
                  <a:lnTo>
                    <a:pt x="2570" y="12811"/>
                  </a:lnTo>
                  <a:lnTo>
                    <a:pt x="2570" y="13064"/>
                  </a:lnTo>
                  <a:lnTo>
                    <a:pt x="2609" y="13317"/>
                  </a:lnTo>
                  <a:lnTo>
                    <a:pt x="2668" y="13551"/>
                  </a:lnTo>
                  <a:lnTo>
                    <a:pt x="2746" y="13784"/>
                  </a:lnTo>
                  <a:lnTo>
                    <a:pt x="2862" y="14018"/>
                  </a:lnTo>
                  <a:lnTo>
                    <a:pt x="2979" y="14232"/>
                  </a:lnTo>
                  <a:lnTo>
                    <a:pt x="3135" y="14427"/>
                  </a:lnTo>
                  <a:lnTo>
                    <a:pt x="3310" y="14602"/>
                  </a:lnTo>
                  <a:lnTo>
                    <a:pt x="3505" y="14758"/>
                  </a:lnTo>
                  <a:lnTo>
                    <a:pt x="3505" y="14758"/>
                  </a:lnTo>
                  <a:lnTo>
                    <a:pt x="3349" y="14719"/>
                  </a:lnTo>
                  <a:lnTo>
                    <a:pt x="3193" y="14680"/>
                  </a:lnTo>
                  <a:lnTo>
                    <a:pt x="2882" y="14641"/>
                  </a:lnTo>
                  <a:lnTo>
                    <a:pt x="2590" y="14661"/>
                  </a:lnTo>
                  <a:lnTo>
                    <a:pt x="2278" y="14699"/>
                  </a:lnTo>
                  <a:lnTo>
                    <a:pt x="1986" y="14797"/>
                  </a:lnTo>
                  <a:lnTo>
                    <a:pt x="1694" y="14914"/>
                  </a:lnTo>
                  <a:lnTo>
                    <a:pt x="1422" y="15069"/>
                  </a:lnTo>
                  <a:lnTo>
                    <a:pt x="1169" y="15264"/>
                  </a:lnTo>
                  <a:lnTo>
                    <a:pt x="935" y="15478"/>
                  </a:lnTo>
                  <a:lnTo>
                    <a:pt x="721" y="15712"/>
                  </a:lnTo>
                  <a:lnTo>
                    <a:pt x="526" y="15965"/>
                  </a:lnTo>
                  <a:lnTo>
                    <a:pt x="351" y="16238"/>
                  </a:lnTo>
                  <a:lnTo>
                    <a:pt x="215" y="16530"/>
                  </a:lnTo>
                  <a:lnTo>
                    <a:pt x="98" y="16841"/>
                  </a:lnTo>
                  <a:lnTo>
                    <a:pt x="20" y="17153"/>
                  </a:lnTo>
                  <a:lnTo>
                    <a:pt x="0" y="17464"/>
                  </a:lnTo>
                  <a:lnTo>
                    <a:pt x="0" y="17795"/>
                  </a:lnTo>
                  <a:lnTo>
                    <a:pt x="20" y="18107"/>
                  </a:lnTo>
                  <a:lnTo>
                    <a:pt x="78" y="18418"/>
                  </a:lnTo>
                  <a:lnTo>
                    <a:pt x="156" y="18710"/>
                  </a:lnTo>
                  <a:lnTo>
                    <a:pt x="273" y="19022"/>
                  </a:lnTo>
                  <a:lnTo>
                    <a:pt x="409" y="19294"/>
                  </a:lnTo>
                  <a:lnTo>
                    <a:pt x="546" y="19586"/>
                  </a:lnTo>
                  <a:lnTo>
                    <a:pt x="721" y="19859"/>
                  </a:lnTo>
                  <a:lnTo>
                    <a:pt x="915" y="20112"/>
                  </a:lnTo>
                  <a:lnTo>
                    <a:pt x="1130" y="20365"/>
                  </a:lnTo>
                  <a:lnTo>
                    <a:pt x="1344" y="20599"/>
                  </a:lnTo>
                  <a:lnTo>
                    <a:pt x="1577" y="20813"/>
                  </a:lnTo>
                  <a:lnTo>
                    <a:pt x="1830" y="21027"/>
                  </a:lnTo>
                  <a:lnTo>
                    <a:pt x="2103" y="21222"/>
                  </a:lnTo>
                  <a:lnTo>
                    <a:pt x="2376" y="21397"/>
                  </a:lnTo>
                  <a:lnTo>
                    <a:pt x="2648" y="21572"/>
                  </a:lnTo>
                  <a:lnTo>
                    <a:pt x="2940" y="21709"/>
                  </a:lnTo>
                  <a:lnTo>
                    <a:pt x="3213" y="21845"/>
                  </a:lnTo>
                  <a:lnTo>
                    <a:pt x="3524" y="21962"/>
                  </a:lnTo>
                  <a:lnTo>
                    <a:pt x="3816" y="22078"/>
                  </a:lnTo>
                  <a:lnTo>
                    <a:pt x="4420" y="22273"/>
                  </a:lnTo>
                  <a:lnTo>
                    <a:pt x="5043" y="22429"/>
                  </a:lnTo>
                  <a:lnTo>
                    <a:pt x="5685" y="22565"/>
                  </a:lnTo>
                  <a:lnTo>
                    <a:pt x="6328" y="22663"/>
                  </a:lnTo>
                  <a:lnTo>
                    <a:pt x="7593" y="22838"/>
                  </a:lnTo>
                  <a:lnTo>
                    <a:pt x="12422" y="23441"/>
                  </a:lnTo>
                  <a:lnTo>
                    <a:pt x="14836" y="23733"/>
                  </a:lnTo>
                  <a:lnTo>
                    <a:pt x="17250" y="24006"/>
                  </a:lnTo>
                  <a:lnTo>
                    <a:pt x="19684" y="24240"/>
                  </a:lnTo>
                  <a:lnTo>
                    <a:pt x="22118" y="24454"/>
                  </a:lnTo>
                  <a:lnTo>
                    <a:pt x="24532" y="24629"/>
                  </a:lnTo>
                  <a:lnTo>
                    <a:pt x="25758" y="24687"/>
                  </a:lnTo>
                  <a:lnTo>
                    <a:pt x="26966" y="24746"/>
                  </a:lnTo>
                  <a:lnTo>
                    <a:pt x="28173" y="24785"/>
                  </a:lnTo>
                  <a:lnTo>
                    <a:pt x="29380" y="24804"/>
                  </a:lnTo>
                  <a:lnTo>
                    <a:pt x="30587" y="24824"/>
                  </a:lnTo>
                  <a:lnTo>
                    <a:pt x="31794" y="24824"/>
                  </a:lnTo>
                  <a:lnTo>
                    <a:pt x="33001" y="24804"/>
                  </a:lnTo>
                  <a:lnTo>
                    <a:pt x="34208" y="24765"/>
                  </a:lnTo>
                  <a:lnTo>
                    <a:pt x="35415" y="24707"/>
                  </a:lnTo>
                  <a:lnTo>
                    <a:pt x="36622" y="24629"/>
                  </a:lnTo>
                  <a:lnTo>
                    <a:pt x="37829" y="24551"/>
                  </a:lnTo>
                  <a:lnTo>
                    <a:pt x="39017" y="24434"/>
                  </a:lnTo>
                  <a:lnTo>
                    <a:pt x="40224" y="24298"/>
                  </a:lnTo>
                  <a:lnTo>
                    <a:pt x="41412" y="24142"/>
                  </a:lnTo>
                  <a:lnTo>
                    <a:pt x="42599" y="23967"/>
                  </a:lnTo>
                  <a:lnTo>
                    <a:pt x="43787" y="23753"/>
                  </a:lnTo>
                  <a:lnTo>
                    <a:pt x="44975" y="23519"/>
                  </a:lnTo>
                  <a:lnTo>
                    <a:pt x="46162" y="23266"/>
                  </a:lnTo>
                  <a:lnTo>
                    <a:pt x="47019" y="23052"/>
                  </a:lnTo>
                  <a:lnTo>
                    <a:pt x="47447" y="22935"/>
                  </a:lnTo>
                  <a:lnTo>
                    <a:pt x="47876" y="22799"/>
                  </a:lnTo>
                  <a:lnTo>
                    <a:pt x="48285" y="22643"/>
                  </a:lnTo>
                  <a:lnTo>
                    <a:pt x="48693" y="22468"/>
                  </a:lnTo>
                  <a:lnTo>
                    <a:pt x="49102" y="22293"/>
                  </a:lnTo>
                  <a:lnTo>
                    <a:pt x="49492" y="22078"/>
                  </a:lnTo>
                  <a:lnTo>
                    <a:pt x="49862" y="21864"/>
                  </a:lnTo>
                  <a:lnTo>
                    <a:pt x="50212" y="21631"/>
                  </a:lnTo>
                  <a:lnTo>
                    <a:pt x="50524" y="21358"/>
                  </a:lnTo>
                  <a:lnTo>
                    <a:pt x="50835" y="21066"/>
                  </a:lnTo>
                  <a:lnTo>
                    <a:pt x="51088" y="20755"/>
                  </a:lnTo>
                  <a:lnTo>
                    <a:pt x="51341" y="20404"/>
                  </a:lnTo>
                  <a:lnTo>
                    <a:pt x="51536" y="20054"/>
                  </a:lnTo>
                  <a:lnTo>
                    <a:pt x="51614" y="19859"/>
                  </a:lnTo>
                  <a:lnTo>
                    <a:pt x="51692" y="19645"/>
                  </a:lnTo>
                  <a:lnTo>
                    <a:pt x="51789" y="19333"/>
                  </a:lnTo>
                  <a:lnTo>
                    <a:pt x="51867" y="19002"/>
                  </a:lnTo>
                  <a:lnTo>
                    <a:pt x="52023" y="18340"/>
                  </a:lnTo>
                  <a:lnTo>
                    <a:pt x="52120" y="18009"/>
                  </a:lnTo>
                  <a:lnTo>
                    <a:pt x="52237" y="17678"/>
                  </a:lnTo>
                  <a:lnTo>
                    <a:pt x="52315" y="17542"/>
                  </a:lnTo>
                  <a:lnTo>
                    <a:pt x="52393" y="17386"/>
                  </a:lnTo>
                  <a:lnTo>
                    <a:pt x="52490" y="17250"/>
                  </a:lnTo>
                  <a:lnTo>
                    <a:pt x="52607" y="17114"/>
                  </a:lnTo>
                  <a:lnTo>
                    <a:pt x="52782" y="16938"/>
                  </a:lnTo>
                  <a:lnTo>
                    <a:pt x="52938" y="16783"/>
                  </a:lnTo>
                  <a:lnTo>
                    <a:pt x="53288" y="16510"/>
                  </a:lnTo>
                  <a:lnTo>
                    <a:pt x="53444" y="16354"/>
                  </a:lnTo>
                  <a:lnTo>
                    <a:pt x="53580" y="16179"/>
                  </a:lnTo>
                  <a:lnTo>
                    <a:pt x="53717" y="15984"/>
                  </a:lnTo>
                  <a:lnTo>
                    <a:pt x="53833" y="15751"/>
                  </a:lnTo>
                  <a:lnTo>
                    <a:pt x="53931" y="15439"/>
                  </a:lnTo>
                  <a:lnTo>
                    <a:pt x="54028" y="15108"/>
                  </a:lnTo>
                  <a:lnTo>
                    <a:pt x="54086" y="14758"/>
                  </a:lnTo>
                  <a:lnTo>
                    <a:pt x="54145" y="14427"/>
                  </a:lnTo>
                  <a:lnTo>
                    <a:pt x="54164" y="14057"/>
                  </a:lnTo>
                  <a:lnTo>
                    <a:pt x="54184" y="13707"/>
                  </a:lnTo>
                  <a:lnTo>
                    <a:pt x="54164" y="13356"/>
                  </a:lnTo>
                  <a:lnTo>
                    <a:pt x="54145" y="13006"/>
                  </a:lnTo>
                  <a:lnTo>
                    <a:pt x="54106" y="12655"/>
                  </a:lnTo>
                  <a:lnTo>
                    <a:pt x="54028" y="12305"/>
                  </a:lnTo>
                  <a:lnTo>
                    <a:pt x="53950" y="11954"/>
                  </a:lnTo>
                  <a:lnTo>
                    <a:pt x="53853" y="11623"/>
                  </a:lnTo>
                  <a:lnTo>
                    <a:pt x="53736" y="11292"/>
                  </a:lnTo>
                  <a:lnTo>
                    <a:pt x="53580" y="10981"/>
                  </a:lnTo>
                  <a:lnTo>
                    <a:pt x="53424" y="10689"/>
                  </a:lnTo>
                  <a:lnTo>
                    <a:pt x="53249" y="10397"/>
                  </a:lnTo>
                  <a:lnTo>
                    <a:pt x="53132" y="10222"/>
                  </a:lnTo>
                  <a:lnTo>
                    <a:pt x="52996" y="10066"/>
                  </a:lnTo>
                  <a:lnTo>
                    <a:pt x="52704" y="9754"/>
                  </a:lnTo>
                  <a:lnTo>
                    <a:pt x="52393" y="9482"/>
                  </a:lnTo>
                  <a:lnTo>
                    <a:pt x="52042" y="9248"/>
                  </a:lnTo>
                  <a:lnTo>
                    <a:pt x="51672" y="9034"/>
                  </a:lnTo>
                  <a:lnTo>
                    <a:pt x="51283" y="8859"/>
                  </a:lnTo>
                  <a:lnTo>
                    <a:pt x="50874" y="8722"/>
                  </a:lnTo>
                  <a:lnTo>
                    <a:pt x="50465" y="8625"/>
                  </a:lnTo>
                  <a:lnTo>
                    <a:pt x="50056" y="8586"/>
                  </a:lnTo>
                  <a:lnTo>
                    <a:pt x="49647" y="8567"/>
                  </a:lnTo>
                  <a:lnTo>
                    <a:pt x="49239" y="8606"/>
                  </a:lnTo>
                  <a:lnTo>
                    <a:pt x="49044" y="8625"/>
                  </a:lnTo>
                  <a:lnTo>
                    <a:pt x="48849" y="8683"/>
                  </a:lnTo>
                  <a:lnTo>
                    <a:pt x="48654" y="8722"/>
                  </a:lnTo>
                  <a:lnTo>
                    <a:pt x="48460" y="8800"/>
                  </a:lnTo>
                  <a:lnTo>
                    <a:pt x="48285" y="8878"/>
                  </a:lnTo>
                  <a:lnTo>
                    <a:pt x="48109" y="8975"/>
                  </a:lnTo>
                  <a:lnTo>
                    <a:pt x="47934" y="9073"/>
                  </a:lnTo>
                  <a:lnTo>
                    <a:pt x="47759" y="9190"/>
                  </a:lnTo>
                  <a:lnTo>
                    <a:pt x="47603" y="9326"/>
                  </a:lnTo>
                  <a:lnTo>
                    <a:pt x="47447" y="9462"/>
                  </a:lnTo>
                  <a:lnTo>
                    <a:pt x="47467" y="9306"/>
                  </a:lnTo>
                  <a:lnTo>
                    <a:pt x="47447" y="9131"/>
                  </a:lnTo>
                  <a:lnTo>
                    <a:pt x="47408" y="8820"/>
                  </a:lnTo>
                  <a:lnTo>
                    <a:pt x="47311" y="8508"/>
                  </a:lnTo>
                  <a:lnTo>
                    <a:pt x="47194" y="8216"/>
                  </a:lnTo>
                  <a:lnTo>
                    <a:pt x="47019" y="7924"/>
                  </a:lnTo>
                  <a:lnTo>
                    <a:pt x="46824" y="7671"/>
                  </a:lnTo>
                  <a:lnTo>
                    <a:pt x="46591" y="7457"/>
                  </a:lnTo>
                  <a:lnTo>
                    <a:pt x="46454" y="7340"/>
                  </a:lnTo>
                  <a:lnTo>
                    <a:pt x="46338" y="7262"/>
                  </a:lnTo>
                  <a:lnTo>
                    <a:pt x="46182" y="7184"/>
                  </a:lnTo>
                  <a:lnTo>
                    <a:pt x="46046" y="7106"/>
                  </a:lnTo>
                  <a:lnTo>
                    <a:pt x="45734" y="7009"/>
                  </a:lnTo>
                  <a:lnTo>
                    <a:pt x="45423" y="6931"/>
                  </a:lnTo>
                  <a:lnTo>
                    <a:pt x="45092" y="6912"/>
                  </a:lnTo>
                  <a:lnTo>
                    <a:pt x="44761" y="6931"/>
                  </a:lnTo>
                  <a:lnTo>
                    <a:pt x="44449" y="6990"/>
                  </a:lnTo>
                  <a:lnTo>
                    <a:pt x="44138" y="7087"/>
                  </a:lnTo>
                  <a:lnTo>
                    <a:pt x="44001" y="7165"/>
                  </a:lnTo>
                  <a:lnTo>
                    <a:pt x="43846" y="7243"/>
                  </a:lnTo>
                  <a:lnTo>
                    <a:pt x="43807" y="6951"/>
                  </a:lnTo>
                  <a:lnTo>
                    <a:pt x="43748" y="6678"/>
                  </a:lnTo>
                  <a:lnTo>
                    <a:pt x="43651" y="6386"/>
                  </a:lnTo>
                  <a:lnTo>
                    <a:pt x="43573" y="6113"/>
                  </a:lnTo>
                  <a:lnTo>
                    <a:pt x="43456" y="5860"/>
                  </a:lnTo>
                  <a:lnTo>
                    <a:pt x="43339" y="5588"/>
                  </a:lnTo>
                  <a:lnTo>
                    <a:pt x="43203" y="5335"/>
                  </a:lnTo>
                  <a:lnTo>
                    <a:pt x="43047" y="5101"/>
                  </a:lnTo>
                  <a:lnTo>
                    <a:pt x="42892" y="4848"/>
                  </a:lnTo>
                  <a:lnTo>
                    <a:pt x="42716" y="4614"/>
                  </a:lnTo>
                  <a:lnTo>
                    <a:pt x="42522" y="4400"/>
                  </a:lnTo>
                  <a:lnTo>
                    <a:pt x="42327" y="4186"/>
                  </a:lnTo>
                  <a:lnTo>
                    <a:pt x="42132" y="3972"/>
                  </a:lnTo>
                  <a:lnTo>
                    <a:pt x="41918" y="3777"/>
                  </a:lnTo>
                  <a:lnTo>
                    <a:pt x="41684" y="3602"/>
                  </a:lnTo>
                  <a:lnTo>
                    <a:pt x="41470" y="3427"/>
                  </a:lnTo>
                  <a:lnTo>
                    <a:pt x="41217" y="3251"/>
                  </a:lnTo>
                  <a:lnTo>
                    <a:pt x="40984" y="3096"/>
                  </a:lnTo>
                  <a:lnTo>
                    <a:pt x="40730" y="2959"/>
                  </a:lnTo>
                  <a:lnTo>
                    <a:pt x="40477" y="2823"/>
                  </a:lnTo>
                  <a:lnTo>
                    <a:pt x="40205" y="2706"/>
                  </a:lnTo>
                  <a:lnTo>
                    <a:pt x="39932" y="2589"/>
                  </a:lnTo>
                  <a:lnTo>
                    <a:pt x="39660" y="2492"/>
                  </a:lnTo>
                  <a:lnTo>
                    <a:pt x="39387" y="2414"/>
                  </a:lnTo>
                  <a:lnTo>
                    <a:pt x="39095" y="2356"/>
                  </a:lnTo>
                  <a:lnTo>
                    <a:pt x="38822" y="2297"/>
                  </a:lnTo>
                  <a:lnTo>
                    <a:pt x="38530" y="2258"/>
                  </a:lnTo>
                  <a:lnTo>
                    <a:pt x="38258" y="2239"/>
                  </a:lnTo>
                  <a:lnTo>
                    <a:pt x="37966" y="2220"/>
                  </a:lnTo>
                  <a:lnTo>
                    <a:pt x="37674" y="2239"/>
                  </a:lnTo>
                  <a:lnTo>
                    <a:pt x="37382" y="2258"/>
                  </a:lnTo>
                  <a:lnTo>
                    <a:pt x="37090" y="2297"/>
                  </a:lnTo>
                  <a:lnTo>
                    <a:pt x="36817" y="2356"/>
                  </a:lnTo>
                  <a:lnTo>
                    <a:pt x="36525" y="2434"/>
                  </a:lnTo>
                  <a:lnTo>
                    <a:pt x="36252" y="2512"/>
                  </a:lnTo>
                  <a:lnTo>
                    <a:pt x="35980" y="2609"/>
                  </a:lnTo>
                  <a:lnTo>
                    <a:pt x="35727" y="2726"/>
                  </a:lnTo>
                  <a:lnTo>
                    <a:pt x="35474" y="2862"/>
                  </a:lnTo>
                  <a:lnTo>
                    <a:pt x="35221" y="3018"/>
                  </a:lnTo>
                  <a:lnTo>
                    <a:pt x="34967" y="3174"/>
                  </a:lnTo>
                  <a:lnTo>
                    <a:pt x="34734" y="3329"/>
                  </a:lnTo>
                  <a:lnTo>
                    <a:pt x="34520" y="3505"/>
                  </a:lnTo>
                  <a:lnTo>
                    <a:pt x="34286" y="3699"/>
                  </a:lnTo>
                  <a:lnTo>
                    <a:pt x="34091" y="3894"/>
                  </a:lnTo>
                  <a:lnTo>
                    <a:pt x="33877" y="4108"/>
                  </a:lnTo>
                  <a:lnTo>
                    <a:pt x="33702" y="4342"/>
                  </a:lnTo>
                  <a:lnTo>
                    <a:pt x="33507" y="4556"/>
                  </a:lnTo>
                  <a:lnTo>
                    <a:pt x="33351" y="4790"/>
                  </a:lnTo>
                  <a:lnTo>
                    <a:pt x="33176" y="5043"/>
                  </a:lnTo>
                  <a:lnTo>
                    <a:pt x="33040" y="5296"/>
                  </a:lnTo>
                  <a:lnTo>
                    <a:pt x="32904" y="5549"/>
                  </a:lnTo>
                  <a:lnTo>
                    <a:pt x="32767" y="5802"/>
                  </a:lnTo>
                  <a:lnTo>
                    <a:pt x="32670" y="6075"/>
                  </a:lnTo>
                  <a:lnTo>
                    <a:pt x="32553" y="6347"/>
                  </a:lnTo>
                  <a:lnTo>
                    <a:pt x="32475" y="6620"/>
                  </a:lnTo>
                  <a:lnTo>
                    <a:pt x="32397" y="6892"/>
                  </a:lnTo>
                  <a:lnTo>
                    <a:pt x="32339" y="7184"/>
                  </a:lnTo>
                  <a:lnTo>
                    <a:pt x="32300" y="7476"/>
                  </a:lnTo>
                  <a:lnTo>
                    <a:pt x="32261" y="7749"/>
                  </a:lnTo>
                  <a:lnTo>
                    <a:pt x="32242" y="8041"/>
                  </a:lnTo>
                  <a:lnTo>
                    <a:pt x="32242" y="8333"/>
                  </a:lnTo>
                  <a:lnTo>
                    <a:pt x="32261" y="8625"/>
                  </a:lnTo>
                  <a:lnTo>
                    <a:pt x="32300" y="8898"/>
                  </a:lnTo>
                  <a:lnTo>
                    <a:pt x="32339" y="9190"/>
                  </a:lnTo>
                  <a:lnTo>
                    <a:pt x="32300" y="9034"/>
                  </a:lnTo>
                  <a:lnTo>
                    <a:pt x="32242" y="8859"/>
                  </a:lnTo>
                  <a:lnTo>
                    <a:pt x="32183" y="8703"/>
                  </a:lnTo>
                  <a:lnTo>
                    <a:pt x="32105" y="8567"/>
                  </a:lnTo>
                  <a:lnTo>
                    <a:pt x="32008" y="8411"/>
                  </a:lnTo>
                  <a:lnTo>
                    <a:pt x="31891" y="8294"/>
                  </a:lnTo>
                  <a:lnTo>
                    <a:pt x="31774" y="8158"/>
                  </a:lnTo>
                  <a:lnTo>
                    <a:pt x="31638" y="8060"/>
                  </a:lnTo>
                  <a:lnTo>
                    <a:pt x="31502" y="7944"/>
                  </a:lnTo>
                  <a:lnTo>
                    <a:pt x="31366" y="7866"/>
                  </a:lnTo>
                  <a:lnTo>
                    <a:pt x="31210" y="7788"/>
                  </a:lnTo>
                  <a:lnTo>
                    <a:pt x="31054" y="7710"/>
                  </a:lnTo>
                  <a:lnTo>
                    <a:pt x="30879" y="7671"/>
                  </a:lnTo>
                  <a:lnTo>
                    <a:pt x="30723" y="7632"/>
                  </a:lnTo>
                  <a:lnTo>
                    <a:pt x="30548" y="7613"/>
                  </a:lnTo>
                  <a:lnTo>
                    <a:pt x="30373" y="7593"/>
                  </a:lnTo>
                  <a:lnTo>
                    <a:pt x="30197" y="7613"/>
                  </a:lnTo>
                  <a:lnTo>
                    <a:pt x="30042" y="7652"/>
                  </a:lnTo>
                  <a:lnTo>
                    <a:pt x="29866" y="7690"/>
                  </a:lnTo>
                  <a:lnTo>
                    <a:pt x="29711" y="7749"/>
                  </a:lnTo>
                  <a:lnTo>
                    <a:pt x="29555" y="7827"/>
                  </a:lnTo>
                  <a:lnTo>
                    <a:pt x="29399" y="7905"/>
                  </a:lnTo>
                  <a:lnTo>
                    <a:pt x="29263" y="8002"/>
                  </a:lnTo>
                  <a:lnTo>
                    <a:pt x="29127" y="8099"/>
                  </a:lnTo>
                  <a:lnTo>
                    <a:pt x="29010" y="8236"/>
                  </a:lnTo>
                  <a:lnTo>
                    <a:pt x="28893" y="8352"/>
                  </a:lnTo>
                  <a:lnTo>
                    <a:pt x="28796" y="8489"/>
                  </a:lnTo>
                  <a:lnTo>
                    <a:pt x="28698" y="8644"/>
                  </a:lnTo>
                  <a:lnTo>
                    <a:pt x="28620" y="8800"/>
                  </a:lnTo>
                  <a:lnTo>
                    <a:pt x="28562" y="8956"/>
                  </a:lnTo>
                  <a:lnTo>
                    <a:pt x="28523" y="9112"/>
                  </a:lnTo>
                  <a:lnTo>
                    <a:pt x="28484" y="9287"/>
                  </a:lnTo>
                  <a:lnTo>
                    <a:pt x="28445" y="9151"/>
                  </a:lnTo>
                  <a:lnTo>
                    <a:pt x="28406" y="9014"/>
                  </a:lnTo>
                  <a:lnTo>
                    <a:pt x="28289" y="8761"/>
                  </a:lnTo>
                  <a:lnTo>
                    <a:pt x="28114" y="8528"/>
                  </a:lnTo>
                  <a:lnTo>
                    <a:pt x="27920" y="8314"/>
                  </a:lnTo>
                  <a:lnTo>
                    <a:pt x="27705" y="8138"/>
                  </a:lnTo>
                  <a:lnTo>
                    <a:pt x="27452" y="8002"/>
                  </a:lnTo>
                  <a:lnTo>
                    <a:pt x="27199" y="7885"/>
                  </a:lnTo>
                  <a:lnTo>
                    <a:pt x="27063" y="7866"/>
                  </a:lnTo>
                  <a:lnTo>
                    <a:pt x="26907" y="7846"/>
                  </a:lnTo>
                  <a:lnTo>
                    <a:pt x="26771" y="7827"/>
                  </a:lnTo>
                  <a:lnTo>
                    <a:pt x="26635" y="7827"/>
                  </a:lnTo>
                  <a:lnTo>
                    <a:pt x="26342" y="7885"/>
                  </a:lnTo>
                  <a:lnTo>
                    <a:pt x="26070" y="7963"/>
                  </a:lnTo>
                  <a:lnTo>
                    <a:pt x="25817" y="8080"/>
                  </a:lnTo>
                  <a:lnTo>
                    <a:pt x="25583" y="8255"/>
                  </a:lnTo>
                  <a:lnTo>
                    <a:pt x="25388" y="8450"/>
                  </a:lnTo>
                  <a:lnTo>
                    <a:pt x="25213" y="8664"/>
                  </a:lnTo>
                  <a:lnTo>
                    <a:pt x="25135" y="8800"/>
                  </a:lnTo>
                  <a:lnTo>
                    <a:pt x="25077" y="8917"/>
                  </a:lnTo>
                  <a:lnTo>
                    <a:pt x="25116" y="8606"/>
                  </a:lnTo>
                  <a:lnTo>
                    <a:pt x="25135" y="8275"/>
                  </a:lnTo>
                  <a:lnTo>
                    <a:pt x="25135" y="7944"/>
                  </a:lnTo>
                  <a:lnTo>
                    <a:pt x="25116" y="7632"/>
                  </a:lnTo>
                  <a:lnTo>
                    <a:pt x="25077" y="7301"/>
                  </a:lnTo>
                  <a:lnTo>
                    <a:pt x="25019" y="6990"/>
                  </a:lnTo>
                  <a:lnTo>
                    <a:pt x="24941" y="6659"/>
                  </a:lnTo>
                  <a:lnTo>
                    <a:pt x="24863" y="6347"/>
                  </a:lnTo>
                  <a:lnTo>
                    <a:pt x="24746" y="6055"/>
                  </a:lnTo>
                  <a:lnTo>
                    <a:pt x="24629" y="5744"/>
                  </a:lnTo>
                  <a:lnTo>
                    <a:pt x="24493" y="5451"/>
                  </a:lnTo>
                  <a:lnTo>
                    <a:pt x="24337" y="5159"/>
                  </a:lnTo>
                  <a:lnTo>
                    <a:pt x="24181" y="4867"/>
                  </a:lnTo>
                  <a:lnTo>
                    <a:pt x="24006" y="4595"/>
                  </a:lnTo>
                  <a:lnTo>
                    <a:pt x="23811" y="4322"/>
                  </a:lnTo>
                  <a:lnTo>
                    <a:pt x="23617" y="4050"/>
                  </a:lnTo>
                  <a:lnTo>
                    <a:pt x="23403" y="3816"/>
                  </a:lnTo>
                  <a:lnTo>
                    <a:pt x="23188" y="3563"/>
                  </a:lnTo>
                  <a:lnTo>
                    <a:pt x="22955" y="3329"/>
                  </a:lnTo>
                  <a:lnTo>
                    <a:pt x="22721" y="3115"/>
                  </a:lnTo>
                  <a:lnTo>
                    <a:pt x="22234" y="2687"/>
                  </a:lnTo>
                  <a:lnTo>
                    <a:pt x="21728" y="2278"/>
                  </a:lnTo>
                  <a:lnTo>
                    <a:pt x="21183" y="1908"/>
                  </a:lnTo>
                  <a:lnTo>
                    <a:pt x="20618" y="1577"/>
                  </a:lnTo>
                  <a:lnTo>
                    <a:pt x="20054" y="1246"/>
                  </a:lnTo>
                  <a:lnTo>
                    <a:pt x="19470" y="954"/>
                  </a:lnTo>
                  <a:lnTo>
                    <a:pt x="18944" y="720"/>
                  </a:lnTo>
                  <a:lnTo>
                    <a:pt x="18438" y="506"/>
                  </a:lnTo>
                  <a:lnTo>
                    <a:pt x="17893" y="331"/>
                  </a:lnTo>
                  <a:lnTo>
                    <a:pt x="17367" y="175"/>
                  </a:lnTo>
                  <a:lnTo>
                    <a:pt x="16822" y="78"/>
                  </a:lnTo>
                  <a:lnTo>
                    <a:pt x="16549" y="39"/>
                  </a:lnTo>
                  <a:lnTo>
                    <a:pt x="16277" y="0"/>
                  </a:ln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21949" y="1721540"/>
              <a:ext cx="2590727" cy="1241514"/>
            </a:xfrm>
            <a:custGeom>
              <a:avLst/>
              <a:gdLst/>
              <a:ahLst/>
              <a:cxnLst/>
              <a:rect l="l" t="t" r="r" b="b"/>
              <a:pathLst>
                <a:path w="84265" h="40381" extrusionOk="0">
                  <a:moveTo>
                    <a:pt x="80585" y="1"/>
                  </a:moveTo>
                  <a:lnTo>
                    <a:pt x="80137" y="40"/>
                  </a:lnTo>
                  <a:lnTo>
                    <a:pt x="79689" y="98"/>
                  </a:lnTo>
                  <a:lnTo>
                    <a:pt x="79261" y="196"/>
                  </a:lnTo>
                  <a:lnTo>
                    <a:pt x="78832" y="312"/>
                  </a:lnTo>
                  <a:lnTo>
                    <a:pt x="78404" y="449"/>
                  </a:lnTo>
                  <a:lnTo>
                    <a:pt x="77995" y="605"/>
                  </a:lnTo>
                  <a:lnTo>
                    <a:pt x="77586" y="799"/>
                  </a:lnTo>
                  <a:lnTo>
                    <a:pt x="77197" y="1013"/>
                  </a:lnTo>
                  <a:lnTo>
                    <a:pt x="76827" y="1266"/>
                  </a:lnTo>
                  <a:lnTo>
                    <a:pt x="76457" y="1520"/>
                  </a:lnTo>
                  <a:lnTo>
                    <a:pt x="76126" y="1812"/>
                  </a:lnTo>
                  <a:lnTo>
                    <a:pt x="75815" y="2123"/>
                  </a:lnTo>
                  <a:lnTo>
                    <a:pt x="75523" y="2454"/>
                  </a:lnTo>
                  <a:lnTo>
                    <a:pt x="75231" y="2785"/>
                  </a:lnTo>
                  <a:lnTo>
                    <a:pt x="74977" y="3155"/>
                  </a:lnTo>
                  <a:lnTo>
                    <a:pt x="74763" y="3525"/>
                  </a:lnTo>
                  <a:lnTo>
                    <a:pt x="74549" y="3914"/>
                  </a:lnTo>
                  <a:lnTo>
                    <a:pt x="74354" y="4323"/>
                  </a:lnTo>
                  <a:lnTo>
                    <a:pt x="74199" y="4732"/>
                  </a:lnTo>
                  <a:lnTo>
                    <a:pt x="74062" y="5141"/>
                  </a:lnTo>
                  <a:lnTo>
                    <a:pt x="73946" y="5569"/>
                  </a:lnTo>
                  <a:lnTo>
                    <a:pt x="73868" y="6017"/>
                  </a:lnTo>
                  <a:lnTo>
                    <a:pt x="73809" y="6445"/>
                  </a:lnTo>
                  <a:lnTo>
                    <a:pt x="73770" y="6893"/>
                  </a:lnTo>
                  <a:lnTo>
                    <a:pt x="73673" y="6465"/>
                  </a:lnTo>
                  <a:lnTo>
                    <a:pt x="73556" y="6056"/>
                  </a:lnTo>
                  <a:lnTo>
                    <a:pt x="73381" y="5667"/>
                  </a:lnTo>
                  <a:lnTo>
                    <a:pt x="73167" y="5297"/>
                  </a:lnTo>
                  <a:lnTo>
                    <a:pt x="72933" y="4927"/>
                  </a:lnTo>
                  <a:lnTo>
                    <a:pt x="72661" y="4596"/>
                  </a:lnTo>
                  <a:lnTo>
                    <a:pt x="72369" y="4284"/>
                  </a:lnTo>
                  <a:lnTo>
                    <a:pt x="72038" y="3992"/>
                  </a:lnTo>
                  <a:lnTo>
                    <a:pt x="71707" y="3720"/>
                  </a:lnTo>
                  <a:lnTo>
                    <a:pt x="71337" y="3486"/>
                  </a:lnTo>
                  <a:lnTo>
                    <a:pt x="70947" y="3272"/>
                  </a:lnTo>
                  <a:lnTo>
                    <a:pt x="70558" y="3097"/>
                  </a:lnTo>
                  <a:lnTo>
                    <a:pt x="70149" y="2960"/>
                  </a:lnTo>
                  <a:lnTo>
                    <a:pt x="69721" y="2863"/>
                  </a:lnTo>
                  <a:lnTo>
                    <a:pt x="69292" y="2785"/>
                  </a:lnTo>
                  <a:lnTo>
                    <a:pt x="68864" y="2746"/>
                  </a:lnTo>
                  <a:lnTo>
                    <a:pt x="68436" y="2766"/>
                  </a:lnTo>
                  <a:lnTo>
                    <a:pt x="68007" y="2805"/>
                  </a:lnTo>
                  <a:lnTo>
                    <a:pt x="67579" y="2882"/>
                  </a:lnTo>
                  <a:lnTo>
                    <a:pt x="67151" y="2980"/>
                  </a:lnTo>
                  <a:lnTo>
                    <a:pt x="66742" y="3136"/>
                  </a:lnTo>
                  <a:lnTo>
                    <a:pt x="66353" y="3311"/>
                  </a:lnTo>
                  <a:lnTo>
                    <a:pt x="65963" y="3505"/>
                  </a:lnTo>
                  <a:lnTo>
                    <a:pt x="65593" y="3739"/>
                  </a:lnTo>
                  <a:lnTo>
                    <a:pt x="65243" y="3992"/>
                  </a:lnTo>
                  <a:lnTo>
                    <a:pt x="64912" y="4265"/>
                  </a:lnTo>
                  <a:lnTo>
                    <a:pt x="64600" y="4557"/>
                  </a:lnTo>
                  <a:lnTo>
                    <a:pt x="64308" y="4888"/>
                  </a:lnTo>
                  <a:lnTo>
                    <a:pt x="64036" y="5238"/>
                  </a:lnTo>
                  <a:lnTo>
                    <a:pt x="63783" y="5589"/>
                  </a:lnTo>
                  <a:lnTo>
                    <a:pt x="63568" y="5959"/>
                  </a:lnTo>
                  <a:lnTo>
                    <a:pt x="63374" y="6368"/>
                  </a:lnTo>
                  <a:lnTo>
                    <a:pt x="63218" y="6757"/>
                  </a:lnTo>
                  <a:lnTo>
                    <a:pt x="63082" y="7166"/>
                  </a:lnTo>
                  <a:lnTo>
                    <a:pt x="62984" y="7594"/>
                  </a:lnTo>
                  <a:lnTo>
                    <a:pt x="62906" y="8022"/>
                  </a:lnTo>
                  <a:lnTo>
                    <a:pt x="62867" y="8451"/>
                  </a:lnTo>
                  <a:lnTo>
                    <a:pt x="62848" y="8879"/>
                  </a:lnTo>
                  <a:lnTo>
                    <a:pt x="62848" y="9327"/>
                  </a:lnTo>
                  <a:lnTo>
                    <a:pt x="62887" y="9755"/>
                  </a:lnTo>
                  <a:lnTo>
                    <a:pt x="62945" y="10184"/>
                  </a:lnTo>
                  <a:lnTo>
                    <a:pt x="63043" y="10612"/>
                  </a:lnTo>
                  <a:lnTo>
                    <a:pt x="63140" y="11040"/>
                  </a:lnTo>
                  <a:lnTo>
                    <a:pt x="63276" y="11449"/>
                  </a:lnTo>
                  <a:lnTo>
                    <a:pt x="63432" y="11858"/>
                  </a:lnTo>
                  <a:lnTo>
                    <a:pt x="63627" y="12247"/>
                  </a:lnTo>
                  <a:lnTo>
                    <a:pt x="63821" y="12637"/>
                  </a:lnTo>
                  <a:lnTo>
                    <a:pt x="64055" y="13007"/>
                  </a:lnTo>
                  <a:lnTo>
                    <a:pt x="64055" y="13007"/>
                  </a:lnTo>
                  <a:lnTo>
                    <a:pt x="63880" y="12851"/>
                  </a:lnTo>
                  <a:lnTo>
                    <a:pt x="63666" y="12734"/>
                  </a:lnTo>
                  <a:lnTo>
                    <a:pt x="63471" y="12637"/>
                  </a:lnTo>
                  <a:lnTo>
                    <a:pt x="63257" y="12578"/>
                  </a:lnTo>
                  <a:lnTo>
                    <a:pt x="63023" y="12520"/>
                  </a:lnTo>
                  <a:lnTo>
                    <a:pt x="62809" y="12500"/>
                  </a:lnTo>
                  <a:lnTo>
                    <a:pt x="62575" y="12500"/>
                  </a:lnTo>
                  <a:lnTo>
                    <a:pt x="62342" y="12539"/>
                  </a:lnTo>
                  <a:lnTo>
                    <a:pt x="62128" y="12578"/>
                  </a:lnTo>
                  <a:lnTo>
                    <a:pt x="61913" y="12656"/>
                  </a:lnTo>
                  <a:lnTo>
                    <a:pt x="61699" y="12753"/>
                  </a:lnTo>
                  <a:lnTo>
                    <a:pt x="61505" y="12870"/>
                  </a:lnTo>
                  <a:lnTo>
                    <a:pt x="61310" y="13007"/>
                  </a:lnTo>
                  <a:lnTo>
                    <a:pt x="61154" y="13162"/>
                  </a:lnTo>
                  <a:lnTo>
                    <a:pt x="60998" y="13338"/>
                  </a:lnTo>
                  <a:lnTo>
                    <a:pt x="60862" y="13532"/>
                  </a:lnTo>
                  <a:lnTo>
                    <a:pt x="60745" y="13299"/>
                  </a:lnTo>
                  <a:lnTo>
                    <a:pt x="60609" y="13084"/>
                  </a:lnTo>
                  <a:lnTo>
                    <a:pt x="60453" y="12870"/>
                  </a:lnTo>
                  <a:lnTo>
                    <a:pt x="60298" y="12676"/>
                  </a:lnTo>
                  <a:lnTo>
                    <a:pt x="60103" y="12500"/>
                  </a:lnTo>
                  <a:lnTo>
                    <a:pt x="59908" y="12345"/>
                  </a:lnTo>
                  <a:lnTo>
                    <a:pt x="59713" y="12189"/>
                  </a:lnTo>
                  <a:lnTo>
                    <a:pt x="59499" y="12053"/>
                  </a:lnTo>
                  <a:lnTo>
                    <a:pt x="59266" y="11916"/>
                  </a:lnTo>
                  <a:lnTo>
                    <a:pt x="59032" y="11819"/>
                  </a:lnTo>
                  <a:lnTo>
                    <a:pt x="58798" y="11741"/>
                  </a:lnTo>
                  <a:lnTo>
                    <a:pt x="58545" y="11663"/>
                  </a:lnTo>
                  <a:lnTo>
                    <a:pt x="58292" y="11605"/>
                  </a:lnTo>
                  <a:lnTo>
                    <a:pt x="58039" y="11585"/>
                  </a:lnTo>
                  <a:lnTo>
                    <a:pt x="57786" y="11566"/>
                  </a:lnTo>
                  <a:lnTo>
                    <a:pt x="57533" y="11585"/>
                  </a:lnTo>
                  <a:lnTo>
                    <a:pt x="57280" y="11605"/>
                  </a:lnTo>
                  <a:lnTo>
                    <a:pt x="57027" y="11663"/>
                  </a:lnTo>
                  <a:lnTo>
                    <a:pt x="56793" y="11722"/>
                  </a:lnTo>
                  <a:lnTo>
                    <a:pt x="56559" y="11819"/>
                  </a:lnTo>
                  <a:lnTo>
                    <a:pt x="56345" y="11916"/>
                  </a:lnTo>
                  <a:lnTo>
                    <a:pt x="56131" y="12033"/>
                  </a:lnTo>
                  <a:lnTo>
                    <a:pt x="55917" y="12169"/>
                  </a:lnTo>
                  <a:lnTo>
                    <a:pt x="55722" y="12325"/>
                  </a:lnTo>
                  <a:lnTo>
                    <a:pt x="55547" y="12481"/>
                  </a:lnTo>
                  <a:lnTo>
                    <a:pt x="55372" y="12676"/>
                  </a:lnTo>
                  <a:lnTo>
                    <a:pt x="55216" y="12851"/>
                  </a:lnTo>
                  <a:lnTo>
                    <a:pt x="55080" y="13065"/>
                  </a:lnTo>
                  <a:lnTo>
                    <a:pt x="54963" y="13279"/>
                  </a:lnTo>
                  <a:lnTo>
                    <a:pt x="54846" y="13493"/>
                  </a:lnTo>
                  <a:lnTo>
                    <a:pt x="54749" y="13727"/>
                  </a:lnTo>
                  <a:lnTo>
                    <a:pt x="54671" y="13980"/>
                  </a:lnTo>
                  <a:lnTo>
                    <a:pt x="54437" y="13727"/>
                  </a:lnTo>
                  <a:lnTo>
                    <a:pt x="54204" y="13474"/>
                  </a:lnTo>
                  <a:lnTo>
                    <a:pt x="53950" y="13260"/>
                  </a:lnTo>
                  <a:lnTo>
                    <a:pt x="53678" y="13026"/>
                  </a:lnTo>
                  <a:lnTo>
                    <a:pt x="53425" y="12812"/>
                  </a:lnTo>
                  <a:lnTo>
                    <a:pt x="53133" y="12617"/>
                  </a:lnTo>
                  <a:lnTo>
                    <a:pt x="52860" y="12423"/>
                  </a:lnTo>
                  <a:lnTo>
                    <a:pt x="52568" y="12247"/>
                  </a:lnTo>
                  <a:lnTo>
                    <a:pt x="52257" y="12092"/>
                  </a:lnTo>
                  <a:lnTo>
                    <a:pt x="51965" y="11936"/>
                  </a:lnTo>
                  <a:lnTo>
                    <a:pt x="51653" y="11780"/>
                  </a:lnTo>
                  <a:lnTo>
                    <a:pt x="51342" y="11663"/>
                  </a:lnTo>
                  <a:lnTo>
                    <a:pt x="51011" y="11527"/>
                  </a:lnTo>
                  <a:lnTo>
                    <a:pt x="50699" y="11430"/>
                  </a:lnTo>
                  <a:lnTo>
                    <a:pt x="50368" y="11332"/>
                  </a:lnTo>
                  <a:lnTo>
                    <a:pt x="50037" y="11235"/>
                  </a:lnTo>
                  <a:lnTo>
                    <a:pt x="49706" y="11176"/>
                  </a:lnTo>
                  <a:lnTo>
                    <a:pt x="49356" y="11118"/>
                  </a:lnTo>
                  <a:lnTo>
                    <a:pt x="49025" y="11060"/>
                  </a:lnTo>
                  <a:lnTo>
                    <a:pt x="48674" y="11021"/>
                  </a:lnTo>
                  <a:lnTo>
                    <a:pt x="48343" y="11001"/>
                  </a:lnTo>
                  <a:lnTo>
                    <a:pt x="47993" y="10982"/>
                  </a:lnTo>
                  <a:lnTo>
                    <a:pt x="47662" y="10982"/>
                  </a:lnTo>
                  <a:lnTo>
                    <a:pt x="47311" y="11001"/>
                  </a:lnTo>
                  <a:lnTo>
                    <a:pt x="46980" y="11040"/>
                  </a:lnTo>
                  <a:lnTo>
                    <a:pt x="46630" y="11079"/>
                  </a:lnTo>
                  <a:lnTo>
                    <a:pt x="46299" y="11118"/>
                  </a:lnTo>
                  <a:lnTo>
                    <a:pt x="45968" y="11196"/>
                  </a:lnTo>
                  <a:lnTo>
                    <a:pt x="45637" y="11274"/>
                  </a:lnTo>
                  <a:lnTo>
                    <a:pt x="45306" y="11371"/>
                  </a:lnTo>
                  <a:lnTo>
                    <a:pt x="44975" y="11469"/>
                  </a:lnTo>
                  <a:lnTo>
                    <a:pt x="44664" y="11605"/>
                  </a:lnTo>
                  <a:lnTo>
                    <a:pt x="44352" y="11741"/>
                  </a:lnTo>
                  <a:lnTo>
                    <a:pt x="44041" y="11877"/>
                  </a:lnTo>
                  <a:lnTo>
                    <a:pt x="43729" y="12053"/>
                  </a:lnTo>
                  <a:lnTo>
                    <a:pt x="43437" y="12208"/>
                  </a:lnTo>
                  <a:lnTo>
                    <a:pt x="43145" y="12403"/>
                  </a:lnTo>
                  <a:lnTo>
                    <a:pt x="42872" y="12598"/>
                  </a:lnTo>
                  <a:lnTo>
                    <a:pt x="42600" y="12812"/>
                  </a:lnTo>
                  <a:lnTo>
                    <a:pt x="42327" y="13026"/>
                  </a:lnTo>
                  <a:lnTo>
                    <a:pt x="42074" y="13260"/>
                  </a:lnTo>
                  <a:lnTo>
                    <a:pt x="41821" y="13493"/>
                  </a:lnTo>
                  <a:lnTo>
                    <a:pt x="41568" y="13727"/>
                  </a:lnTo>
                  <a:lnTo>
                    <a:pt x="41334" y="13980"/>
                  </a:lnTo>
                  <a:lnTo>
                    <a:pt x="41120" y="14253"/>
                  </a:lnTo>
                  <a:lnTo>
                    <a:pt x="40906" y="14525"/>
                  </a:lnTo>
                  <a:lnTo>
                    <a:pt x="40692" y="14798"/>
                  </a:lnTo>
                  <a:lnTo>
                    <a:pt x="40497" y="15090"/>
                  </a:lnTo>
                  <a:lnTo>
                    <a:pt x="40322" y="15382"/>
                  </a:lnTo>
                  <a:lnTo>
                    <a:pt x="40147" y="15674"/>
                  </a:lnTo>
                  <a:lnTo>
                    <a:pt x="39971" y="15985"/>
                  </a:lnTo>
                  <a:lnTo>
                    <a:pt x="39835" y="16297"/>
                  </a:lnTo>
                  <a:lnTo>
                    <a:pt x="39679" y="16608"/>
                  </a:lnTo>
                  <a:lnTo>
                    <a:pt x="39563" y="16939"/>
                  </a:lnTo>
                  <a:lnTo>
                    <a:pt x="39446" y="17251"/>
                  </a:lnTo>
                  <a:lnTo>
                    <a:pt x="39348" y="17582"/>
                  </a:lnTo>
                  <a:lnTo>
                    <a:pt x="39251" y="17913"/>
                  </a:lnTo>
                  <a:lnTo>
                    <a:pt x="39173" y="18244"/>
                  </a:lnTo>
                  <a:lnTo>
                    <a:pt x="39115" y="18594"/>
                  </a:lnTo>
                  <a:lnTo>
                    <a:pt x="39056" y="18925"/>
                  </a:lnTo>
                  <a:lnTo>
                    <a:pt x="39037" y="19276"/>
                  </a:lnTo>
                  <a:lnTo>
                    <a:pt x="39017" y="19607"/>
                  </a:lnTo>
                  <a:lnTo>
                    <a:pt x="38998" y="19957"/>
                  </a:lnTo>
                  <a:lnTo>
                    <a:pt x="39017" y="20288"/>
                  </a:lnTo>
                  <a:lnTo>
                    <a:pt x="38862" y="20171"/>
                  </a:lnTo>
                  <a:lnTo>
                    <a:pt x="38706" y="20055"/>
                  </a:lnTo>
                  <a:lnTo>
                    <a:pt x="38550" y="19957"/>
                  </a:lnTo>
                  <a:lnTo>
                    <a:pt x="38394" y="19860"/>
                  </a:lnTo>
                  <a:lnTo>
                    <a:pt x="38044" y="19704"/>
                  </a:lnTo>
                  <a:lnTo>
                    <a:pt x="37674" y="19587"/>
                  </a:lnTo>
                  <a:lnTo>
                    <a:pt x="37304" y="19529"/>
                  </a:lnTo>
                  <a:lnTo>
                    <a:pt x="36934" y="19490"/>
                  </a:lnTo>
                  <a:lnTo>
                    <a:pt x="36740" y="19509"/>
                  </a:lnTo>
                  <a:lnTo>
                    <a:pt x="36564" y="19509"/>
                  </a:lnTo>
                  <a:lnTo>
                    <a:pt x="36370" y="19548"/>
                  </a:lnTo>
                  <a:lnTo>
                    <a:pt x="36175" y="19587"/>
                  </a:lnTo>
                  <a:lnTo>
                    <a:pt x="35805" y="19704"/>
                  </a:lnTo>
                  <a:lnTo>
                    <a:pt x="35455" y="19840"/>
                  </a:lnTo>
                  <a:lnTo>
                    <a:pt x="35104" y="20035"/>
                  </a:lnTo>
                  <a:lnTo>
                    <a:pt x="34773" y="20269"/>
                  </a:lnTo>
                  <a:lnTo>
                    <a:pt x="34462" y="20522"/>
                  </a:lnTo>
                  <a:lnTo>
                    <a:pt x="34325" y="20678"/>
                  </a:lnTo>
                  <a:lnTo>
                    <a:pt x="34208" y="20814"/>
                  </a:lnTo>
                  <a:lnTo>
                    <a:pt x="34092" y="20970"/>
                  </a:lnTo>
                  <a:lnTo>
                    <a:pt x="33994" y="21145"/>
                  </a:lnTo>
                  <a:lnTo>
                    <a:pt x="33897" y="21301"/>
                  </a:lnTo>
                  <a:lnTo>
                    <a:pt x="33839" y="21476"/>
                  </a:lnTo>
                  <a:lnTo>
                    <a:pt x="33566" y="20970"/>
                  </a:lnTo>
                  <a:lnTo>
                    <a:pt x="33293" y="20483"/>
                  </a:lnTo>
                  <a:lnTo>
                    <a:pt x="32982" y="19996"/>
                  </a:lnTo>
                  <a:lnTo>
                    <a:pt x="32651" y="19529"/>
                  </a:lnTo>
                  <a:lnTo>
                    <a:pt x="32300" y="19081"/>
                  </a:lnTo>
                  <a:lnTo>
                    <a:pt x="31911" y="18653"/>
                  </a:lnTo>
                  <a:lnTo>
                    <a:pt x="31522" y="18244"/>
                  </a:lnTo>
                  <a:lnTo>
                    <a:pt x="31093" y="17854"/>
                  </a:lnTo>
                  <a:lnTo>
                    <a:pt x="30665" y="17504"/>
                  </a:lnTo>
                  <a:lnTo>
                    <a:pt x="30198" y="17154"/>
                  </a:lnTo>
                  <a:lnTo>
                    <a:pt x="29731" y="16823"/>
                  </a:lnTo>
                  <a:lnTo>
                    <a:pt x="29244" y="16531"/>
                  </a:lnTo>
                  <a:lnTo>
                    <a:pt x="28738" y="16258"/>
                  </a:lnTo>
                  <a:lnTo>
                    <a:pt x="28231" y="16024"/>
                  </a:lnTo>
                  <a:lnTo>
                    <a:pt x="27686" y="15791"/>
                  </a:lnTo>
                  <a:lnTo>
                    <a:pt x="27161" y="15616"/>
                  </a:lnTo>
                  <a:lnTo>
                    <a:pt x="26576" y="15440"/>
                  </a:lnTo>
                  <a:lnTo>
                    <a:pt x="25973" y="15304"/>
                  </a:lnTo>
                  <a:lnTo>
                    <a:pt x="25389" y="15207"/>
                  </a:lnTo>
                  <a:lnTo>
                    <a:pt x="24785" y="15148"/>
                  </a:lnTo>
                  <a:lnTo>
                    <a:pt x="23870" y="15148"/>
                  </a:lnTo>
                  <a:lnTo>
                    <a:pt x="23578" y="15168"/>
                  </a:lnTo>
                  <a:lnTo>
                    <a:pt x="23286" y="15207"/>
                  </a:lnTo>
                  <a:lnTo>
                    <a:pt x="22975" y="15265"/>
                  </a:lnTo>
                  <a:lnTo>
                    <a:pt x="22683" y="15323"/>
                  </a:lnTo>
                  <a:lnTo>
                    <a:pt x="22391" y="15401"/>
                  </a:lnTo>
                  <a:lnTo>
                    <a:pt x="22118" y="15479"/>
                  </a:lnTo>
                  <a:lnTo>
                    <a:pt x="21865" y="15577"/>
                  </a:lnTo>
                  <a:lnTo>
                    <a:pt x="21592" y="15693"/>
                  </a:lnTo>
                  <a:lnTo>
                    <a:pt x="21339" y="15810"/>
                  </a:lnTo>
                  <a:lnTo>
                    <a:pt x="21086" y="15946"/>
                  </a:lnTo>
                  <a:lnTo>
                    <a:pt x="20852" y="16083"/>
                  </a:lnTo>
                  <a:lnTo>
                    <a:pt x="20385" y="16394"/>
                  </a:lnTo>
                  <a:lnTo>
                    <a:pt x="19937" y="16745"/>
                  </a:lnTo>
                  <a:lnTo>
                    <a:pt x="19529" y="17134"/>
                  </a:lnTo>
                  <a:lnTo>
                    <a:pt x="19139" y="17543"/>
                  </a:lnTo>
                  <a:lnTo>
                    <a:pt x="18789" y="17991"/>
                  </a:lnTo>
                  <a:lnTo>
                    <a:pt x="18458" y="18458"/>
                  </a:lnTo>
                  <a:lnTo>
                    <a:pt x="18166" y="18945"/>
                  </a:lnTo>
                  <a:lnTo>
                    <a:pt x="17913" y="19451"/>
                  </a:lnTo>
                  <a:lnTo>
                    <a:pt x="17679" y="19977"/>
                  </a:lnTo>
                  <a:lnTo>
                    <a:pt x="17504" y="20522"/>
                  </a:lnTo>
                  <a:lnTo>
                    <a:pt x="17348" y="21086"/>
                  </a:lnTo>
                  <a:lnTo>
                    <a:pt x="17231" y="21632"/>
                  </a:lnTo>
                  <a:lnTo>
                    <a:pt x="17153" y="22196"/>
                  </a:lnTo>
                  <a:lnTo>
                    <a:pt x="17114" y="22780"/>
                  </a:lnTo>
                  <a:lnTo>
                    <a:pt x="17095" y="23345"/>
                  </a:lnTo>
                  <a:lnTo>
                    <a:pt x="17134" y="23910"/>
                  </a:lnTo>
                  <a:lnTo>
                    <a:pt x="17192" y="24474"/>
                  </a:lnTo>
                  <a:lnTo>
                    <a:pt x="17270" y="25019"/>
                  </a:lnTo>
                  <a:lnTo>
                    <a:pt x="17387" y="25584"/>
                  </a:lnTo>
                  <a:lnTo>
                    <a:pt x="17523" y="26129"/>
                  </a:lnTo>
                  <a:lnTo>
                    <a:pt x="17679" y="26674"/>
                  </a:lnTo>
                  <a:lnTo>
                    <a:pt x="17874" y="27200"/>
                  </a:lnTo>
                  <a:lnTo>
                    <a:pt x="18088" y="27745"/>
                  </a:lnTo>
                  <a:lnTo>
                    <a:pt x="18321" y="28251"/>
                  </a:lnTo>
                  <a:lnTo>
                    <a:pt x="18594" y="28757"/>
                  </a:lnTo>
                  <a:lnTo>
                    <a:pt x="18867" y="29264"/>
                  </a:lnTo>
                  <a:lnTo>
                    <a:pt x="19159" y="29750"/>
                  </a:lnTo>
                  <a:lnTo>
                    <a:pt x="19490" y="30218"/>
                  </a:lnTo>
                  <a:lnTo>
                    <a:pt x="19821" y="30685"/>
                  </a:lnTo>
                  <a:lnTo>
                    <a:pt x="19626" y="30510"/>
                  </a:lnTo>
                  <a:lnTo>
                    <a:pt x="19392" y="30373"/>
                  </a:lnTo>
                  <a:lnTo>
                    <a:pt x="19159" y="30276"/>
                  </a:lnTo>
                  <a:lnTo>
                    <a:pt x="18906" y="30198"/>
                  </a:lnTo>
                  <a:lnTo>
                    <a:pt x="18652" y="30140"/>
                  </a:lnTo>
                  <a:lnTo>
                    <a:pt x="18380" y="30120"/>
                  </a:lnTo>
                  <a:lnTo>
                    <a:pt x="18107" y="30120"/>
                  </a:lnTo>
                  <a:lnTo>
                    <a:pt x="17854" y="30140"/>
                  </a:lnTo>
                  <a:lnTo>
                    <a:pt x="17582" y="30198"/>
                  </a:lnTo>
                  <a:lnTo>
                    <a:pt x="17329" y="30257"/>
                  </a:lnTo>
                  <a:lnTo>
                    <a:pt x="17075" y="30334"/>
                  </a:lnTo>
                  <a:lnTo>
                    <a:pt x="16822" y="30432"/>
                  </a:lnTo>
                  <a:lnTo>
                    <a:pt x="16336" y="30626"/>
                  </a:lnTo>
                  <a:lnTo>
                    <a:pt x="15868" y="30860"/>
                  </a:lnTo>
                  <a:lnTo>
                    <a:pt x="15557" y="31016"/>
                  </a:lnTo>
                  <a:lnTo>
                    <a:pt x="15245" y="31191"/>
                  </a:lnTo>
                  <a:lnTo>
                    <a:pt x="14953" y="31386"/>
                  </a:lnTo>
                  <a:lnTo>
                    <a:pt x="14817" y="31483"/>
                  </a:lnTo>
                  <a:lnTo>
                    <a:pt x="14681" y="31600"/>
                  </a:lnTo>
                  <a:lnTo>
                    <a:pt x="14564" y="31717"/>
                  </a:lnTo>
                  <a:lnTo>
                    <a:pt x="14466" y="31873"/>
                  </a:lnTo>
                  <a:lnTo>
                    <a:pt x="14389" y="32028"/>
                  </a:lnTo>
                  <a:lnTo>
                    <a:pt x="14350" y="32184"/>
                  </a:lnTo>
                  <a:lnTo>
                    <a:pt x="14311" y="32359"/>
                  </a:lnTo>
                  <a:lnTo>
                    <a:pt x="14291" y="32534"/>
                  </a:lnTo>
                  <a:lnTo>
                    <a:pt x="14272" y="32729"/>
                  </a:lnTo>
                  <a:lnTo>
                    <a:pt x="14272" y="32904"/>
                  </a:lnTo>
                  <a:lnTo>
                    <a:pt x="14019" y="32710"/>
                  </a:lnTo>
                  <a:lnTo>
                    <a:pt x="13766" y="32554"/>
                  </a:lnTo>
                  <a:lnTo>
                    <a:pt x="13220" y="32242"/>
                  </a:lnTo>
                  <a:lnTo>
                    <a:pt x="12656" y="31970"/>
                  </a:lnTo>
                  <a:lnTo>
                    <a:pt x="12072" y="31736"/>
                  </a:lnTo>
                  <a:lnTo>
                    <a:pt x="11488" y="31542"/>
                  </a:lnTo>
                  <a:lnTo>
                    <a:pt x="10884" y="31405"/>
                  </a:lnTo>
                  <a:lnTo>
                    <a:pt x="10261" y="31288"/>
                  </a:lnTo>
                  <a:lnTo>
                    <a:pt x="9638" y="31230"/>
                  </a:lnTo>
                  <a:lnTo>
                    <a:pt x="9015" y="31191"/>
                  </a:lnTo>
                  <a:lnTo>
                    <a:pt x="8392" y="31211"/>
                  </a:lnTo>
                  <a:lnTo>
                    <a:pt x="7769" y="31269"/>
                  </a:lnTo>
                  <a:lnTo>
                    <a:pt x="7146" y="31366"/>
                  </a:lnTo>
                  <a:lnTo>
                    <a:pt x="6542" y="31503"/>
                  </a:lnTo>
                  <a:lnTo>
                    <a:pt x="5958" y="31697"/>
                  </a:lnTo>
                  <a:lnTo>
                    <a:pt x="5374" y="31911"/>
                  </a:lnTo>
                  <a:lnTo>
                    <a:pt x="5082" y="32048"/>
                  </a:lnTo>
                  <a:lnTo>
                    <a:pt x="4810" y="32184"/>
                  </a:lnTo>
                  <a:lnTo>
                    <a:pt x="4537" y="32340"/>
                  </a:lnTo>
                  <a:lnTo>
                    <a:pt x="4265" y="32496"/>
                  </a:lnTo>
                  <a:lnTo>
                    <a:pt x="3739" y="32846"/>
                  </a:lnTo>
                  <a:lnTo>
                    <a:pt x="3252" y="33235"/>
                  </a:lnTo>
                  <a:lnTo>
                    <a:pt x="2785" y="33664"/>
                  </a:lnTo>
                  <a:lnTo>
                    <a:pt x="2357" y="34112"/>
                  </a:lnTo>
                  <a:lnTo>
                    <a:pt x="1967" y="34579"/>
                  </a:lnTo>
                  <a:lnTo>
                    <a:pt x="1597" y="35085"/>
                  </a:lnTo>
                  <a:lnTo>
                    <a:pt x="1266" y="35611"/>
                  </a:lnTo>
                  <a:lnTo>
                    <a:pt x="955" y="36175"/>
                  </a:lnTo>
                  <a:lnTo>
                    <a:pt x="702" y="36740"/>
                  </a:lnTo>
                  <a:lnTo>
                    <a:pt x="487" y="37324"/>
                  </a:lnTo>
                  <a:lnTo>
                    <a:pt x="293" y="37908"/>
                  </a:lnTo>
                  <a:lnTo>
                    <a:pt x="156" y="38531"/>
                  </a:lnTo>
                  <a:lnTo>
                    <a:pt x="59" y="39135"/>
                  </a:lnTo>
                  <a:lnTo>
                    <a:pt x="1" y="39758"/>
                  </a:lnTo>
                  <a:lnTo>
                    <a:pt x="1" y="40069"/>
                  </a:lnTo>
                  <a:lnTo>
                    <a:pt x="1" y="40381"/>
                  </a:lnTo>
                  <a:lnTo>
                    <a:pt x="84264" y="37538"/>
                  </a:lnTo>
                  <a:lnTo>
                    <a:pt x="84050" y="702"/>
                  </a:lnTo>
                  <a:lnTo>
                    <a:pt x="83641" y="507"/>
                  </a:lnTo>
                  <a:lnTo>
                    <a:pt x="83233" y="371"/>
                  </a:lnTo>
                  <a:lnTo>
                    <a:pt x="82804" y="235"/>
                  </a:lnTo>
                  <a:lnTo>
                    <a:pt x="82356" y="137"/>
                  </a:lnTo>
                  <a:lnTo>
                    <a:pt x="81928" y="59"/>
                  </a:lnTo>
                  <a:lnTo>
                    <a:pt x="81480" y="20"/>
                  </a:lnTo>
                  <a:lnTo>
                    <a:pt x="81032" y="1"/>
                  </a:ln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5965656" y="2150605"/>
            <a:ext cx="3142103" cy="990990"/>
            <a:chOff x="5965656" y="2150605"/>
            <a:chExt cx="3142103" cy="99099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5965656" y="2150605"/>
              <a:ext cx="3142103" cy="990990"/>
              <a:chOff x="5965656" y="2150605"/>
              <a:chExt cx="3142103" cy="99099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5965656" y="2455048"/>
                <a:ext cx="204711" cy="666254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13767" extrusionOk="0">
                    <a:moveTo>
                      <a:pt x="1435" y="0"/>
                    </a:moveTo>
                    <a:lnTo>
                      <a:pt x="1435" y="1230"/>
                    </a:lnTo>
                    <a:lnTo>
                      <a:pt x="765" y="1230"/>
                    </a:lnTo>
                    <a:lnTo>
                      <a:pt x="765" y="2627"/>
                    </a:lnTo>
                    <a:lnTo>
                      <a:pt x="1" y="2627"/>
                    </a:lnTo>
                    <a:lnTo>
                      <a:pt x="1" y="13766"/>
                    </a:lnTo>
                    <a:lnTo>
                      <a:pt x="4229" y="13766"/>
                    </a:lnTo>
                    <a:lnTo>
                      <a:pt x="4229" y="2627"/>
                    </a:lnTo>
                    <a:lnTo>
                      <a:pt x="3466" y="2627"/>
                    </a:lnTo>
                    <a:lnTo>
                      <a:pt x="3466" y="1230"/>
                    </a:lnTo>
                    <a:lnTo>
                      <a:pt x="2795" y="1230"/>
                    </a:lnTo>
                    <a:lnTo>
                      <a:pt x="2795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6144659" y="2177946"/>
                <a:ext cx="336345" cy="897969"/>
                <a:chOff x="3973200" y="2833500"/>
                <a:chExt cx="173750" cy="463875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3973200" y="2833500"/>
                  <a:ext cx="173750" cy="4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0" h="18555" extrusionOk="0">
                      <a:moveTo>
                        <a:pt x="3466" y="1"/>
                      </a:moveTo>
                      <a:lnTo>
                        <a:pt x="1" y="3801"/>
                      </a:lnTo>
                      <a:lnTo>
                        <a:pt x="1" y="18554"/>
                      </a:lnTo>
                      <a:lnTo>
                        <a:pt x="6949" y="18554"/>
                      </a:lnTo>
                      <a:lnTo>
                        <a:pt x="6949" y="3801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3982050" y="3123175"/>
                  <a:ext cx="154175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5" extrusionOk="0">
                      <a:moveTo>
                        <a:pt x="1" y="0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3982050" y="3084975"/>
                  <a:ext cx="154175" cy="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6" extrusionOk="0">
                      <a:moveTo>
                        <a:pt x="1" y="1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3982050" y="3047275"/>
                  <a:ext cx="154175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5" extrusionOk="0">
                      <a:moveTo>
                        <a:pt x="1" y="0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3982050" y="3009075"/>
                  <a:ext cx="154175" cy="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6" extrusionOk="0">
                      <a:moveTo>
                        <a:pt x="1" y="1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3982050" y="2971350"/>
                  <a:ext cx="154175" cy="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57" extrusionOk="0">
                      <a:moveTo>
                        <a:pt x="1" y="1"/>
                      </a:moveTo>
                      <a:lnTo>
                        <a:pt x="1" y="57"/>
                      </a:lnTo>
                      <a:lnTo>
                        <a:pt x="6167" y="57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3982050" y="2934100"/>
                  <a:ext cx="154175" cy="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57" extrusionOk="0">
                      <a:moveTo>
                        <a:pt x="1" y="0"/>
                      </a:moveTo>
                      <a:lnTo>
                        <a:pt x="1" y="56"/>
                      </a:lnTo>
                      <a:lnTo>
                        <a:pt x="6167" y="56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4117575" y="2934100"/>
                  <a:ext cx="1875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75" y="9128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408777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405797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4028625" y="2934100"/>
                  <a:ext cx="1875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75" y="9128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399882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29;p2"/>
              <p:cNvSpPr/>
              <p:nvPr/>
            </p:nvSpPr>
            <p:spPr>
              <a:xfrm>
                <a:off x="6587855" y="2368032"/>
                <a:ext cx="332716" cy="635620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13134" extrusionOk="0">
                    <a:moveTo>
                      <a:pt x="4080" y="1062"/>
                    </a:moveTo>
                    <a:lnTo>
                      <a:pt x="4080" y="1714"/>
                    </a:lnTo>
                    <a:lnTo>
                      <a:pt x="429" y="1714"/>
                    </a:lnTo>
                    <a:lnTo>
                      <a:pt x="429" y="1062"/>
                    </a:lnTo>
                    <a:close/>
                    <a:moveTo>
                      <a:pt x="4080" y="2515"/>
                    </a:moveTo>
                    <a:lnTo>
                      <a:pt x="4080" y="3186"/>
                    </a:lnTo>
                    <a:lnTo>
                      <a:pt x="429" y="3186"/>
                    </a:lnTo>
                    <a:lnTo>
                      <a:pt x="429" y="2515"/>
                    </a:lnTo>
                    <a:close/>
                    <a:moveTo>
                      <a:pt x="4080" y="4043"/>
                    </a:moveTo>
                    <a:lnTo>
                      <a:pt x="4080" y="4713"/>
                    </a:lnTo>
                    <a:lnTo>
                      <a:pt x="429" y="4713"/>
                    </a:lnTo>
                    <a:lnTo>
                      <a:pt x="429" y="4043"/>
                    </a:lnTo>
                    <a:close/>
                    <a:moveTo>
                      <a:pt x="969" y="0"/>
                    </a:moveTo>
                    <a:lnTo>
                      <a:pt x="764" y="19"/>
                    </a:lnTo>
                    <a:lnTo>
                      <a:pt x="559" y="56"/>
                    </a:lnTo>
                    <a:lnTo>
                      <a:pt x="354" y="112"/>
                    </a:lnTo>
                    <a:lnTo>
                      <a:pt x="280" y="149"/>
                    </a:lnTo>
                    <a:lnTo>
                      <a:pt x="205" y="205"/>
                    </a:lnTo>
                    <a:lnTo>
                      <a:pt x="149" y="261"/>
                    </a:lnTo>
                    <a:lnTo>
                      <a:pt x="112" y="317"/>
                    </a:lnTo>
                    <a:lnTo>
                      <a:pt x="56" y="503"/>
                    </a:lnTo>
                    <a:lnTo>
                      <a:pt x="38" y="745"/>
                    </a:lnTo>
                    <a:lnTo>
                      <a:pt x="19" y="988"/>
                    </a:lnTo>
                    <a:lnTo>
                      <a:pt x="0" y="1248"/>
                    </a:lnTo>
                    <a:lnTo>
                      <a:pt x="19" y="1658"/>
                    </a:lnTo>
                    <a:lnTo>
                      <a:pt x="19" y="1844"/>
                    </a:lnTo>
                    <a:lnTo>
                      <a:pt x="19" y="13133"/>
                    </a:lnTo>
                    <a:lnTo>
                      <a:pt x="6874" y="13133"/>
                    </a:lnTo>
                    <a:lnTo>
                      <a:pt x="6874" y="7060"/>
                    </a:lnTo>
                    <a:lnTo>
                      <a:pt x="6874" y="727"/>
                    </a:lnTo>
                    <a:lnTo>
                      <a:pt x="6856" y="578"/>
                    </a:lnTo>
                    <a:lnTo>
                      <a:pt x="6837" y="466"/>
                    </a:lnTo>
                    <a:lnTo>
                      <a:pt x="6781" y="336"/>
                    </a:lnTo>
                    <a:lnTo>
                      <a:pt x="6707" y="224"/>
                    </a:lnTo>
                    <a:lnTo>
                      <a:pt x="6632" y="131"/>
                    </a:lnTo>
                    <a:lnTo>
                      <a:pt x="6520" y="75"/>
                    </a:lnTo>
                    <a:lnTo>
                      <a:pt x="6390" y="19"/>
                    </a:lnTo>
                    <a:lnTo>
                      <a:pt x="6241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30;p2"/>
              <p:cNvGrpSpPr/>
              <p:nvPr/>
            </p:nvGrpSpPr>
            <p:grpSpPr>
              <a:xfrm>
                <a:off x="6874481" y="2499791"/>
                <a:ext cx="576142" cy="437297"/>
                <a:chOff x="3118625" y="3019775"/>
                <a:chExt cx="297625" cy="225900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3135875" y="3129700"/>
                  <a:ext cx="262200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8" h="4639" extrusionOk="0">
                      <a:moveTo>
                        <a:pt x="1006" y="820"/>
                      </a:moveTo>
                      <a:lnTo>
                        <a:pt x="1006" y="1602"/>
                      </a:lnTo>
                      <a:lnTo>
                        <a:pt x="764" y="1602"/>
                      </a:lnTo>
                      <a:lnTo>
                        <a:pt x="764" y="820"/>
                      </a:lnTo>
                      <a:close/>
                      <a:moveTo>
                        <a:pt x="2049" y="820"/>
                      </a:moveTo>
                      <a:lnTo>
                        <a:pt x="2049" y="1602"/>
                      </a:lnTo>
                      <a:lnTo>
                        <a:pt x="1807" y="1602"/>
                      </a:lnTo>
                      <a:lnTo>
                        <a:pt x="1807" y="820"/>
                      </a:lnTo>
                      <a:close/>
                      <a:moveTo>
                        <a:pt x="4340" y="820"/>
                      </a:moveTo>
                      <a:lnTo>
                        <a:pt x="4340" y="1602"/>
                      </a:lnTo>
                      <a:lnTo>
                        <a:pt x="4098" y="1602"/>
                      </a:lnTo>
                      <a:lnTo>
                        <a:pt x="4098" y="820"/>
                      </a:lnTo>
                      <a:close/>
                      <a:moveTo>
                        <a:pt x="5365" y="820"/>
                      </a:moveTo>
                      <a:lnTo>
                        <a:pt x="5365" y="1602"/>
                      </a:lnTo>
                      <a:lnTo>
                        <a:pt x="5141" y="1602"/>
                      </a:lnTo>
                      <a:lnTo>
                        <a:pt x="5141" y="820"/>
                      </a:lnTo>
                      <a:close/>
                      <a:moveTo>
                        <a:pt x="6408" y="820"/>
                      </a:moveTo>
                      <a:lnTo>
                        <a:pt x="6408" y="1602"/>
                      </a:lnTo>
                      <a:lnTo>
                        <a:pt x="6166" y="1602"/>
                      </a:lnTo>
                      <a:lnTo>
                        <a:pt x="6166" y="820"/>
                      </a:lnTo>
                      <a:close/>
                      <a:moveTo>
                        <a:pt x="8699" y="820"/>
                      </a:moveTo>
                      <a:lnTo>
                        <a:pt x="8699" y="1602"/>
                      </a:lnTo>
                      <a:lnTo>
                        <a:pt x="8457" y="1602"/>
                      </a:lnTo>
                      <a:lnTo>
                        <a:pt x="8457" y="820"/>
                      </a:lnTo>
                      <a:close/>
                      <a:moveTo>
                        <a:pt x="9743" y="820"/>
                      </a:moveTo>
                      <a:lnTo>
                        <a:pt x="9743" y="1602"/>
                      </a:lnTo>
                      <a:lnTo>
                        <a:pt x="9500" y="1602"/>
                      </a:lnTo>
                      <a:lnTo>
                        <a:pt x="9500" y="820"/>
                      </a:lnTo>
                      <a:close/>
                      <a:moveTo>
                        <a:pt x="0" y="0"/>
                      </a:moveTo>
                      <a:lnTo>
                        <a:pt x="0" y="4639"/>
                      </a:lnTo>
                      <a:lnTo>
                        <a:pt x="10488" y="4639"/>
                      </a:lnTo>
                      <a:lnTo>
                        <a:pt x="10488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3118625" y="3019775"/>
                  <a:ext cx="297625" cy="1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5" h="4305" extrusionOk="0">
                      <a:moveTo>
                        <a:pt x="5943" y="1696"/>
                      </a:moveTo>
                      <a:lnTo>
                        <a:pt x="5962" y="1715"/>
                      </a:lnTo>
                      <a:lnTo>
                        <a:pt x="6055" y="1845"/>
                      </a:lnTo>
                      <a:lnTo>
                        <a:pt x="6074" y="1901"/>
                      </a:lnTo>
                      <a:lnTo>
                        <a:pt x="6092" y="1957"/>
                      </a:lnTo>
                      <a:lnTo>
                        <a:pt x="6074" y="2106"/>
                      </a:lnTo>
                      <a:lnTo>
                        <a:pt x="6036" y="2236"/>
                      </a:lnTo>
                      <a:lnTo>
                        <a:pt x="6018" y="2292"/>
                      </a:lnTo>
                      <a:lnTo>
                        <a:pt x="6036" y="2758"/>
                      </a:lnTo>
                      <a:lnTo>
                        <a:pt x="5850" y="2758"/>
                      </a:lnTo>
                      <a:lnTo>
                        <a:pt x="5869" y="2292"/>
                      </a:lnTo>
                      <a:lnTo>
                        <a:pt x="5850" y="2236"/>
                      </a:lnTo>
                      <a:lnTo>
                        <a:pt x="5813" y="2106"/>
                      </a:lnTo>
                      <a:lnTo>
                        <a:pt x="5794" y="1957"/>
                      </a:lnTo>
                      <a:lnTo>
                        <a:pt x="5813" y="1901"/>
                      </a:lnTo>
                      <a:lnTo>
                        <a:pt x="5831" y="1845"/>
                      </a:lnTo>
                      <a:lnTo>
                        <a:pt x="5925" y="1696"/>
                      </a:lnTo>
                      <a:close/>
                      <a:moveTo>
                        <a:pt x="5925" y="1"/>
                      </a:moveTo>
                      <a:lnTo>
                        <a:pt x="5850" y="280"/>
                      </a:lnTo>
                      <a:lnTo>
                        <a:pt x="5813" y="392"/>
                      </a:lnTo>
                      <a:lnTo>
                        <a:pt x="5757" y="485"/>
                      </a:lnTo>
                      <a:lnTo>
                        <a:pt x="5701" y="541"/>
                      </a:lnTo>
                      <a:lnTo>
                        <a:pt x="5664" y="597"/>
                      </a:lnTo>
                      <a:lnTo>
                        <a:pt x="5552" y="672"/>
                      </a:lnTo>
                      <a:lnTo>
                        <a:pt x="5329" y="783"/>
                      </a:lnTo>
                      <a:lnTo>
                        <a:pt x="5235" y="877"/>
                      </a:lnTo>
                      <a:lnTo>
                        <a:pt x="5179" y="914"/>
                      </a:lnTo>
                      <a:lnTo>
                        <a:pt x="5142" y="988"/>
                      </a:lnTo>
                      <a:lnTo>
                        <a:pt x="4919" y="1342"/>
                      </a:lnTo>
                      <a:lnTo>
                        <a:pt x="4695" y="1640"/>
                      </a:lnTo>
                      <a:lnTo>
                        <a:pt x="4583" y="1752"/>
                      </a:lnTo>
                      <a:lnTo>
                        <a:pt x="4453" y="1864"/>
                      </a:lnTo>
                      <a:lnTo>
                        <a:pt x="4341" y="1957"/>
                      </a:lnTo>
                      <a:lnTo>
                        <a:pt x="4211" y="2050"/>
                      </a:lnTo>
                      <a:lnTo>
                        <a:pt x="4099" y="2125"/>
                      </a:lnTo>
                      <a:lnTo>
                        <a:pt x="3969" y="2180"/>
                      </a:lnTo>
                      <a:lnTo>
                        <a:pt x="3708" y="2255"/>
                      </a:lnTo>
                      <a:lnTo>
                        <a:pt x="3447" y="2311"/>
                      </a:lnTo>
                      <a:lnTo>
                        <a:pt x="3168" y="2330"/>
                      </a:lnTo>
                      <a:lnTo>
                        <a:pt x="3037" y="2348"/>
                      </a:lnTo>
                      <a:lnTo>
                        <a:pt x="2907" y="2385"/>
                      </a:lnTo>
                      <a:lnTo>
                        <a:pt x="2776" y="2460"/>
                      </a:lnTo>
                      <a:lnTo>
                        <a:pt x="2665" y="2534"/>
                      </a:lnTo>
                      <a:lnTo>
                        <a:pt x="2572" y="2646"/>
                      </a:lnTo>
                      <a:lnTo>
                        <a:pt x="2478" y="2758"/>
                      </a:lnTo>
                      <a:lnTo>
                        <a:pt x="2329" y="3000"/>
                      </a:lnTo>
                      <a:lnTo>
                        <a:pt x="1212" y="3000"/>
                      </a:lnTo>
                      <a:lnTo>
                        <a:pt x="1" y="4304"/>
                      </a:lnTo>
                      <a:lnTo>
                        <a:pt x="11904" y="4304"/>
                      </a:lnTo>
                      <a:lnTo>
                        <a:pt x="10656" y="3000"/>
                      </a:lnTo>
                      <a:lnTo>
                        <a:pt x="9557" y="3000"/>
                      </a:lnTo>
                      <a:lnTo>
                        <a:pt x="9408" y="2758"/>
                      </a:lnTo>
                      <a:lnTo>
                        <a:pt x="9315" y="2646"/>
                      </a:lnTo>
                      <a:lnTo>
                        <a:pt x="9203" y="2534"/>
                      </a:lnTo>
                      <a:lnTo>
                        <a:pt x="9091" y="2460"/>
                      </a:lnTo>
                      <a:lnTo>
                        <a:pt x="8980" y="2385"/>
                      </a:lnTo>
                      <a:lnTo>
                        <a:pt x="8849" y="2348"/>
                      </a:lnTo>
                      <a:lnTo>
                        <a:pt x="8719" y="2330"/>
                      </a:lnTo>
                      <a:lnTo>
                        <a:pt x="8607" y="2311"/>
                      </a:lnTo>
                      <a:lnTo>
                        <a:pt x="8495" y="2292"/>
                      </a:lnTo>
                      <a:lnTo>
                        <a:pt x="8235" y="2218"/>
                      </a:lnTo>
                      <a:lnTo>
                        <a:pt x="7955" y="2069"/>
                      </a:lnTo>
                      <a:lnTo>
                        <a:pt x="7657" y="1901"/>
                      </a:lnTo>
                      <a:lnTo>
                        <a:pt x="7378" y="1696"/>
                      </a:lnTo>
                      <a:lnTo>
                        <a:pt x="7135" y="1473"/>
                      </a:lnTo>
                      <a:lnTo>
                        <a:pt x="6912" y="1230"/>
                      </a:lnTo>
                      <a:lnTo>
                        <a:pt x="6819" y="1119"/>
                      </a:lnTo>
                      <a:lnTo>
                        <a:pt x="6744" y="988"/>
                      </a:lnTo>
                      <a:lnTo>
                        <a:pt x="6707" y="914"/>
                      </a:lnTo>
                      <a:lnTo>
                        <a:pt x="6651" y="877"/>
                      </a:lnTo>
                      <a:lnTo>
                        <a:pt x="6558" y="783"/>
                      </a:lnTo>
                      <a:lnTo>
                        <a:pt x="6334" y="672"/>
                      </a:lnTo>
                      <a:lnTo>
                        <a:pt x="6223" y="597"/>
                      </a:lnTo>
                      <a:lnTo>
                        <a:pt x="6111" y="485"/>
                      </a:lnTo>
                      <a:lnTo>
                        <a:pt x="6074" y="392"/>
                      </a:lnTo>
                      <a:lnTo>
                        <a:pt x="6018" y="280"/>
                      </a:lnTo>
                      <a:lnTo>
                        <a:pt x="5925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" name="Google Shape;33;p2"/>
              <p:cNvSpPr/>
              <p:nvPr/>
            </p:nvSpPr>
            <p:spPr>
              <a:xfrm>
                <a:off x="7414231" y="2366253"/>
                <a:ext cx="375981" cy="593226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2258" extrusionOk="0">
                    <a:moveTo>
                      <a:pt x="2217" y="0"/>
                    </a:moveTo>
                    <a:lnTo>
                      <a:pt x="2217" y="5347"/>
                    </a:lnTo>
                    <a:lnTo>
                      <a:pt x="1" y="5347"/>
                    </a:lnTo>
                    <a:lnTo>
                      <a:pt x="1" y="12053"/>
                    </a:lnTo>
                    <a:lnTo>
                      <a:pt x="2217" y="12053"/>
                    </a:lnTo>
                    <a:lnTo>
                      <a:pt x="2217" y="12258"/>
                    </a:lnTo>
                    <a:lnTo>
                      <a:pt x="5422" y="12258"/>
                    </a:lnTo>
                    <a:lnTo>
                      <a:pt x="5422" y="11568"/>
                    </a:lnTo>
                    <a:lnTo>
                      <a:pt x="7769" y="11568"/>
                    </a:lnTo>
                    <a:lnTo>
                      <a:pt x="7769" y="5142"/>
                    </a:lnTo>
                    <a:lnTo>
                      <a:pt x="5422" y="5142"/>
                    </a:lnTo>
                    <a:lnTo>
                      <a:pt x="5422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2"/>
              <p:cNvGrpSpPr/>
              <p:nvPr/>
            </p:nvGrpSpPr>
            <p:grpSpPr>
              <a:xfrm>
                <a:off x="7813171" y="2150605"/>
                <a:ext cx="283520" cy="766335"/>
                <a:chOff x="2574939" y="2864700"/>
                <a:chExt cx="146461" cy="395875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2662700" y="2864700"/>
                  <a:ext cx="58700" cy="39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15835" extrusionOk="0">
                      <a:moveTo>
                        <a:pt x="1174" y="3466"/>
                      </a:moveTo>
                      <a:lnTo>
                        <a:pt x="1305" y="3875"/>
                      </a:lnTo>
                      <a:lnTo>
                        <a:pt x="1323" y="3950"/>
                      </a:lnTo>
                      <a:lnTo>
                        <a:pt x="1361" y="4024"/>
                      </a:lnTo>
                      <a:lnTo>
                        <a:pt x="1398" y="4062"/>
                      </a:lnTo>
                      <a:lnTo>
                        <a:pt x="1379" y="4118"/>
                      </a:lnTo>
                      <a:lnTo>
                        <a:pt x="1361" y="4155"/>
                      </a:lnTo>
                      <a:lnTo>
                        <a:pt x="1323" y="4192"/>
                      </a:lnTo>
                      <a:lnTo>
                        <a:pt x="1323" y="4770"/>
                      </a:lnTo>
                      <a:lnTo>
                        <a:pt x="1044" y="4770"/>
                      </a:lnTo>
                      <a:lnTo>
                        <a:pt x="1044" y="4211"/>
                      </a:lnTo>
                      <a:lnTo>
                        <a:pt x="988" y="4155"/>
                      </a:lnTo>
                      <a:lnTo>
                        <a:pt x="969" y="4118"/>
                      </a:lnTo>
                      <a:lnTo>
                        <a:pt x="951" y="4062"/>
                      </a:lnTo>
                      <a:lnTo>
                        <a:pt x="1007" y="4024"/>
                      </a:lnTo>
                      <a:lnTo>
                        <a:pt x="1025" y="3950"/>
                      </a:lnTo>
                      <a:lnTo>
                        <a:pt x="1044" y="3875"/>
                      </a:lnTo>
                      <a:lnTo>
                        <a:pt x="1174" y="3466"/>
                      </a:lnTo>
                      <a:close/>
                      <a:moveTo>
                        <a:pt x="1193" y="1"/>
                      </a:moveTo>
                      <a:lnTo>
                        <a:pt x="1174" y="355"/>
                      </a:lnTo>
                      <a:lnTo>
                        <a:pt x="783" y="3223"/>
                      </a:lnTo>
                      <a:lnTo>
                        <a:pt x="746" y="3503"/>
                      </a:lnTo>
                      <a:lnTo>
                        <a:pt x="690" y="3764"/>
                      </a:lnTo>
                      <a:lnTo>
                        <a:pt x="634" y="3969"/>
                      </a:lnTo>
                      <a:lnTo>
                        <a:pt x="578" y="4173"/>
                      </a:lnTo>
                      <a:lnTo>
                        <a:pt x="504" y="4323"/>
                      </a:lnTo>
                      <a:lnTo>
                        <a:pt x="448" y="4472"/>
                      </a:lnTo>
                      <a:lnTo>
                        <a:pt x="317" y="4676"/>
                      </a:lnTo>
                      <a:lnTo>
                        <a:pt x="206" y="4807"/>
                      </a:lnTo>
                      <a:lnTo>
                        <a:pt x="94" y="4900"/>
                      </a:lnTo>
                      <a:lnTo>
                        <a:pt x="38" y="4919"/>
                      </a:lnTo>
                      <a:lnTo>
                        <a:pt x="1" y="4937"/>
                      </a:lnTo>
                      <a:lnTo>
                        <a:pt x="1" y="5012"/>
                      </a:lnTo>
                      <a:lnTo>
                        <a:pt x="19" y="5068"/>
                      </a:lnTo>
                      <a:lnTo>
                        <a:pt x="57" y="5086"/>
                      </a:lnTo>
                      <a:lnTo>
                        <a:pt x="94" y="5105"/>
                      </a:lnTo>
                      <a:lnTo>
                        <a:pt x="94" y="5217"/>
                      </a:lnTo>
                      <a:lnTo>
                        <a:pt x="112" y="5571"/>
                      </a:lnTo>
                      <a:lnTo>
                        <a:pt x="112" y="6781"/>
                      </a:lnTo>
                      <a:lnTo>
                        <a:pt x="131" y="10470"/>
                      </a:lnTo>
                      <a:lnTo>
                        <a:pt x="112" y="15835"/>
                      </a:lnTo>
                      <a:lnTo>
                        <a:pt x="2273" y="15835"/>
                      </a:lnTo>
                      <a:lnTo>
                        <a:pt x="2236" y="10470"/>
                      </a:lnTo>
                      <a:lnTo>
                        <a:pt x="2236" y="6781"/>
                      </a:lnTo>
                      <a:lnTo>
                        <a:pt x="2255" y="5571"/>
                      </a:lnTo>
                      <a:lnTo>
                        <a:pt x="2255" y="5217"/>
                      </a:lnTo>
                      <a:lnTo>
                        <a:pt x="2273" y="5105"/>
                      </a:lnTo>
                      <a:lnTo>
                        <a:pt x="2311" y="5086"/>
                      </a:lnTo>
                      <a:lnTo>
                        <a:pt x="2329" y="5068"/>
                      </a:lnTo>
                      <a:lnTo>
                        <a:pt x="2348" y="5012"/>
                      </a:lnTo>
                      <a:lnTo>
                        <a:pt x="2348" y="4937"/>
                      </a:lnTo>
                      <a:lnTo>
                        <a:pt x="2329" y="4919"/>
                      </a:lnTo>
                      <a:lnTo>
                        <a:pt x="2255" y="4900"/>
                      </a:lnTo>
                      <a:lnTo>
                        <a:pt x="2162" y="4807"/>
                      </a:lnTo>
                      <a:lnTo>
                        <a:pt x="2050" y="4676"/>
                      </a:lnTo>
                      <a:lnTo>
                        <a:pt x="1919" y="4472"/>
                      </a:lnTo>
                      <a:lnTo>
                        <a:pt x="1845" y="4323"/>
                      </a:lnTo>
                      <a:lnTo>
                        <a:pt x="1789" y="4173"/>
                      </a:lnTo>
                      <a:lnTo>
                        <a:pt x="1733" y="3969"/>
                      </a:lnTo>
                      <a:lnTo>
                        <a:pt x="1677" y="3764"/>
                      </a:lnTo>
                      <a:lnTo>
                        <a:pt x="1621" y="3503"/>
                      </a:lnTo>
                      <a:lnTo>
                        <a:pt x="1565" y="3223"/>
                      </a:lnTo>
                      <a:lnTo>
                        <a:pt x="1416" y="2031"/>
                      </a:lnTo>
                      <a:lnTo>
                        <a:pt x="1305" y="1007"/>
                      </a:lnTo>
                      <a:lnTo>
                        <a:pt x="1193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574939" y="3145050"/>
                  <a:ext cx="100600" cy="1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" h="4472" extrusionOk="0">
                      <a:moveTo>
                        <a:pt x="1844" y="1"/>
                      </a:moveTo>
                      <a:lnTo>
                        <a:pt x="1770" y="20"/>
                      </a:lnTo>
                      <a:lnTo>
                        <a:pt x="1714" y="76"/>
                      </a:lnTo>
                      <a:lnTo>
                        <a:pt x="1341" y="429"/>
                      </a:lnTo>
                      <a:lnTo>
                        <a:pt x="932" y="839"/>
                      </a:lnTo>
                      <a:lnTo>
                        <a:pt x="559" y="1193"/>
                      </a:lnTo>
                      <a:lnTo>
                        <a:pt x="410" y="1305"/>
                      </a:lnTo>
                      <a:lnTo>
                        <a:pt x="298" y="1379"/>
                      </a:lnTo>
                      <a:lnTo>
                        <a:pt x="242" y="1417"/>
                      </a:lnTo>
                      <a:lnTo>
                        <a:pt x="186" y="1473"/>
                      </a:lnTo>
                      <a:lnTo>
                        <a:pt x="149" y="1547"/>
                      </a:lnTo>
                      <a:lnTo>
                        <a:pt x="112" y="1640"/>
                      </a:lnTo>
                      <a:lnTo>
                        <a:pt x="56" y="1845"/>
                      </a:lnTo>
                      <a:lnTo>
                        <a:pt x="0" y="2050"/>
                      </a:lnTo>
                      <a:lnTo>
                        <a:pt x="242" y="2069"/>
                      </a:lnTo>
                      <a:lnTo>
                        <a:pt x="447" y="2069"/>
                      </a:lnTo>
                      <a:lnTo>
                        <a:pt x="447" y="4472"/>
                      </a:lnTo>
                      <a:lnTo>
                        <a:pt x="3558" y="4472"/>
                      </a:lnTo>
                      <a:lnTo>
                        <a:pt x="3558" y="2087"/>
                      </a:lnTo>
                      <a:lnTo>
                        <a:pt x="4024" y="2069"/>
                      </a:lnTo>
                      <a:lnTo>
                        <a:pt x="3968" y="1845"/>
                      </a:lnTo>
                      <a:lnTo>
                        <a:pt x="3912" y="1640"/>
                      </a:lnTo>
                      <a:lnTo>
                        <a:pt x="3875" y="1547"/>
                      </a:lnTo>
                      <a:lnTo>
                        <a:pt x="3838" y="1473"/>
                      </a:lnTo>
                      <a:lnTo>
                        <a:pt x="3782" y="1398"/>
                      </a:lnTo>
                      <a:lnTo>
                        <a:pt x="3707" y="1361"/>
                      </a:lnTo>
                      <a:lnTo>
                        <a:pt x="3595" y="1305"/>
                      </a:lnTo>
                      <a:lnTo>
                        <a:pt x="3446" y="1193"/>
                      </a:lnTo>
                      <a:lnTo>
                        <a:pt x="3074" y="858"/>
                      </a:lnTo>
                      <a:lnTo>
                        <a:pt x="2645" y="448"/>
                      </a:lnTo>
                      <a:lnTo>
                        <a:pt x="2291" y="76"/>
                      </a:lnTo>
                      <a:lnTo>
                        <a:pt x="2217" y="20"/>
                      </a:lnTo>
                      <a:lnTo>
                        <a:pt x="2161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" name="Google Shape;37;p2"/>
              <p:cNvSpPr/>
              <p:nvPr/>
            </p:nvSpPr>
            <p:spPr>
              <a:xfrm>
                <a:off x="8058324" y="2478477"/>
                <a:ext cx="242556" cy="414745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8570" extrusionOk="0">
                    <a:moveTo>
                      <a:pt x="1491" y="0"/>
                    </a:moveTo>
                    <a:lnTo>
                      <a:pt x="820" y="1285"/>
                    </a:lnTo>
                    <a:lnTo>
                      <a:pt x="1" y="2198"/>
                    </a:lnTo>
                    <a:lnTo>
                      <a:pt x="1" y="8569"/>
                    </a:lnTo>
                    <a:lnTo>
                      <a:pt x="5012" y="8569"/>
                    </a:lnTo>
                    <a:lnTo>
                      <a:pt x="5012" y="2198"/>
                    </a:lnTo>
                    <a:lnTo>
                      <a:pt x="4192" y="1285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292816" y="2474117"/>
                <a:ext cx="275900" cy="458010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9464" extrusionOk="0">
                    <a:moveTo>
                      <a:pt x="4527" y="0"/>
                    </a:moveTo>
                    <a:lnTo>
                      <a:pt x="4266" y="38"/>
                    </a:lnTo>
                    <a:lnTo>
                      <a:pt x="3987" y="75"/>
                    </a:lnTo>
                    <a:lnTo>
                      <a:pt x="3670" y="168"/>
                    </a:lnTo>
                    <a:lnTo>
                      <a:pt x="3335" y="261"/>
                    </a:lnTo>
                    <a:lnTo>
                      <a:pt x="2963" y="410"/>
                    </a:lnTo>
                    <a:lnTo>
                      <a:pt x="2571" y="578"/>
                    </a:lnTo>
                    <a:lnTo>
                      <a:pt x="2255" y="727"/>
                    </a:lnTo>
                    <a:lnTo>
                      <a:pt x="1938" y="857"/>
                    </a:lnTo>
                    <a:lnTo>
                      <a:pt x="1659" y="950"/>
                    </a:lnTo>
                    <a:lnTo>
                      <a:pt x="1416" y="1025"/>
                    </a:lnTo>
                    <a:lnTo>
                      <a:pt x="1174" y="1081"/>
                    </a:lnTo>
                    <a:lnTo>
                      <a:pt x="969" y="1118"/>
                    </a:lnTo>
                    <a:lnTo>
                      <a:pt x="783" y="1137"/>
                    </a:lnTo>
                    <a:lnTo>
                      <a:pt x="336" y="1137"/>
                    </a:lnTo>
                    <a:lnTo>
                      <a:pt x="150" y="1099"/>
                    </a:lnTo>
                    <a:lnTo>
                      <a:pt x="38" y="1062"/>
                    </a:lnTo>
                    <a:lnTo>
                      <a:pt x="1" y="1044"/>
                    </a:lnTo>
                    <a:lnTo>
                      <a:pt x="1" y="9464"/>
                    </a:lnTo>
                    <a:lnTo>
                      <a:pt x="5701" y="9464"/>
                    </a:lnTo>
                    <a:lnTo>
                      <a:pt x="5701" y="187"/>
                    </a:lnTo>
                    <a:lnTo>
                      <a:pt x="5645" y="168"/>
                    </a:lnTo>
                    <a:lnTo>
                      <a:pt x="5515" y="112"/>
                    </a:lnTo>
                    <a:lnTo>
                      <a:pt x="5291" y="38"/>
                    </a:lnTo>
                    <a:lnTo>
                      <a:pt x="5142" y="19"/>
                    </a:lnTo>
                    <a:lnTo>
                      <a:pt x="4956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" name="Google Shape;39;p2"/>
              <p:cNvGrpSpPr/>
              <p:nvPr/>
            </p:nvGrpSpPr>
            <p:grpSpPr>
              <a:xfrm>
                <a:off x="8553298" y="2184148"/>
                <a:ext cx="554462" cy="957447"/>
                <a:chOff x="1686125" y="2815350"/>
                <a:chExt cx="286425" cy="494600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1869150" y="3162539"/>
                  <a:ext cx="103400" cy="1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" h="4770" extrusionOk="0">
                      <a:moveTo>
                        <a:pt x="0" y="0"/>
                      </a:moveTo>
                      <a:lnTo>
                        <a:pt x="0" y="4769"/>
                      </a:lnTo>
                      <a:lnTo>
                        <a:pt x="4117" y="4769"/>
                      </a:lnTo>
                      <a:lnTo>
                        <a:pt x="4136" y="4229"/>
                      </a:lnTo>
                      <a:lnTo>
                        <a:pt x="1323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1686125" y="2815350"/>
                  <a:ext cx="189550" cy="4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2" h="19784" extrusionOk="0">
                      <a:moveTo>
                        <a:pt x="3167" y="4154"/>
                      </a:moveTo>
                      <a:lnTo>
                        <a:pt x="3260" y="4508"/>
                      </a:lnTo>
                      <a:lnTo>
                        <a:pt x="3279" y="4583"/>
                      </a:lnTo>
                      <a:lnTo>
                        <a:pt x="3316" y="4639"/>
                      </a:lnTo>
                      <a:lnTo>
                        <a:pt x="3353" y="4676"/>
                      </a:lnTo>
                      <a:lnTo>
                        <a:pt x="3335" y="4713"/>
                      </a:lnTo>
                      <a:lnTo>
                        <a:pt x="3316" y="4750"/>
                      </a:lnTo>
                      <a:lnTo>
                        <a:pt x="3279" y="4788"/>
                      </a:lnTo>
                      <a:lnTo>
                        <a:pt x="3279" y="5291"/>
                      </a:lnTo>
                      <a:lnTo>
                        <a:pt x="3037" y="5291"/>
                      </a:lnTo>
                      <a:lnTo>
                        <a:pt x="3037" y="4788"/>
                      </a:lnTo>
                      <a:lnTo>
                        <a:pt x="2999" y="4750"/>
                      </a:lnTo>
                      <a:lnTo>
                        <a:pt x="2981" y="4713"/>
                      </a:lnTo>
                      <a:lnTo>
                        <a:pt x="2962" y="4676"/>
                      </a:lnTo>
                      <a:lnTo>
                        <a:pt x="2999" y="4639"/>
                      </a:lnTo>
                      <a:lnTo>
                        <a:pt x="3018" y="4583"/>
                      </a:lnTo>
                      <a:lnTo>
                        <a:pt x="3055" y="4508"/>
                      </a:lnTo>
                      <a:lnTo>
                        <a:pt x="3148" y="4154"/>
                      </a:lnTo>
                      <a:close/>
                      <a:moveTo>
                        <a:pt x="3148" y="0"/>
                      </a:moveTo>
                      <a:lnTo>
                        <a:pt x="3130" y="578"/>
                      </a:lnTo>
                      <a:lnTo>
                        <a:pt x="3111" y="1174"/>
                      </a:lnTo>
                      <a:lnTo>
                        <a:pt x="3055" y="1863"/>
                      </a:lnTo>
                      <a:lnTo>
                        <a:pt x="2999" y="2571"/>
                      </a:lnTo>
                      <a:lnTo>
                        <a:pt x="2943" y="2906"/>
                      </a:lnTo>
                      <a:lnTo>
                        <a:pt x="2888" y="3204"/>
                      </a:lnTo>
                      <a:lnTo>
                        <a:pt x="2832" y="3484"/>
                      </a:lnTo>
                      <a:lnTo>
                        <a:pt x="2757" y="3689"/>
                      </a:lnTo>
                      <a:lnTo>
                        <a:pt x="2683" y="3856"/>
                      </a:lnTo>
                      <a:lnTo>
                        <a:pt x="2645" y="3893"/>
                      </a:lnTo>
                      <a:lnTo>
                        <a:pt x="2590" y="3931"/>
                      </a:lnTo>
                      <a:lnTo>
                        <a:pt x="2478" y="4005"/>
                      </a:lnTo>
                      <a:lnTo>
                        <a:pt x="2403" y="4098"/>
                      </a:lnTo>
                      <a:lnTo>
                        <a:pt x="2366" y="4173"/>
                      </a:lnTo>
                      <a:lnTo>
                        <a:pt x="2347" y="4266"/>
                      </a:lnTo>
                      <a:lnTo>
                        <a:pt x="2347" y="4341"/>
                      </a:lnTo>
                      <a:lnTo>
                        <a:pt x="2366" y="4415"/>
                      </a:lnTo>
                      <a:lnTo>
                        <a:pt x="2385" y="4471"/>
                      </a:lnTo>
                      <a:lnTo>
                        <a:pt x="2366" y="8513"/>
                      </a:lnTo>
                      <a:lnTo>
                        <a:pt x="857" y="8513"/>
                      </a:lnTo>
                      <a:lnTo>
                        <a:pt x="485" y="10991"/>
                      </a:lnTo>
                      <a:lnTo>
                        <a:pt x="0" y="10991"/>
                      </a:lnTo>
                      <a:lnTo>
                        <a:pt x="0" y="19783"/>
                      </a:lnTo>
                      <a:lnTo>
                        <a:pt x="7582" y="19783"/>
                      </a:lnTo>
                      <a:lnTo>
                        <a:pt x="7582" y="10805"/>
                      </a:lnTo>
                      <a:lnTo>
                        <a:pt x="5272" y="10805"/>
                      </a:lnTo>
                      <a:lnTo>
                        <a:pt x="4862" y="8513"/>
                      </a:lnTo>
                      <a:lnTo>
                        <a:pt x="3968" y="8513"/>
                      </a:lnTo>
                      <a:lnTo>
                        <a:pt x="3949" y="4471"/>
                      </a:lnTo>
                      <a:lnTo>
                        <a:pt x="3949" y="4415"/>
                      </a:lnTo>
                      <a:lnTo>
                        <a:pt x="3968" y="4359"/>
                      </a:lnTo>
                      <a:lnTo>
                        <a:pt x="3968" y="4285"/>
                      </a:lnTo>
                      <a:lnTo>
                        <a:pt x="3949" y="4192"/>
                      </a:lnTo>
                      <a:lnTo>
                        <a:pt x="3894" y="4098"/>
                      </a:lnTo>
                      <a:lnTo>
                        <a:pt x="3838" y="4024"/>
                      </a:lnTo>
                      <a:lnTo>
                        <a:pt x="3726" y="3931"/>
                      </a:lnTo>
                      <a:lnTo>
                        <a:pt x="3689" y="3893"/>
                      </a:lnTo>
                      <a:lnTo>
                        <a:pt x="3633" y="3838"/>
                      </a:lnTo>
                      <a:lnTo>
                        <a:pt x="3558" y="3670"/>
                      </a:lnTo>
                      <a:lnTo>
                        <a:pt x="3484" y="3446"/>
                      </a:lnTo>
                      <a:lnTo>
                        <a:pt x="3428" y="3186"/>
                      </a:lnTo>
                      <a:lnTo>
                        <a:pt x="3372" y="2869"/>
                      </a:lnTo>
                      <a:lnTo>
                        <a:pt x="3335" y="2552"/>
                      </a:lnTo>
                      <a:lnTo>
                        <a:pt x="3260" y="1844"/>
                      </a:lnTo>
                      <a:lnTo>
                        <a:pt x="3223" y="1155"/>
                      </a:lnTo>
                      <a:lnTo>
                        <a:pt x="3186" y="559"/>
                      </a:lnTo>
                      <a:lnTo>
                        <a:pt x="3167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" name="Google Shape;42;p2"/>
            <p:cNvSpPr/>
            <p:nvPr/>
          </p:nvSpPr>
          <p:spPr>
            <a:xfrm>
              <a:off x="6471550" y="2572689"/>
              <a:ext cx="131634" cy="430957"/>
            </a:xfrm>
            <a:custGeom>
              <a:avLst/>
              <a:gdLst/>
              <a:ahLst/>
              <a:cxnLst/>
              <a:rect l="l" t="t" r="r" b="b"/>
              <a:pathLst>
                <a:path w="2720" h="8905" extrusionOk="0">
                  <a:moveTo>
                    <a:pt x="0" y="0"/>
                  </a:moveTo>
                  <a:lnTo>
                    <a:pt x="0" y="8905"/>
                  </a:lnTo>
                  <a:lnTo>
                    <a:pt x="2720" y="8905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97C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flipH="1">
            <a:off x="5965637" y="2691825"/>
            <a:ext cx="3077847" cy="366261"/>
            <a:chOff x="-42475" y="2725875"/>
            <a:chExt cx="3077847" cy="366261"/>
          </a:xfrm>
        </p:grpSpPr>
        <p:sp>
          <p:nvSpPr>
            <p:cNvPr id="44" name="Google Shape;44;p2"/>
            <p:cNvSpPr/>
            <p:nvPr/>
          </p:nvSpPr>
          <p:spPr>
            <a:xfrm>
              <a:off x="-42475" y="2725875"/>
              <a:ext cx="1555597" cy="366261"/>
            </a:xfrm>
            <a:custGeom>
              <a:avLst/>
              <a:gdLst/>
              <a:ahLst/>
              <a:cxnLst/>
              <a:rect l="l" t="t" r="r" b="b"/>
              <a:pathLst>
                <a:path w="51192" h="12053" extrusionOk="0">
                  <a:moveTo>
                    <a:pt x="36549" y="0"/>
                  </a:moveTo>
                  <a:lnTo>
                    <a:pt x="36400" y="37"/>
                  </a:lnTo>
                  <a:lnTo>
                    <a:pt x="36270" y="93"/>
                  </a:lnTo>
                  <a:lnTo>
                    <a:pt x="36214" y="149"/>
                  </a:lnTo>
                  <a:lnTo>
                    <a:pt x="36177" y="205"/>
                  </a:lnTo>
                  <a:lnTo>
                    <a:pt x="36214" y="279"/>
                  </a:lnTo>
                  <a:lnTo>
                    <a:pt x="36233" y="354"/>
                  </a:lnTo>
                  <a:lnTo>
                    <a:pt x="36214" y="410"/>
                  </a:lnTo>
                  <a:lnTo>
                    <a:pt x="36214" y="466"/>
                  </a:lnTo>
                  <a:lnTo>
                    <a:pt x="36177" y="522"/>
                  </a:lnTo>
                  <a:lnTo>
                    <a:pt x="36121" y="577"/>
                  </a:lnTo>
                  <a:lnTo>
                    <a:pt x="36009" y="689"/>
                  </a:lnTo>
                  <a:lnTo>
                    <a:pt x="35860" y="820"/>
                  </a:lnTo>
                  <a:lnTo>
                    <a:pt x="35711" y="969"/>
                  </a:lnTo>
                  <a:lnTo>
                    <a:pt x="35581" y="1174"/>
                  </a:lnTo>
                  <a:lnTo>
                    <a:pt x="35506" y="1285"/>
                  </a:lnTo>
                  <a:lnTo>
                    <a:pt x="35450" y="1416"/>
                  </a:lnTo>
                  <a:lnTo>
                    <a:pt x="35376" y="1341"/>
                  </a:lnTo>
                  <a:lnTo>
                    <a:pt x="35264" y="1267"/>
                  </a:lnTo>
                  <a:lnTo>
                    <a:pt x="35134" y="1192"/>
                  </a:lnTo>
                  <a:lnTo>
                    <a:pt x="34966" y="1136"/>
                  </a:lnTo>
                  <a:lnTo>
                    <a:pt x="34798" y="1099"/>
                  </a:lnTo>
                  <a:lnTo>
                    <a:pt x="34612" y="1080"/>
                  </a:lnTo>
                  <a:lnTo>
                    <a:pt x="34407" y="1080"/>
                  </a:lnTo>
                  <a:lnTo>
                    <a:pt x="34184" y="1118"/>
                  </a:lnTo>
                  <a:lnTo>
                    <a:pt x="33960" y="1192"/>
                  </a:lnTo>
                  <a:lnTo>
                    <a:pt x="33737" y="1304"/>
                  </a:lnTo>
                  <a:lnTo>
                    <a:pt x="33513" y="1453"/>
                  </a:lnTo>
                  <a:lnTo>
                    <a:pt x="33290" y="1658"/>
                  </a:lnTo>
                  <a:lnTo>
                    <a:pt x="33066" y="1919"/>
                  </a:lnTo>
                  <a:lnTo>
                    <a:pt x="32861" y="2217"/>
                  </a:lnTo>
                  <a:lnTo>
                    <a:pt x="32656" y="2608"/>
                  </a:lnTo>
                  <a:lnTo>
                    <a:pt x="32470" y="3055"/>
                  </a:lnTo>
                  <a:lnTo>
                    <a:pt x="32433" y="2981"/>
                  </a:lnTo>
                  <a:lnTo>
                    <a:pt x="32395" y="2925"/>
                  </a:lnTo>
                  <a:lnTo>
                    <a:pt x="32358" y="2869"/>
                  </a:lnTo>
                  <a:lnTo>
                    <a:pt x="32302" y="2832"/>
                  </a:lnTo>
                  <a:lnTo>
                    <a:pt x="32153" y="2776"/>
                  </a:lnTo>
                  <a:lnTo>
                    <a:pt x="32004" y="2738"/>
                  </a:lnTo>
                  <a:lnTo>
                    <a:pt x="31818" y="2738"/>
                  </a:lnTo>
                  <a:lnTo>
                    <a:pt x="31632" y="2757"/>
                  </a:lnTo>
                  <a:lnTo>
                    <a:pt x="31427" y="2794"/>
                  </a:lnTo>
                  <a:lnTo>
                    <a:pt x="31203" y="2850"/>
                  </a:lnTo>
                  <a:lnTo>
                    <a:pt x="30998" y="2925"/>
                  </a:lnTo>
                  <a:lnTo>
                    <a:pt x="30793" y="3018"/>
                  </a:lnTo>
                  <a:lnTo>
                    <a:pt x="30588" y="3130"/>
                  </a:lnTo>
                  <a:lnTo>
                    <a:pt x="30402" y="3241"/>
                  </a:lnTo>
                  <a:lnTo>
                    <a:pt x="30253" y="3353"/>
                  </a:lnTo>
                  <a:lnTo>
                    <a:pt x="30123" y="3483"/>
                  </a:lnTo>
                  <a:lnTo>
                    <a:pt x="30011" y="3614"/>
                  </a:lnTo>
                  <a:lnTo>
                    <a:pt x="29936" y="3726"/>
                  </a:lnTo>
                  <a:lnTo>
                    <a:pt x="29918" y="3614"/>
                  </a:lnTo>
                  <a:lnTo>
                    <a:pt x="29862" y="3502"/>
                  </a:lnTo>
                  <a:lnTo>
                    <a:pt x="29787" y="3390"/>
                  </a:lnTo>
                  <a:lnTo>
                    <a:pt x="29694" y="3279"/>
                  </a:lnTo>
                  <a:lnTo>
                    <a:pt x="29489" y="3055"/>
                  </a:lnTo>
                  <a:lnTo>
                    <a:pt x="29229" y="2832"/>
                  </a:lnTo>
                  <a:lnTo>
                    <a:pt x="28968" y="2645"/>
                  </a:lnTo>
                  <a:lnTo>
                    <a:pt x="28688" y="2496"/>
                  </a:lnTo>
                  <a:lnTo>
                    <a:pt x="28539" y="2440"/>
                  </a:lnTo>
                  <a:lnTo>
                    <a:pt x="28409" y="2403"/>
                  </a:lnTo>
                  <a:lnTo>
                    <a:pt x="28297" y="2384"/>
                  </a:lnTo>
                  <a:lnTo>
                    <a:pt x="28185" y="2366"/>
                  </a:lnTo>
                  <a:lnTo>
                    <a:pt x="28167" y="2198"/>
                  </a:lnTo>
                  <a:lnTo>
                    <a:pt x="28111" y="2068"/>
                  </a:lnTo>
                  <a:lnTo>
                    <a:pt x="28055" y="1937"/>
                  </a:lnTo>
                  <a:lnTo>
                    <a:pt x="27962" y="1844"/>
                  </a:lnTo>
                  <a:lnTo>
                    <a:pt x="27850" y="1788"/>
                  </a:lnTo>
                  <a:lnTo>
                    <a:pt x="27720" y="1732"/>
                  </a:lnTo>
                  <a:lnTo>
                    <a:pt x="27589" y="1714"/>
                  </a:lnTo>
                  <a:lnTo>
                    <a:pt x="27459" y="1714"/>
                  </a:lnTo>
                  <a:lnTo>
                    <a:pt x="27310" y="1732"/>
                  </a:lnTo>
                  <a:lnTo>
                    <a:pt x="27161" y="1770"/>
                  </a:lnTo>
                  <a:lnTo>
                    <a:pt x="27030" y="1807"/>
                  </a:lnTo>
                  <a:lnTo>
                    <a:pt x="26900" y="1881"/>
                  </a:lnTo>
                  <a:lnTo>
                    <a:pt x="26770" y="1956"/>
                  </a:lnTo>
                  <a:lnTo>
                    <a:pt x="26658" y="2049"/>
                  </a:lnTo>
                  <a:lnTo>
                    <a:pt x="26565" y="2161"/>
                  </a:lnTo>
                  <a:lnTo>
                    <a:pt x="26490" y="2291"/>
                  </a:lnTo>
                  <a:lnTo>
                    <a:pt x="26397" y="2235"/>
                  </a:lnTo>
                  <a:lnTo>
                    <a:pt x="26285" y="2180"/>
                  </a:lnTo>
                  <a:lnTo>
                    <a:pt x="26192" y="2161"/>
                  </a:lnTo>
                  <a:lnTo>
                    <a:pt x="26099" y="2142"/>
                  </a:lnTo>
                  <a:lnTo>
                    <a:pt x="25913" y="2124"/>
                  </a:lnTo>
                  <a:lnTo>
                    <a:pt x="25708" y="2161"/>
                  </a:lnTo>
                  <a:lnTo>
                    <a:pt x="25540" y="2235"/>
                  </a:lnTo>
                  <a:lnTo>
                    <a:pt x="25354" y="2347"/>
                  </a:lnTo>
                  <a:lnTo>
                    <a:pt x="25205" y="2478"/>
                  </a:lnTo>
                  <a:lnTo>
                    <a:pt x="25056" y="2608"/>
                  </a:lnTo>
                  <a:lnTo>
                    <a:pt x="24925" y="2776"/>
                  </a:lnTo>
                  <a:lnTo>
                    <a:pt x="24814" y="2962"/>
                  </a:lnTo>
                  <a:lnTo>
                    <a:pt x="24739" y="3130"/>
                  </a:lnTo>
                  <a:lnTo>
                    <a:pt x="24683" y="3316"/>
                  </a:lnTo>
                  <a:lnTo>
                    <a:pt x="24665" y="3502"/>
                  </a:lnTo>
                  <a:lnTo>
                    <a:pt x="24683" y="3670"/>
                  </a:lnTo>
                  <a:lnTo>
                    <a:pt x="24739" y="3819"/>
                  </a:lnTo>
                  <a:lnTo>
                    <a:pt x="24776" y="3893"/>
                  </a:lnTo>
                  <a:lnTo>
                    <a:pt x="24814" y="3949"/>
                  </a:lnTo>
                  <a:lnTo>
                    <a:pt x="24702" y="3968"/>
                  </a:lnTo>
                  <a:lnTo>
                    <a:pt x="24609" y="3986"/>
                  </a:lnTo>
                  <a:lnTo>
                    <a:pt x="24534" y="4024"/>
                  </a:lnTo>
                  <a:lnTo>
                    <a:pt x="24478" y="4080"/>
                  </a:lnTo>
                  <a:lnTo>
                    <a:pt x="24422" y="4135"/>
                  </a:lnTo>
                  <a:lnTo>
                    <a:pt x="24385" y="4210"/>
                  </a:lnTo>
                  <a:lnTo>
                    <a:pt x="24348" y="4359"/>
                  </a:lnTo>
                  <a:lnTo>
                    <a:pt x="24311" y="4527"/>
                  </a:lnTo>
                  <a:lnTo>
                    <a:pt x="24236" y="4676"/>
                  </a:lnTo>
                  <a:lnTo>
                    <a:pt x="24199" y="4769"/>
                  </a:lnTo>
                  <a:lnTo>
                    <a:pt x="24143" y="4843"/>
                  </a:lnTo>
                  <a:lnTo>
                    <a:pt x="24069" y="4899"/>
                  </a:lnTo>
                  <a:lnTo>
                    <a:pt x="23975" y="4974"/>
                  </a:lnTo>
                  <a:lnTo>
                    <a:pt x="23994" y="4843"/>
                  </a:lnTo>
                  <a:lnTo>
                    <a:pt x="23975" y="4732"/>
                  </a:lnTo>
                  <a:lnTo>
                    <a:pt x="23957" y="4657"/>
                  </a:lnTo>
                  <a:lnTo>
                    <a:pt x="23901" y="4583"/>
                  </a:lnTo>
                  <a:lnTo>
                    <a:pt x="23826" y="4545"/>
                  </a:lnTo>
                  <a:lnTo>
                    <a:pt x="23752" y="4527"/>
                  </a:lnTo>
                  <a:lnTo>
                    <a:pt x="23566" y="4527"/>
                  </a:lnTo>
                  <a:lnTo>
                    <a:pt x="23361" y="4545"/>
                  </a:lnTo>
                  <a:lnTo>
                    <a:pt x="23156" y="4601"/>
                  </a:lnTo>
                  <a:lnTo>
                    <a:pt x="22969" y="4620"/>
                  </a:lnTo>
                  <a:lnTo>
                    <a:pt x="22858" y="4620"/>
                  </a:lnTo>
                  <a:lnTo>
                    <a:pt x="22690" y="4545"/>
                  </a:lnTo>
                  <a:lnTo>
                    <a:pt x="22541" y="4434"/>
                  </a:lnTo>
                  <a:lnTo>
                    <a:pt x="22262" y="4210"/>
                  </a:lnTo>
                  <a:lnTo>
                    <a:pt x="22094" y="4117"/>
                  </a:lnTo>
                  <a:lnTo>
                    <a:pt x="22019" y="4098"/>
                  </a:lnTo>
                  <a:lnTo>
                    <a:pt x="21945" y="4080"/>
                  </a:lnTo>
                  <a:lnTo>
                    <a:pt x="21777" y="4080"/>
                  </a:lnTo>
                  <a:lnTo>
                    <a:pt x="21684" y="4117"/>
                  </a:lnTo>
                  <a:lnTo>
                    <a:pt x="21591" y="4173"/>
                  </a:lnTo>
                  <a:lnTo>
                    <a:pt x="21628" y="4061"/>
                  </a:lnTo>
                  <a:lnTo>
                    <a:pt x="21628" y="3931"/>
                  </a:lnTo>
                  <a:lnTo>
                    <a:pt x="21610" y="3800"/>
                  </a:lnTo>
                  <a:lnTo>
                    <a:pt x="21554" y="3670"/>
                  </a:lnTo>
                  <a:lnTo>
                    <a:pt x="21498" y="3539"/>
                  </a:lnTo>
                  <a:lnTo>
                    <a:pt x="21405" y="3428"/>
                  </a:lnTo>
                  <a:lnTo>
                    <a:pt x="21312" y="3316"/>
                  </a:lnTo>
                  <a:lnTo>
                    <a:pt x="21200" y="3223"/>
                  </a:lnTo>
                  <a:lnTo>
                    <a:pt x="21088" y="3148"/>
                  </a:lnTo>
                  <a:lnTo>
                    <a:pt x="20976" y="3092"/>
                  </a:lnTo>
                  <a:lnTo>
                    <a:pt x="20864" y="3074"/>
                  </a:lnTo>
                  <a:lnTo>
                    <a:pt x="20734" y="3074"/>
                  </a:lnTo>
                  <a:lnTo>
                    <a:pt x="20622" y="3092"/>
                  </a:lnTo>
                  <a:lnTo>
                    <a:pt x="20511" y="3167"/>
                  </a:lnTo>
                  <a:lnTo>
                    <a:pt x="20417" y="3279"/>
                  </a:lnTo>
                  <a:lnTo>
                    <a:pt x="20343" y="3428"/>
                  </a:lnTo>
                  <a:lnTo>
                    <a:pt x="20268" y="3167"/>
                  </a:lnTo>
                  <a:lnTo>
                    <a:pt x="20194" y="2962"/>
                  </a:lnTo>
                  <a:lnTo>
                    <a:pt x="20119" y="2794"/>
                  </a:lnTo>
                  <a:lnTo>
                    <a:pt x="20008" y="2664"/>
                  </a:lnTo>
                  <a:lnTo>
                    <a:pt x="19914" y="2552"/>
                  </a:lnTo>
                  <a:lnTo>
                    <a:pt x="19784" y="2496"/>
                  </a:lnTo>
                  <a:lnTo>
                    <a:pt x="19672" y="2440"/>
                  </a:lnTo>
                  <a:lnTo>
                    <a:pt x="19411" y="2440"/>
                  </a:lnTo>
                  <a:lnTo>
                    <a:pt x="19281" y="2478"/>
                  </a:lnTo>
                  <a:lnTo>
                    <a:pt x="19151" y="2533"/>
                  </a:lnTo>
                  <a:lnTo>
                    <a:pt x="19020" y="2608"/>
                  </a:lnTo>
                  <a:lnTo>
                    <a:pt x="18890" y="2682"/>
                  </a:lnTo>
                  <a:lnTo>
                    <a:pt x="18759" y="2776"/>
                  </a:lnTo>
                  <a:lnTo>
                    <a:pt x="18536" y="2999"/>
                  </a:lnTo>
                  <a:lnTo>
                    <a:pt x="18424" y="3130"/>
                  </a:lnTo>
                  <a:lnTo>
                    <a:pt x="18312" y="3260"/>
                  </a:lnTo>
                  <a:lnTo>
                    <a:pt x="18238" y="3390"/>
                  </a:lnTo>
                  <a:lnTo>
                    <a:pt x="18163" y="3521"/>
                  </a:lnTo>
                  <a:lnTo>
                    <a:pt x="18033" y="3800"/>
                  </a:lnTo>
                  <a:lnTo>
                    <a:pt x="17958" y="4080"/>
                  </a:lnTo>
                  <a:lnTo>
                    <a:pt x="17921" y="4359"/>
                  </a:lnTo>
                  <a:lnTo>
                    <a:pt x="17903" y="4657"/>
                  </a:lnTo>
                  <a:lnTo>
                    <a:pt x="17903" y="4955"/>
                  </a:lnTo>
                  <a:lnTo>
                    <a:pt x="17940" y="5253"/>
                  </a:lnTo>
                  <a:lnTo>
                    <a:pt x="17828" y="5141"/>
                  </a:lnTo>
                  <a:lnTo>
                    <a:pt x="17698" y="5048"/>
                  </a:lnTo>
                  <a:lnTo>
                    <a:pt x="17567" y="4992"/>
                  </a:lnTo>
                  <a:lnTo>
                    <a:pt x="17418" y="4955"/>
                  </a:lnTo>
                  <a:lnTo>
                    <a:pt x="17288" y="4937"/>
                  </a:lnTo>
                  <a:lnTo>
                    <a:pt x="17213" y="4955"/>
                  </a:lnTo>
                  <a:lnTo>
                    <a:pt x="17157" y="4974"/>
                  </a:lnTo>
                  <a:lnTo>
                    <a:pt x="17102" y="5011"/>
                  </a:lnTo>
                  <a:lnTo>
                    <a:pt x="17064" y="5048"/>
                  </a:lnTo>
                  <a:lnTo>
                    <a:pt x="17008" y="5104"/>
                  </a:lnTo>
                  <a:lnTo>
                    <a:pt x="16971" y="5179"/>
                  </a:lnTo>
                  <a:lnTo>
                    <a:pt x="16878" y="5048"/>
                  </a:lnTo>
                  <a:lnTo>
                    <a:pt x="16729" y="4918"/>
                  </a:lnTo>
                  <a:lnTo>
                    <a:pt x="16561" y="4806"/>
                  </a:lnTo>
                  <a:lnTo>
                    <a:pt x="16356" y="4713"/>
                  </a:lnTo>
                  <a:lnTo>
                    <a:pt x="16133" y="4657"/>
                  </a:lnTo>
                  <a:lnTo>
                    <a:pt x="15891" y="4620"/>
                  </a:lnTo>
                  <a:lnTo>
                    <a:pt x="15667" y="4620"/>
                  </a:lnTo>
                  <a:lnTo>
                    <a:pt x="15555" y="4638"/>
                  </a:lnTo>
                  <a:lnTo>
                    <a:pt x="15444" y="4676"/>
                  </a:lnTo>
                  <a:lnTo>
                    <a:pt x="15351" y="4713"/>
                  </a:lnTo>
                  <a:lnTo>
                    <a:pt x="15276" y="4787"/>
                  </a:lnTo>
                  <a:lnTo>
                    <a:pt x="15201" y="4862"/>
                  </a:lnTo>
                  <a:lnTo>
                    <a:pt x="15164" y="4974"/>
                  </a:lnTo>
                  <a:lnTo>
                    <a:pt x="15090" y="5197"/>
                  </a:lnTo>
                  <a:lnTo>
                    <a:pt x="15034" y="5458"/>
                  </a:lnTo>
                  <a:lnTo>
                    <a:pt x="14959" y="5700"/>
                  </a:lnTo>
                  <a:lnTo>
                    <a:pt x="14922" y="5812"/>
                  </a:lnTo>
                  <a:lnTo>
                    <a:pt x="14885" y="5924"/>
                  </a:lnTo>
                  <a:lnTo>
                    <a:pt x="14810" y="6017"/>
                  </a:lnTo>
                  <a:lnTo>
                    <a:pt x="14736" y="6110"/>
                  </a:lnTo>
                  <a:lnTo>
                    <a:pt x="14643" y="6166"/>
                  </a:lnTo>
                  <a:lnTo>
                    <a:pt x="14531" y="6203"/>
                  </a:lnTo>
                  <a:lnTo>
                    <a:pt x="14419" y="6222"/>
                  </a:lnTo>
                  <a:lnTo>
                    <a:pt x="14270" y="6185"/>
                  </a:lnTo>
                  <a:lnTo>
                    <a:pt x="13898" y="6091"/>
                  </a:lnTo>
                  <a:lnTo>
                    <a:pt x="13506" y="5980"/>
                  </a:lnTo>
                  <a:lnTo>
                    <a:pt x="13339" y="5961"/>
                  </a:lnTo>
                  <a:lnTo>
                    <a:pt x="13190" y="5942"/>
                  </a:lnTo>
                  <a:lnTo>
                    <a:pt x="13134" y="5961"/>
                  </a:lnTo>
                  <a:lnTo>
                    <a:pt x="13059" y="5998"/>
                  </a:lnTo>
                  <a:lnTo>
                    <a:pt x="12947" y="6110"/>
                  </a:lnTo>
                  <a:lnTo>
                    <a:pt x="12817" y="6203"/>
                  </a:lnTo>
                  <a:lnTo>
                    <a:pt x="12761" y="6222"/>
                  </a:lnTo>
                  <a:lnTo>
                    <a:pt x="12705" y="6222"/>
                  </a:lnTo>
                  <a:lnTo>
                    <a:pt x="12351" y="6073"/>
                  </a:lnTo>
                  <a:lnTo>
                    <a:pt x="12016" y="5961"/>
                  </a:lnTo>
                  <a:lnTo>
                    <a:pt x="11662" y="5887"/>
                  </a:lnTo>
                  <a:lnTo>
                    <a:pt x="11476" y="5887"/>
                  </a:lnTo>
                  <a:lnTo>
                    <a:pt x="11308" y="5868"/>
                  </a:lnTo>
                  <a:lnTo>
                    <a:pt x="11141" y="5887"/>
                  </a:lnTo>
                  <a:lnTo>
                    <a:pt x="10973" y="5905"/>
                  </a:lnTo>
                  <a:lnTo>
                    <a:pt x="10824" y="5924"/>
                  </a:lnTo>
                  <a:lnTo>
                    <a:pt x="10675" y="5980"/>
                  </a:lnTo>
                  <a:lnTo>
                    <a:pt x="10526" y="6036"/>
                  </a:lnTo>
                  <a:lnTo>
                    <a:pt x="10377" y="6110"/>
                  </a:lnTo>
                  <a:lnTo>
                    <a:pt x="10246" y="6203"/>
                  </a:lnTo>
                  <a:lnTo>
                    <a:pt x="10116" y="6296"/>
                  </a:lnTo>
                  <a:lnTo>
                    <a:pt x="10060" y="6203"/>
                  </a:lnTo>
                  <a:lnTo>
                    <a:pt x="10004" y="6110"/>
                  </a:lnTo>
                  <a:lnTo>
                    <a:pt x="9930" y="6017"/>
                  </a:lnTo>
                  <a:lnTo>
                    <a:pt x="9855" y="5924"/>
                  </a:lnTo>
                  <a:lnTo>
                    <a:pt x="9650" y="5756"/>
                  </a:lnTo>
                  <a:lnTo>
                    <a:pt x="9408" y="5588"/>
                  </a:lnTo>
                  <a:lnTo>
                    <a:pt x="9147" y="5458"/>
                  </a:lnTo>
                  <a:lnTo>
                    <a:pt x="8849" y="5346"/>
                  </a:lnTo>
                  <a:lnTo>
                    <a:pt x="8533" y="5272"/>
                  </a:lnTo>
                  <a:lnTo>
                    <a:pt x="8197" y="5235"/>
                  </a:lnTo>
                  <a:lnTo>
                    <a:pt x="7881" y="5235"/>
                  </a:lnTo>
                  <a:lnTo>
                    <a:pt x="7713" y="5253"/>
                  </a:lnTo>
                  <a:lnTo>
                    <a:pt x="7545" y="5272"/>
                  </a:lnTo>
                  <a:lnTo>
                    <a:pt x="7396" y="5309"/>
                  </a:lnTo>
                  <a:lnTo>
                    <a:pt x="7229" y="5346"/>
                  </a:lnTo>
                  <a:lnTo>
                    <a:pt x="7080" y="5421"/>
                  </a:lnTo>
                  <a:lnTo>
                    <a:pt x="6949" y="5477"/>
                  </a:lnTo>
                  <a:lnTo>
                    <a:pt x="6800" y="5570"/>
                  </a:lnTo>
                  <a:lnTo>
                    <a:pt x="6670" y="5663"/>
                  </a:lnTo>
                  <a:lnTo>
                    <a:pt x="6558" y="5793"/>
                  </a:lnTo>
                  <a:lnTo>
                    <a:pt x="6446" y="5924"/>
                  </a:lnTo>
                  <a:lnTo>
                    <a:pt x="6334" y="6054"/>
                  </a:lnTo>
                  <a:lnTo>
                    <a:pt x="6241" y="6222"/>
                  </a:lnTo>
                  <a:lnTo>
                    <a:pt x="6167" y="6390"/>
                  </a:lnTo>
                  <a:lnTo>
                    <a:pt x="6092" y="6594"/>
                  </a:lnTo>
                  <a:lnTo>
                    <a:pt x="5459" y="6669"/>
                  </a:lnTo>
                  <a:lnTo>
                    <a:pt x="4956" y="6762"/>
                  </a:lnTo>
                  <a:lnTo>
                    <a:pt x="4546" y="6855"/>
                  </a:lnTo>
                  <a:lnTo>
                    <a:pt x="4229" y="6948"/>
                  </a:lnTo>
                  <a:lnTo>
                    <a:pt x="3987" y="7042"/>
                  </a:lnTo>
                  <a:lnTo>
                    <a:pt x="3782" y="7135"/>
                  </a:lnTo>
                  <a:lnTo>
                    <a:pt x="3410" y="7321"/>
                  </a:lnTo>
                  <a:lnTo>
                    <a:pt x="3242" y="7395"/>
                  </a:lnTo>
                  <a:lnTo>
                    <a:pt x="3019" y="7451"/>
                  </a:lnTo>
                  <a:lnTo>
                    <a:pt x="2758" y="7489"/>
                  </a:lnTo>
                  <a:lnTo>
                    <a:pt x="2422" y="7507"/>
                  </a:lnTo>
                  <a:lnTo>
                    <a:pt x="1994" y="7489"/>
                  </a:lnTo>
                  <a:lnTo>
                    <a:pt x="1472" y="7470"/>
                  </a:lnTo>
                  <a:lnTo>
                    <a:pt x="802" y="7395"/>
                  </a:lnTo>
                  <a:lnTo>
                    <a:pt x="1" y="7302"/>
                  </a:lnTo>
                  <a:lnTo>
                    <a:pt x="1" y="12034"/>
                  </a:lnTo>
                  <a:lnTo>
                    <a:pt x="1770" y="12053"/>
                  </a:lnTo>
                  <a:lnTo>
                    <a:pt x="3540" y="12053"/>
                  </a:lnTo>
                  <a:lnTo>
                    <a:pt x="5291" y="12015"/>
                  </a:lnTo>
                  <a:lnTo>
                    <a:pt x="7042" y="11978"/>
                  </a:lnTo>
                  <a:lnTo>
                    <a:pt x="8737" y="11903"/>
                  </a:lnTo>
                  <a:lnTo>
                    <a:pt x="10414" y="11810"/>
                  </a:lnTo>
                  <a:lnTo>
                    <a:pt x="13599" y="11624"/>
                  </a:lnTo>
                  <a:lnTo>
                    <a:pt x="16505" y="11438"/>
                  </a:lnTo>
                  <a:lnTo>
                    <a:pt x="19095" y="11270"/>
                  </a:lnTo>
                  <a:lnTo>
                    <a:pt x="20250" y="11196"/>
                  </a:lnTo>
                  <a:lnTo>
                    <a:pt x="21274" y="11158"/>
                  </a:lnTo>
                  <a:lnTo>
                    <a:pt x="22187" y="11140"/>
                  </a:lnTo>
                  <a:lnTo>
                    <a:pt x="22969" y="11140"/>
                  </a:lnTo>
                  <a:lnTo>
                    <a:pt x="31520" y="11326"/>
                  </a:lnTo>
                  <a:lnTo>
                    <a:pt x="35320" y="11419"/>
                  </a:lnTo>
                  <a:lnTo>
                    <a:pt x="38859" y="11475"/>
                  </a:lnTo>
                  <a:lnTo>
                    <a:pt x="42175" y="11512"/>
                  </a:lnTo>
                  <a:lnTo>
                    <a:pt x="45305" y="11512"/>
                  </a:lnTo>
                  <a:lnTo>
                    <a:pt x="46832" y="11494"/>
                  </a:lnTo>
                  <a:lnTo>
                    <a:pt x="48304" y="11456"/>
                  </a:lnTo>
                  <a:lnTo>
                    <a:pt x="49757" y="11419"/>
                  </a:lnTo>
                  <a:lnTo>
                    <a:pt x="51191" y="11363"/>
                  </a:lnTo>
                  <a:lnTo>
                    <a:pt x="51191" y="5868"/>
                  </a:lnTo>
                  <a:lnTo>
                    <a:pt x="50875" y="5756"/>
                  </a:lnTo>
                  <a:lnTo>
                    <a:pt x="50595" y="5607"/>
                  </a:lnTo>
                  <a:lnTo>
                    <a:pt x="50334" y="5458"/>
                  </a:lnTo>
                  <a:lnTo>
                    <a:pt x="50092" y="5290"/>
                  </a:lnTo>
                  <a:lnTo>
                    <a:pt x="49664" y="4955"/>
                  </a:lnTo>
                  <a:lnTo>
                    <a:pt x="49254" y="4657"/>
                  </a:lnTo>
                  <a:lnTo>
                    <a:pt x="49049" y="4508"/>
                  </a:lnTo>
                  <a:lnTo>
                    <a:pt x="48826" y="4396"/>
                  </a:lnTo>
                  <a:lnTo>
                    <a:pt x="48602" y="4303"/>
                  </a:lnTo>
                  <a:lnTo>
                    <a:pt x="48341" y="4229"/>
                  </a:lnTo>
                  <a:lnTo>
                    <a:pt x="48062" y="4191"/>
                  </a:lnTo>
                  <a:lnTo>
                    <a:pt x="47745" y="4191"/>
                  </a:lnTo>
                  <a:lnTo>
                    <a:pt x="47410" y="4229"/>
                  </a:lnTo>
                  <a:lnTo>
                    <a:pt x="47019" y="4322"/>
                  </a:lnTo>
                  <a:lnTo>
                    <a:pt x="46758" y="3968"/>
                  </a:lnTo>
                  <a:lnTo>
                    <a:pt x="46497" y="3688"/>
                  </a:lnTo>
                  <a:lnTo>
                    <a:pt x="46236" y="3483"/>
                  </a:lnTo>
                  <a:lnTo>
                    <a:pt x="45975" y="3316"/>
                  </a:lnTo>
                  <a:lnTo>
                    <a:pt x="45733" y="3204"/>
                  </a:lnTo>
                  <a:lnTo>
                    <a:pt x="45491" y="3148"/>
                  </a:lnTo>
                  <a:lnTo>
                    <a:pt x="45268" y="3130"/>
                  </a:lnTo>
                  <a:lnTo>
                    <a:pt x="45044" y="3148"/>
                  </a:lnTo>
                  <a:lnTo>
                    <a:pt x="44839" y="3185"/>
                  </a:lnTo>
                  <a:lnTo>
                    <a:pt x="44653" y="3260"/>
                  </a:lnTo>
                  <a:lnTo>
                    <a:pt x="44485" y="3372"/>
                  </a:lnTo>
                  <a:lnTo>
                    <a:pt x="44317" y="3483"/>
                  </a:lnTo>
                  <a:lnTo>
                    <a:pt x="44187" y="3633"/>
                  </a:lnTo>
                  <a:lnTo>
                    <a:pt x="44075" y="3763"/>
                  </a:lnTo>
                  <a:lnTo>
                    <a:pt x="43982" y="3912"/>
                  </a:lnTo>
                  <a:lnTo>
                    <a:pt x="43926" y="4061"/>
                  </a:lnTo>
                  <a:lnTo>
                    <a:pt x="43759" y="3763"/>
                  </a:lnTo>
                  <a:lnTo>
                    <a:pt x="43591" y="3502"/>
                  </a:lnTo>
                  <a:lnTo>
                    <a:pt x="43423" y="3260"/>
                  </a:lnTo>
                  <a:lnTo>
                    <a:pt x="43256" y="3055"/>
                  </a:lnTo>
                  <a:lnTo>
                    <a:pt x="43088" y="2869"/>
                  </a:lnTo>
                  <a:lnTo>
                    <a:pt x="42920" y="2720"/>
                  </a:lnTo>
                  <a:lnTo>
                    <a:pt x="42771" y="2589"/>
                  </a:lnTo>
                  <a:lnTo>
                    <a:pt x="42604" y="2478"/>
                  </a:lnTo>
                  <a:lnTo>
                    <a:pt x="42455" y="2384"/>
                  </a:lnTo>
                  <a:lnTo>
                    <a:pt x="42324" y="2310"/>
                  </a:lnTo>
                  <a:lnTo>
                    <a:pt x="42175" y="2254"/>
                  </a:lnTo>
                  <a:lnTo>
                    <a:pt x="42045" y="2217"/>
                  </a:lnTo>
                  <a:lnTo>
                    <a:pt x="41803" y="2180"/>
                  </a:lnTo>
                  <a:lnTo>
                    <a:pt x="41616" y="2180"/>
                  </a:lnTo>
                  <a:lnTo>
                    <a:pt x="41467" y="2161"/>
                  </a:lnTo>
                  <a:lnTo>
                    <a:pt x="41337" y="2124"/>
                  </a:lnTo>
                  <a:lnTo>
                    <a:pt x="41113" y="2049"/>
                  </a:lnTo>
                  <a:lnTo>
                    <a:pt x="40909" y="1937"/>
                  </a:lnTo>
                  <a:lnTo>
                    <a:pt x="40741" y="1807"/>
                  </a:lnTo>
                  <a:lnTo>
                    <a:pt x="40573" y="1677"/>
                  </a:lnTo>
                  <a:lnTo>
                    <a:pt x="40443" y="1528"/>
                  </a:lnTo>
                  <a:lnTo>
                    <a:pt x="40201" y="1229"/>
                  </a:lnTo>
                  <a:lnTo>
                    <a:pt x="40070" y="1118"/>
                  </a:lnTo>
                  <a:lnTo>
                    <a:pt x="39940" y="1025"/>
                  </a:lnTo>
                  <a:lnTo>
                    <a:pt x="39791" y="950"/>
                  </a:lnTo>
                  <a:lnTo>
                    <a:pt x="39716" y="931"/>
                  </a:lnTo>
                  <a:lnTo>
                    <a:pt x="39456" y="931"/>
                  </a:lnTo>
                  <a:lnTo>
                    <a:pt x="39251" y="1006"/>
                  </a:lnTo>
                  <a:lnTo>
                    <a:pt x="39008" y="1136"/>
                  </a:lnTo>
                  <a:lnTo>
                    <a:pt x="38729" y="1323"/>
                  </a:lnTo>
                  <a:lnTo>
                    <a:pt x="38673" y="1155"/>
                  </a:lnTo>
                  <a:lnTo>
                    <a:pt x="38580" y="987"/>
                  </a:lnTo>
                  <a:lnTo>
                    <a:pt x="38450" y="838"/>
                  </a:lnTo>
                  <a:lnTo>
                    <a:pt x="38301" y="671"/>
                  </a:lnTo>
                  <a:lnTo>
                    <a:pt x="38133" y="540"/>
                  </a:lnTo>
                  <a:lnTo>
                    <a:pt x="37928" y="410"/>
                  </a:lnTo>
                  <a:lnTo>
                    <a:pt x="37742" y="298"/>
                  </a:lnTo>
                  <a:lnTo>
                    <a:pt x="37518" y="186"/>
                  </a:lnTo>
                  <a:lnTo>
                    <a:pt x="37313" y="112"/>
                  </a:lnTo>
                  <a:lnTo>
                    <a:pt x="37108" y="56"/>
                  </a:lnTo>
                  <a:lnTo>
                    <a:pt x="36903" y="0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1479775" y="2725875"/>
              <a:ext cx="1555597" cy="366261"/>
            </a:xfrm>
            <a:custGeom>
              <a:avLst/>
              <a:gdLst/>
              <a:ahLst/>
              <a:cxnLst/>
              <a:rect l="l" t="t" r="r" b="b"/>
              <a:pathLst>
                <a:path w="51192" h="12053" extrusionOk="0">
                  <a:moveTo>
                    <a:pt x="36549" y="0"/>
                  </a:moveTo>
                  <a:lnTo>
                    <a:pt x="36400" y="37"/>
                  </a:lnTo>
                  <a:lnTo>
                    <a:pt x="36270" y="93"/>
                  </a:lnTo>
                  <a:lnTo>
                    <a:pt x="36214" y="149"/>
                  </a:lnTo>
                  <a:lnTo>
                    <a:pt x="36177" y="205"/>
                  </a:lnTo>
                  <a:lnTo>
                    <a:pt x="36214" y="279"/>
                  </a:lnTo>
                  <a:lnTo>
                    <a:pt x="36233" y="354"/>
                  </a:lnTo>
                  <a:lnTo>
                    <a:pt x="36214" y="410"/>
                  </a:lnTo>
                  <a:lnTo>
                    <a:pt x="36214" y="466"/>
                  </a:lnTo>
                  <a:lnTo>
                    <a:pt x="36177" y="522"/>
                  </a:lnTo>
                  <a:lnTo>
                    <a:pt x="36121" y="577"/>
                  </a:lnTo>
                  <a:lnTo>
                    <a:pt x="36009" y="689"/>
                  </a:lnTo>
                  <a:lnTo>
                    <a:pt x="35860" y="820"/>
                  </a:lnTo>
                  <a:lnTo>
                    <a:pt x="35711" y="969"/>
                  </a:lnTo>
                  <a:lnTo>
                    <a:pt x="35581" y="1174"/>
                  </a:lnTo>
                  <a:lnTo>
                    <a:pt x="35506" y="1285"/>
                  </a:lnTo>
                  <a:lnTo>
                    <a:pt x="35450" y="1416"/>
                  </a:lnTo>
                  <a:lnTo>
                    <a:pt x="35376" y="1341"/>
                  </a:lnTo>
                  <a:lnTo>
                    <a:pt x="35264" y="1267"/>
                  </a:lnTo>
                  <a:lnTo>
                    <a:pt x="35134" y="1192"/>
                  </a:lnTo>
                  <a:lnTo>
                    <a:pt x="34966" y="1136"/>
                  </a:lnTo>
                  <a:lnTo>
                    <a:pt x="34798" y="1099"/>
                  </a:lnTo>
                  <a:lnTo>
                    <a:pt x="34612" y="1080"/>
                  </a:lnTo>
                  <a:lnTo>
                    <a:pt x="34407" y="1080"/>
                  </a:lnTo>
                  <a:lnTo>
                    <a:pt x="34184" y="1118"/>
                  </a:lnTo>
                  <a:lnTo>
                    <a:pt x="33960" y="1192"/>
                  </a:lnTo>
                  <a:lnTo>
                    <a:pt x="33737" y="1304"/>
                  </a:lnTo>
                  <a:lnTo>
                    <a:pt x="33513" y="1453"/>
                  </a:lnTo>
                  <a:lnTo>
                    <a:pt x="33290" y="1658"/>
                  </a:lnTo>
                  <a:lnTo>
                    <a:pt x="33066" y="1919"/>
                  </a:lnTo>
                  <a:lnTo>
                    <a:pt x="32861" y="2217"/>
                  </a:lnTo>
                  <a:lnTo>
                    <a:pt x="32656" y="2608"/>
                  </a:lnTo>
                  <a:lnTo>
                    <a:pt x="32470" y="3055"/>
                  </a:lnTo>
                  <a:lnTo>
                    <a:pt x="32433" y="2981"/>
                  </a:lnTo>
                  <a:lnTo>
                    <a:pt x="32395" y="2925"/>
                  </a:lnTo>
                  <a:lnTo>
                    <a:pt x="32358" y="2869"/>
                  </a:lnTo>
                  <a:lnTo>
                    <a:pt x="32302" y="2832"/>
                  </a:lnTo>
                  <a:lnTo>
                    <a:pt x="32153" y="2776"/>
                  </a:lnTo>
                  <a:lnTo>
                    <a:pt x="32004" y="2738"/>
                  </a:lnTo>
                  <a:lnTo>
                    <a:pt x="31818" y="2738"/>
                  </a:lnTo>
                  <a:lnTo>
                    <a:pt x="31632" y="2757"/>
                  </a:lnTo>
                  <a:lnTo>
                    <a:pt x="31427" y="2794"/>
                  </a:lnTo>
                  <a:lnTo>
                    <a:pt x="31203" y="2850"/>
                  </a:lnTo>
                  <a:lnTo>
                    <a:pt x="30998" y="2925"/>
                  </a:lnTo>
                  <a:lnTo>
                    <a:pt x="30793" y="3018"/>
                  </a:lnTo>
                  <a:lnTo>
                    <a:pt x="30588" y="3130"/>
                  </a:lnTo>
                  <a:lnTo>
                    <a:pt x="30402" y="3241"/>
                  </a:lnTo>
                  <a:lnTo>
                    <a:pt x="30253" y="3353"/>
                  </a:lnTo>
                  <a:lnTo>
                    <a:pt x="30123" y="3483"/>
                  </a:lnTo>
                  <a:lnTo>
                    <a:pt x="30011" y="3614"/>
                  </a:lnTo>
                  <a:lnTo>
                    <a:pt x="29936" y="3726"/>
                  </a:lnTo>
                  <a:lnTo>
                    <a:pt x="29918" y="3614"/>
                  </a:lnTo>
                  <a:lnTo>
                    <a:pt x="29862" y="3502"/>
                  </a:lnTo>
                  <a:lnTo>
                    <a:pt x="29787" y="3390"/>
                  </a:lnTo>
                  <a:lnTo>
                    <a:pt x="29694" y="3279"/>
                  </a:lnTo>
                  <a:lnTo>
                    <a:pt x="29489" y="3055"/>
                  </a:lnTo>
                  <a:lnTo>
                    <a:pt x="29229" y="2832"/>
                  </a:lnTo>
                  <a:lnTo>
                    <a:pt x="28968" y="2645"/>
                  </a:lnTo>
                  <a:lnTo>
                    <a:pt x="28688" y="2496"/>
                  </a:lnTo>
                  <a:lnTo>
                    <a:pt x="28539" y="2440"/>
                  </a:lnTo>
                  <a:lnTo>
                    <a:pt x="28409" y="2403"/>
                  </a:lnTo>
                  <a:lnTo>
                    <a:pt x="28297" y="2384"/>
                  </a:lnTo>
                  <a:lnTo>
                    <a:pt x="28185" y="2366"/>
                  </a:lnTo>
                  <a:lnTo>
                    <a:pt x="28167" y="2198"/>
                  </a:lnTo>
                  <a:lnTo>
                    <a:pt x="28111" y="2068"/>
                  </a:lnTo>
                  <a:lnTo>
                    <a:pt x="28055" y="1937"/>
                  </a:lnTo>
                  <a:lnTo>
                    <a:pt x="27962" y="1844"/>
                  </a:lnTo>
                  <a:lnTo>
                    <a:pt x="27850" y="1788"/>
                  </a:lnTo>
                  <a:lnTo>
                    <a:pt x="27720" y="1732"/>
                  </a:lnTo>
                  <a:lnTo>
                    <a:pt x="27589" y="1714"/>
                  </a:lnTo>
                  <a:lnTo>
                    <a:pt x="27459" y="1714"/>
                  </a:lnTo>
                  <a:lnTo>
                    <a:pt x="27310" y="1732"/>
                  </a:lnTo>
                  <a:lnTo>
                    <a:pt x="27161" y="1770"/>
                  </a:lnTo>
                  <a:lnTo>
                    <a:pt x="27030" y="1807"/>
                  </a:lnTo>
                  <a:lnTo>
                    <a:pt x="26900" y="1881"/>
                  </a:lnTo>
                  <a:lnTo>
                    <a:pt x="26770" y="1956"/>
                  </a:lnTo>
                  <a:lnTo>
                    <a:pt x="26658" y="2049"/>
                  </a:lnTo>
                  <a:lnTo>
                    <a:pt x="26565" y="2161"/>
                  </a:lnTo>
                  <a:lnTo>
                    <a:pt x="26490" y="2291"/>
                  </a:lnTo>
                  <a:lnTo>
                    <a:pt x="26397" y="2235"/>
                  </a:lnTo>
                  <a:lnTo>
                    <a:pt x="26285" y="2180"/>
                  </a:lnTo>
                  <a:lnTo>
                    <a:pt x="26192" y="2161"/>
                  </a:lnTo>
                  <a:lnTo>
                    <a:pt x="26099" y="2142"/>
                  </a:lnTo>
                  <a:lnTo>
                    <a:pt x="25913" y="2124"/>
                  </a:lnTo>
                  <a:lnTo>
                    <a:pt x="25708" y="2161"/>
                  </a:lnTo>
                  <a:lnTo>
                    <a:pt x="25540" y="2235"/>
                  </a:lnTo>
                  <a:lnTo>
                    <a:pt x="25354" y="2347"/>
                  </a:lnTo>
                  <a:lnTo>
                    <a:pt x="25205" y="2478"/>
                  </a:lnTo>
                  <a:lnTo>
                    <a:pt x="25056" y="2608"/>
                  </a:lnTo>
                  <a:lnTo>
                    <a:pt x="24925" y="2776"/>
                  </a:lnTo>
                  <a:lnTo>
                    <a:pt x="24814" y="2962"/>
                  </a:lnTo>
                  <a:lnTo>
                    <a:pt x="24739" y="3130"/>
                  </a:lnTo>
                  <a:lnTo>
                    <a:pt x="24683" y="3316"/>
                  </a:lnTo>
                  <a:lnTo>
                    <a:pt x="24665" y="3502"/>
                  </a:lnTo>
                  <a:lnTo>
                    <a:pt x="24683" y="3670"/>
                  </a:lnTo>
                  <a:lnTo>
                    <a:pt x="24739" y="3819"/>
                  </a:lnTo>
                  <a:lnTo>
                    <a:pt x="24776" y="3893"/>
                  </a:lnTo>
                  <a:lnTo>
                    <a:pt x="24814" y="3949"/>
                  </a:lnTo>
                  <a:lnTo>
                    <a:pt x="24702" y="3968"/>
                  </a:lnTo>
                  <a:lnTo>
                    <a:pt x="24609" y="3986"/>
                  </a:lnTo>
                  <a:lnTo>
                    <a:pt x="24534" y="4024"/>
                  </a:lnTo>
                  <a:lnTo>
                    <a:pt x="24478" y="4080"/>
                  </a:lnTo>
                  <a:lnTo>
                    <a:pt x="24422" y="4135"/>
                  </a:lnTo>
                  <a:lnTo>
                    <a:pt x="24385" y="4210"/>
                  </a:lnTo>
                  <a:lnTo>
                    <a:pt x="24348" y="4359"/>
                  </a:lnTo>
                  <a:lnTo>
                    <a:pt x="24311" y="4527"/>
                  </a:lnTo>
                  <a:lnTo>
                    <a:pt x="24236" y="4676"/>
                  </a:lnTo>
                  <a:lnTo>
                    <a:pt x="24199" y="4769"/>
                  </a:lnTo>
                  <a:lnTo>
                    <a:pt x="24143" y="4843"/>
                  </a:lnTo>
                  <a:lnTo>
                    <a:pt x="24069" y="4899"/>
                  </a:lnTo>
                  <a:lnTo>
                    <a:pt x="23975" y="4974"/>
                  </a:lnTo>
                  <a:lnTo>
                    <a:pt x="23994" y="4843"/>
                  </a:lnTo>
                  <a:lnTo>
                    <a:pt x="23975" y="4732"/>
                  </a:lnTo>
                  <a:lnTo>
                    <a:pt x="23957" y="4657"/>
                  </a:lnTo>
                  <a:lnTo>
                    <a:pt x="23901" y="4583"/>
                  </a:lnTo>
                  <a:lnTo>
                    <a:pt x="23826" y="4545"/>
                  </a:lnTo>
                  <a:lnTo>
                    <a:pt x="23752" y="4527"/>
                  </a:lnTo>
                  <a:lnTo>
                    <a:pt x="23566" y="4527"/>
                  </a:lnTo>
                  <a:lnTo>
                    <a:pt x="23361" y="4545"/>
                  </a:lnTo>
                  <a:lnTo>
                    <a:pt x="23156" y="4601"/>
                  </a:lnTo>
                  <a:lnTo>
                    <a:pt x="22969" y="4620"/>
                  </a:lnTo>
                  <a:lnTo>
                    <a:pt x="22858" y="4620"/>
                  </a:lnTo>
                  <a:lnTo>
                    <a:pt x="22690" y="4545"/>
                  </a:lnTo>
                  <a:lnTo>
                    <a:pt x="22541" y="4434"/>
                  </a:lnTo>
                  <a:lnTo>
                    <a:pt x="22262" y="4210"/>
                  </a:lnTo>
                  <a:lnTo>
                    <a:pt x="22094" y="4117"/>
                  </a:lnTo>
                  <a:lnTo>
                    <a:pt x="22019" y="4098"/>
                  </a:lnTo>
                  <a:lnTo>
                    <a:pt x="21945" y="4080"/>
                  </a:lnTo>
                  <a:lnTo>
                    <a:pt x="21777" y="4080"/>
                  </a:lnTo>
                  <a:lnTo>
                    <a:pt x="21684" y="4117"/>
                  </a:lnTo>
                  <a:lnTo>
                    <a:pt x="21591" y="4173"/>
                  </a:lnTo>
                  <a:lnTo>
                    <a:pt x="21628" y="4061"/>
                  </a:lnTo>
                  <a:lnTo>
                    <a:pt x="21628" y="3931"/>
                  </a:lnTo>
                  <a:lnTo>
                    <a:pt x="21610" y="3800"/>
                  </a:lnTo>
                  <a:lnTo>
                    <a:pt x="21554" y="3670"/>
                  </a:lnTo>
                  <a:lnTo>
                    <a:pt x="21498" y="3539"/>
                  </a:lnTo>
                  <a:lnTo>
                    <a:pt x="21405" y="3428"/>
                  </a:lnTo>
                  <a:lnTo>
                    <a:pt x="21312" y="3316"/>
                  </a:lnTo>
                  <a:lnTo>
                    <a:pt x="21200" y="3223"/>
                  </a:lnTo>
                  <a:lnTo>
                    <a:pt x="21088" y="3148"/>
                  </a:lnTo>
                  <a:lnTo>
                    <a:pt x="20976" y="3092"/>
                  </a:lnTo>
                  <a:lnTo>
                    <a:pt x="20864" y="3074"/>
                  </a:lnTo>
                  <a:lnTo>
                    <a:pt x="20734" y="3074"/>
                  </a:lnTo>
                  <a:lnTo>
                    <a:pt x="20622" y="3092"/>
                  </a:lnTo>
                  <a:lnTo>
                    <a:pt x="20511" y="3167"/>
                  </a:lnTo>
                  <a:lnTo>
                    <a:pt x="20417" y="3279"/>
                  </a:lnTo>
                  <a:lnTo>
                    <a:pt x="20343" y="3428"/>
                  </a:lnTo>
                  <a:lnTo>
                    <a:pt x="20268" y="3167"/>
                  </a:lnTo>
                  <a:lnTo>
                    <a:pt x="20194" y="2962"/>
                  </a:lnTo>
                  <a:lnTo>
                    <a:pt x="20119" y="2794"/>
                  </a:lnTo>
                  <a:lnTo>
                    <a:pt x="20008" y="2664"/>
                  </a:lnTo>
                  <a:lnTo>
                    <a:pt x="19914" y="2552"/>
                  </a:lnTo>
                  <a:lnTo>
                    <a:pt x="19784" y="2496"/>
                  </a:lnTo>
                  <a:lnTo>
                    <a:pt x="19672" y="2440"/>
                  </a:lnTo>
                  <a:lnTo>
                    <a:pt x="19411" y="2440"/>
                  </a:lnTo>
                  <a:lnTo>
                    <a:pt x="19281" y="2478"/>
                  </a:lnTo>
                  <a:lnTo>
                    <a:pt x="19151" y="2533"/>
                  </a:lnTo>
                  <a:lnTo>
                    <a:pt x="19020" y="2608"/>
                  </a:lnTo>
                  <a:lnTo>
                    <a:pt x="18890" y="2682"/>
                  </a:lnTo>
                  <a:lnTo>
                    <a:pt x="18759" y="2776"/>
                  </a:lnTo>
                  <a:lnTo>
                    <a:pt x="18536" y="2999"/>
                  </a:lnTo>
                  <a:lnTo>
                    <a:pt x="18424" y="3130"/>
                  </a:lnTo>
                  <a:lnTo>
                    <a:pt x="18312" y="3260"/>
                  </a:lnTo>
                  <a:lnTo>
                    <a:pt x="18238" y="3390"/>
                  </a:lnTo>
                  <a:lnTo>
                    <a:pt x="18163" y="3521"/>
                  </a:lnTo>
                  <a:lnTo>
                    <a:pt x="18033" y="3800"/>
                  </a:lnTo>
                  <a:lnTo>
                    <a:pt x="17958" y="4080"/>
                  </a:lnTo>
                  <a:lnTo>
                    <a:pt x="17921" y="4359"/>
                  </a:lnTo>
                  <a:lnTo>
                    <a:pt x="17903" y="4657"/>
                  </a:lnTo>
                  <a:lnTo>
                    <a:pt x="17903" y="4955"/>
                  </a:lnTo>
                  <a:lnTo>
                    <a:pt x="17940" y="5253"/>
                  </a:lnTo>
                  <a:lnTo>
                    <a:pt x="17828" y="5141"/>
                  </a:lnTo>
                  <a:lnTo>
                    <a:pt x="17698" y="5048"/>
                  </a:lnTo>
                  <a:lnTo>
                    <a:pt x="17567" y="4992"/>
                  </a:lnTo>
                  <a:lnTo>
                    <a:pt x="17418" y="4955"/>
                  </a:lnTo>
                  <a:lnTo>
                    <a:pt x="17288" y="4937"/>
                  </a:lnTo>
                  <a:lnTo>
                    <a:pt x="17213" y="4955"/>
                  </a:lnTo>
                  <a:lnTo>
                    <a:pt x="17157" y="4974"/>
                  </a:lnTo>
                  <a:lnTo>
                    <a:pt x="17102" y="5011"/>
                  </a:lnTo>
                  <a:lnTo>
                    <a:pt x="17064" y="5048"/>
                  </a:lnTo>
                  <a:lnTo>
                    <a:pt x="17008" y="5104"/>
                  </a:lnTo>
                  <a:lnTo>
                    <a:pt x="16971" y="5179"/>
                  </a:lnTo>
                  <a:lnTo>
                    <a:pt x="16878" y="5048"/>
                  </a:lnTo>
                  <a:lnTo>
                    <a:pt x="16729" y="4918"/>
                  </a:lnTo>
                  <a:lnTo>
                    <a:pt x="16561" y="4806"/>
                  </a:lnTo>
                  <a:lnTo>
                    <a:pt x="16356" y="4713"/>
                  </a:lnTo>
                  <a:lnTo>
                    <a:pt x="16133" y="4657"/>
                  </a:lnTo>
                  <a:lnTo>
                    <a:pt x="15891" y="4620"/>
                  </a:lnTo>
                  <a:lnTo>
                    <a:pt x="15667" y="4620"/>
                  </a:lnTo>
                  <a:lnTo>
                    <a:pt x="15555" y="4638"/>
                  </a:lnTo>
                  <a:lnTo>
                    <a:pt x="15444" y="4676"/>
                  </a:lnTo>
                  <a:lnTo>
                    <a:pt x="15351" y="4713"/>
                  </a:lnTo>
                  <a:lnTo>
                    <a:pt x="15276" y="4787"/>
                  </a:lnTo>
                  <a:lnTo>
                    <a:pt x="15201" y="4862"/>
                  </a:lnTo>
                  <a:lnTo>
                    <a:pt x="15164" y="4974"/>
                  </a:lnTo>
                  <a:lnTo>
                    <a:pt x="15090" y="5197"/>
                  </a:lnTo>
                  <a:lnTo>
                    <a:pt x="15034" y="5458"/>
                  </a:lnTo>
                  <a:lnTo>
                    <a:pt x="14959" y="5700"/>
                  </a:lnTo>
                  <a:lnTo>
                    <a:pt x="14922" y="5812"/>
                  </a:lnTo>
                  <a:lnTo>
                    <a:pt x="14885" y="5924"/>
                  </a:lnTo>
                  <a:lnTo>
                    <a:pt x="14810" y="6017"/>
                  </a:lnTo>
                  <a:lnTo>
                    <a:pt x="14736" y="6110"/>
                  </a:lnTo>
                  <a:lnTo>
                    <a:pt x="14643" y="6166"/>
                  </a:lnTo>
                  <a:lnTo>
                    <a:pt x="14531" y="6203"/>
                  </a:lnTo>
                  <a:lnTo>
                    <a:pt x="14419" y="6222"/>
                  </a:lnTo>
                  <a:lnTo>
                    <a:pt x="14270" y="6185"/>
                  </a:lnTo>
                  <a:lnTo>
                    <a:pt x="13898" y="6091"/>
                  </a:lnTo>
                  <a:lnTo>
                    <a:pt x="13506" y="5980"/>
                  </a:lnTo>
                  <a:lnTo>
                    <a:pt x="13339" y="5961"/>
                  </a:lnTo>
                  <a:lnTo>
                    <a:pt x="13190" y="5942"/>
                  </a:lnTo>
                  <a:lnTo>
                    <a:pt x="13134" y="5961"/>
                  </a:lnTo>
                  <a:lnTo>
                    <a:pt x="13059" y="5998"/>
                  </a:lnTo>
                  <a:lnTo>
                    <a:pt x="12947" y="6110"/>
                  </a:lnTo>
                  <a:lnTo>
                    <a:pt x="12817" y="6203"/>
                  </a:lnTo>
                  <a:lnTo>
                    <a:pt x="12761" y="6222"/>
                  </a:lnTo>
                  <a:lnTo>
                    <a:pt x="12705" y="6222"/>
                  </a:lnTo>
                  <a:lnTo>
                    <a:pt x="12351" y="6073"/>
                  </a:lnTo>
                  <a:lnTo>
                    <a:pt x="12016" y="5961"/>
                  </a:lnTo>
                  <a:lnTo>
                    <a:pt x="11662" y="5887"/>
                  </a:lnTo>
                  <a:lnTo>
                    <a:pt x="11476" y="5887"/>
                  </a:lnTo>
                  <a:lnTo>
                    <a:pt x="11308" y="5868"/>
                  </a:lnTo>
                  <a:lnTo>
                    <a:pt x="11141" y="5887"/>
                  </a:lnTo>
                  <a:lnTo>
                    <a:pt x="10973" y="5905"/>
                  </a:lnTo>
                  <a:lnTo>
                    <a:pt x="10824" y="5924"/>
                  </a:lnTo>
                  <a:lnTo>
                    <a:pt x="10675" y="5980"/>
                  </a:lnTo>
                  <a:lnTo>
                    <a:pt x="10526" y="6036"/>
                  </a:lnTo>
                  <a:lnTo>
                    <a:pt x="10377" y="6110"/>
                  </a:lnTo>
                  <a:lnTo>
                    <a:pt x="10246" y="6203"/>
                  </a:lnTo>
                  <a:lnTo>
                    <a:pt x="10116" y="6296"/>
                  </a:lnTo>
                  <a:lnTo>
                    <a:pt x="10060" y="6203"/>
                  </a:lnTo>
                  <a:lnTo>
                    <a:pt x="10004" y="6110"/>
                  </a:lnTo>
                  <a:lnTo>
                    <a:pt x="9930" y="6017"/>
                  </a:lnTo>
                  <a:lnTo>
                    <a:pt x="9855" y="5924"/>
                  </a:lnTo>
                  <a:lnTo>
                    <a:pt x="9650" y="5756"/>
                  </a:lnTo>
                  <a:lnTo>
                    <a:pt x="9408" y="5588"/>
                  </a:lnTo>
                  <a:lnTo>
                    <a:pt x="9147" y="5458"/>
                  </a:lnTo>
                  <a:lnTo>
                    <a:pt x="8849" y="5346"/>
                  </a:lnTo>
                  <a:lnTo>
                    <a:pt x="8533" y="5272"/>
                  </a:lnTo>
                  <a:lnTo>
                    <a:pt x="8197" y="5235"/>
                  </a:lnTo>
                  <a:lnTo>
                    <a:pt x="7881" y="5235"/>
                  </a:lnTo>
                  <a:lnTo>
                    <a:pt x="7713" y="5253"/>
                  </a:lnTo>
                  <a:lnTo>
                    <a:pt x="7545" y="5272"/>
                  </a:lnTo>
                  <a:lnTo>
                    <a:pt x="7396" y="5309"/>
                  </a:lnTo>
                  <a:lnTo>
                    <a:pt x="7229" y="5346"/>
                  </a:lnTo>
                  <a:lnTo>
                    <a:pt x="7080" y="5421"/>
                  </a:lnTo>
                  <a:lnTo>
                    <a:pt x="6949" y="5477"/>
                  </a:lnTo>
                  <a:lnTo>
                    <a:pt x="6800" y="5570"/>
                  </a:lnTo>
                  <a:lnTo>
                    <a:pt x="6670" y="5663"/>
                  </a:lnTo>
                  <a:lnTo>
                    <a:pt x="6558" y="5793"/>
                  </a:lnTo>
                  <a:lnTo>
                    <a:pt x="6446" y="5924"/>
                  </a:lnTo>
                  <a:lnTo>
                    <a:pt x="6334" y="6054"/>
                  </a:lnTo>
                  <a:lnTo>
                    <a:pt x="6241" y="6222"/>
                  </a:lnTo>
                  <a:lnTo>
                    <a:pt x="6167" y="6390"/>
                  </a:lnTo>
                  <a:lnTo>
                    <a:pt x="6092" y="6594"/>
                  </a:lnTo>
                  <a:lnTo>
                    <a:pt x="5459" y="6669"/>
                  </a:lnTo>
                  <a:lnTo>
                    <a:pt x="4956" y="6762"/>
                  </a:lnTo>
                  <a:lnTo>
                    <a:pt x="4546" y="6855"/>
                  </a:lnTo>
                  <a:lnTo>
                    <a:pt x="4229" y="6948"/>
                  </a:lnTo>
                  <a:lnTo>
                    <a:pt x="3987" y="7042"/>
                  </a:lnTo>
                  <a:lnTo>
                    <a:pt x="3782" y="7135"/>
                  </a:lnTo>
                  <a:lnTo>
                    <a:pt x="3410" y="7321"/>
                  </a:lnTo>
                  <a:lnTo>
                    <a:pt x="3242" y="7395"/>
                  </a:lnTo>
                  <a:lnTo>
                    <a:pt x="3019" y="7451"/>
                  </a:lnTo>
                  <a:lnTo>
                    <a:pt x="2758" y="7489"/>
                  </a:lnTo>
                  <a:lnTo>
                    <a:pt x="2422" y="7507"/>
                  </a:lnTo>
                  <a:lnTo>
                    <a:pt x="1994" y="7489"/>
                  </a:lnTo>
                  <a:lnTo>
                    <a:pt x="1472" y="7470"/>
                  </a:lnTo>
                  <a:lnTo>
                    <a:pt x="802" y="7395"/>
                  </a:lnTo>
                  <a:lnTo>
                    <a:pt x="1" y="7302"/>
                  </a:lnTo>
                  <a:lnTo>
                    <a:pt x="1" y="12034"/>
                  </a:lnTo>
                  <a:lnTo>
                    <a:pt x="1770" y="12053"/>
                  </a:lnTo>
                  <a:lnTo>
                    <a:pt x="3540" y="12053"/>
                  </a:lnTo>
                  <a:lnTo>
                    <a:pt x="5291" y="12015"/>
                  </a:lnTo>
                  <a:lnTo>
                    <a:pt x="7042" y="11978"/>
                  </a:lnTo>
                  <a:lnTo>
                    <a:pt x="8737" y="11903"/>
                  </a:lnTo>
                  <a:lnTo>
                    <a:pt x="10414" y="11810"/>
                  </a:lnTo>
                  <a:lnTo>
                    <a:pt x="13599" y="11624"/>
                  </a:lnTo>
                  <a:lnTo>
                    <a:pt x="16505" y="11438"/>
                  </a:lnTo>
                  <a:lnTo>
                    <a:pt x="19095" y="11270"/>
                  </a:lnTo>
                  <a:lnTo>
                    <a:pt x="20250" y="11196"/>
                  </a:lnTo>
                  <a:lnTo>
                    <a:pt x="21274" y="11158"/>
                  </a:lnTo>
                  <a:lnTo>
                    <a:pt x="22187" y="11140"/>
                  </a:lnTo>
                  <a:lnTo>
                    <a:pt x="22969" y="11140"/>
                  </a:lnTo>
                  <a:lnTo>
                    <a:pt x="31520" y="11326"/>
                  </a:lnTo>
                  <a:lnTo>
                    <a:pt x="35320" y="11419"/>
                  </a:lnTo>
                  <a:lnTo>
                    <a:pt x="38859" y="11475"/>
                  </a:lnTo>
                  <a:lnTo>
                    <a:pt x="42175" y="11512"/>
                  </a:lnTo>
                  <a:lnTo>
                    <a:pt x="45305" y="11512"/>
                  </a:lnTo>
                  <a:lnTo>
                    <a:pt x="46832" y="11494"/>
                  </a:lnTo>
                  <a:lnTo>
                    <a:pt x="48304" y="11456"/>
                  </a:lnTo>
                  <a:lnTo>
                    <a:pt x="49757" y="11419"/>
                  </a:lnTo>
                  <a:lnTo>
                    <a:pt x="51191" y="11363"/>
                  </a:lnTo>
                  <a:lnTo>
                    <a:pt x="51191" y="5868"/>
                  </a:lnTo>
                  <a:lnTo>
                    <a:pt x="50875" y="5756"/>
                  </a:lnTo>
                  <a:lnTo>
                    <a:pt x="50595" y="5607"/>
                  </a:lnTo>
                  <a:lnTo>
                    <a:pt x="50334" y="5458"/>
                  </a:lnTo>
                  <a:lnTo>
                    <a:pt x="50092" y="5290"/>
                  </a:lnTo>
                  <a:lnTo>
                    <a:pt x="49664" y="4955"/>
                  </a:lnTo>
                  <a:lnTo>
                    <a:pt x="49254" y="4657"/>
                  </a:lnTo>
                  <a:lnTo>
                    <a:pt x="49049" y="4508"/>
                  </a:lnTo>
                  <a:lnTo>
                    <a:pt x="48826" y="4396"/>
                  </a:lnTo>
                  <a:lnTo>
                    <a:pt x="48602" y="4303"/>
                  </a:lnTo>
                  <a:lnTo>
                    <a:pt x="48341" y="4229"/>
                  </a:lnTo>
                  <a:lnTo>
                    <a:pt x="48062" y="4191"/>
                  </a:lnTo>
                  <a:lnTo>
                    <a:pt x="47745" y="4191"/>
                  </a:lnTo>
                  <a:lnTo>
                    <a:pt x="47410" y="4229"/>
                  </a:lnTo>
                  <a:lnTo>
                    <a:pt x="47019" y="4322"/>
                  </a:lnTo>
                  <a:lnTo>
                    <a:pt x="46758" y="3968"/>
                  </a:lnTo>
                  <a:lnTo>
                    <a:pt x="46497" y="3688"/>
                  </a:lnTo>
                  <a:lnTo>
                    <a:pt x="46236" y="3483"/>
                  </a:lnTo>
                  <a:lnTo>
                    <a:pt x="45975" y="3316"/>
                  </a:lnTo>
                  <a:lnTo>
                    <a:pt x="45733" y="3204"/>
                  </a:lnTo>
                  <a:lnTo>
                    <a:pt x="45491" y="3148"/>
                  </a:lnTo>
                  <a:lnTo>
                    <a:pt x="45268" y="3130"/>
                  </a:lnTo>
                  <a:lnTo>
                    <a:pt x="45044" y="3148"/>
                  </a:lnTo>
                  <a:lnTo>
                    <a:pt x="44839" y="3185"/>
                  </a:lnTo>
                  <a:lnTo>
                    <a:pt x="44653" y="3260"/>
                  </a:lnTo>
                  <a:lnTo>
                    <a:pt x="44485" y="3372"/>
                  </a:lnTo>
                  <a:lnTo>
                    <a:pt x="44317" y="3483"/>
                  </a:lnTo>
                  <a:lnTo>
                    <a:pt x="44187" y="3633"/>
                  </a:lnTo>
                  <a:lnTo>
                    <a:pt x="44075" y="3763"/>
                  </a:lnTo>
                  <a:lnTo>
                    <a:pt x="43982" y="3912"/>
                  </a:lnTo>
                  <a:lnTo>
                    <a:pt x="43926" y="4061"/>
                  </a:lnTo>
                  <a:lnTo>
                    <a:pt x="43759" y="3763"/>
                  </a:lnTo>
                  <a:lnTo>
                    <a:pt x="43591" y="3502"/>
                  </a:lnTo>
                  <a:lnTo>
                    <a:pt x="43423" y="3260"/>
                  </a:lnTo>
                  <a:lnTo>
                    <a:pt x="43256" y="3055"/>
                  </a:lnTo>
                  <a:lnTo>
                    <a:pt x="43088" y="2869"/>
                  </a:lnTo>
                  <a:lnTo>
                    <a:pt x="42920" y="2720"/>
                  </a:lnTo>
                  <a:lnTo>
                    <a:pt x="42771" y="2589"/>
                  </a:lnTo>
                  <a:lnTo>
                    <a:pt x="42604" y="2478"/>
                  </a:lnTo>
                  <a:lnTo>
                    <a:pt x="42455" y="2384"/>
                  </a:lnTo>
                  <a:lnTo>
                    <a:pt x="42324" y="2310"/>
                  </a:lnTo>
                  <a:lnTo>
                    <a:pt x="42175" y="2254"/>
                  </a:lnTo>
                  <a:lnTo>
                    <a:pt x="42045" y="2217"/>
                  </a:lnTo>
                  <a:lnTo>
                    <a:pt x="41803" y="2180"/>
                  </a:lnTo>
                  <a:lnTo>
                    <a:pt x="41616" y="2180"/>
                  </a:lnTo>
                  <a:lnTo>
                    <a:pt x="41467" y="2161"/>
                  </a:lnTo>
                  <a:lnTo>
                    <a:pt x="41337" y="2124"/>
                  </a:lnTo>
                  <a:lnTo>
                    <a:pt x="41113" y="2049"/>
                  </a:lnTo>
                  <a:lnTo>
                    <a:pt x="40909" y="1937"/>
                  </a:lnTo>
                  <a:lnTo>
                    <a:pt x="40741" y="1807"/>
                  </a:lnTo>
                  <a:lnTo>
                    <a:pt x="40573" y="1677"/>
                  </a:lnTo>
                  <a:lnTo>
                    <a:pt x="40443" y="1528"/>
                  </a:lnTo>
                  <a:lnTo>
                    <a:pt x="40201" y="1229"/>
                  </a:lnTo>
                  <a:lnTo>
                    <a:pt x="40070" y="1118"/>
                  </a:lnTo>
                  <a:lnTo>
                    <a:pt x="39940" y="1025"/>
                  </a:lnTo>
                  <a:lnTo>
                    <a:pt x="39791" y="950"/>
                  </a:lnTo>
                  <a:lnTo>
                    <a:pt x="39716" y="931"/>
                  </a:lnTo>
                  <a:lnTo>
                    <a:pt x="39456" y="931"/>
                  </a:lnTo>
                  <a:lnTo>
                    <a:pt x="39251" y="1006"/>
                  </a:lnTo>
                  <a:lnTo>
                    <a:pt x="39008" y="1136"/>
                  </a:lnTo>
                  <a:lnTo>
                    <a:pt x="38729" y="1323"/>
                  </a:lnTo>
                  <a:lnTo>
                    <a:pt x="38673" y="1155"/>
                  </a:lnTo>
                  <a:lnTo>
                    <a:pt x="38580" y="987"/>
                  </a:lnTo>
                  <a:lnTo>
                    <a:pt x="38450" y="838"/>
                  </a:lnTo>
                  <a:lnTo>
                    <a:pt x="38301" y="671"/>
                  </a:lnTo>
                  <a:lnTo>
                    <a:pt x="38133" y="540"/>
                  </a:lnTo>
                  <a:lnTo>
                    <a:pt x="37928" y="410"/>
                  </a:lnTo>
                  <a:lnTo>
                    <a:pt x="37742" y="298"/>
                  </a:lnTo>
                  <a:lnTo>
                    <a:pt x="37518" y="186"/>
                  </a:lnTo>
                  <a:lnTo>
                    <a:pt x="37313" y="112"/>
                  </a:lnTo>
                  <a:lnTo>
                    <a:pt x="37108" y="56"/>
                  </a:lnTo>
                  <a:lnTo>
                    <a:pt x="36903" y="0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0" y="1698205"/>
            <a:ext cx="4612677" cy="1470152"/>
            <a:chOff x="0" y="1698205"/>
            <a:chExt cx="4612677" cy="1470152"/>
          </a:xfrm>
        </p:grpSpPr>
        <p:sp>
          <p:nvSpPr>
            <p:cNvPr id="47" name="Google Shape;47;p2"/>
            <p:cNvSpPr/>
            <p:nvPr/>
          </p:nvSpPr>
          <p:spPr>
            <a:xfrm>
              <a:off x="0" y="1698205"/>
              <a:ext cx="1732911" cy="1337869"/>
            </a:xfrm>
            <a:custGeom>
              <a:avLst/>
              <a:gdLst/>
              <a:ahLst/>
              <a:cxnLst/>
              <a:rect l="l" t="t" r="r" b="b"/>
              <a:pathLst>
                <a:path w="56364" h="43515" extrusionOk="0">
                  <a:moveTo>
                    <a:pt x="2765" y="1"/>
                  </a:moveTo>
                  <a:lnTo>
                    <a:pt x="2258" y="20"/>
                  </a:lnTo>
                  <a:lnTo>
                    <a:pt x="1752" y="59"/>
                  </a:lnTo>
                  <a:lnTo>
                    <a:pt x="1246" y="137"/>
                  </a:lnTo>
                  <a:lnTo>
                    <a:pt x="759" y="254"/>
                  </a:lnTo>
                  <a:lnTo>
                    <a:pt x="273" y="390"/>
                  </a:lnTo>
                  <a:lnTo>
                    <a:pt x="0" y="43515"/>
                  </a:lnTo>
                  <a:lnTo>
                    <a:pt x="54651" y="43515"/>
                  </a:lnTo>
                  <a:lnTo>
                    <a:pt x="54748" y="43067"/>
                  </a:lnTo>
                  <a:lnTo>
                    <a:pt x="54787" y="42853"/>
                  </a:lnTo>
                  <a:lnTo>
                    <a:pt x="54806" y="42639"/>
                  </a:lnTo>
                  <a:lnTo>
                    <a:pt x="54826" y="42425"/>
                  </a:lnTo>
                  <a:lnTo>
                    <a:pt x="54806" y="42211"/>
                  </a:lnTo>
                  <a:lnTo>
                    <a:pt x="54767" y="42016"/>
                  </a:lnTo>
                  <a:lnTo>
                    <a:pt x="54690" y="41802"/>
                  </a:lnTo>
                  <a:lnTo>
                    <a:pt x="54962" y="41626"/>
                  </a:lnTo>
                  <a:lnTo>
                    <a:pt x="55215" y="41412"/>
                  </a:lnTo>
                  <a:lnTo>
                    <a:pt x="55449" y="41159"/>
                  </a:lnTo>
                  <a:lnTo>
                    <a:pt x="55644" y="40906"/>
                  </a:lnTo>
                  <a:lnTo>
                    <a:pt x="55819" y="40614"/>
                  </a:lnTo>
                  <a:lnTo>
                    <a:pt x="55975" y="40322"/>
                  </a:lnTo>
                  <a:lnTo>
                    <a:pt x="56111" y="40010"/>
                  </a:lnTo>
                  <a:lnTo>
                    <a:pt x="56208" y="39679"/>
                  </a:lnTo>
                  <a:lnTo>
                    <a:pt x="56286" y="39368"/>
                  </a:lnTo>
                  <a:lnTo>
                    <a:pt x="56345" y="39037"/>
                  </a:lnTo>
                  <a:lnTo>
                    <a:pt x="56364" y="38706"/>
                  </a:lnTo>
                  <a:lnTo>
                    <a:pt x="56364" y="38356"/>
                  </a:lnTo>
                  <a:lnTo>
                    <a:pt x="56345" y="38025"/>
                  </a:lnTo>
                  <a:lnTo>
                    <a:pt x="56325" y="37694"/>
                  </a:lnTo>
                  <a:lnTo>
                    <a:pt x="56267" y="37363"/>
                  </a:lnTo>
                  <a:lnTo>
                    <a:pt x="56189" y="37032"/>
                  </a:lnTo>
                  <a:lnTo>
                    <a:pt x="56111" y="36701"/>
                  </a:lnTo>
                  <a:lnTo>
                    <a:pt x="56014" y="36370"/>
                  </a:lnTo>
                  <a:lnTo>
                    <a:pt x="55897" y="36058"/>
                  </a:lnTo>
                  <a:lnTo>
                    <a:pt x="55760" y="35747"/>
                  </a:lnTo>
                  <a:lnTo>
                    <a:pt x="55624" y="35435"/>
                  </a:lnTo>
                  <a:lnTo>
                    <a:pt x="55449" y="35143"/>
                  </a:lnTo>
                  <a:lnTo>
                    <a:pt x="55274" y="34851"/>
                  </a:lnTo>
                  <a:lnTo>
                    <a:pt x="55079" y="34578"/>
                  </a:lnTo>
                  <a:lnTo>
                    <a:pt x="54884" y="34306"/>
                  </a:lnTo>
                  <a:lnTo>
                    <a:pt x="54670" y="34033"/>
                  </a:lnTo>
                  <a:lnTo>
                    <a:pt x="54437" y="33800"/>
                  </a:lnTo>
                  <a:lnTo>
                    <a:pt x="54183" y="33566"/>
                  </a:lnTo>
                  <a:lnTo>
                    <a:pt x="53930" y="33352"/>
                  </a:lnTo>
                  <a:lnTo>
                    <a:pt x="53658" y="33157"/>
                  </a:lnTo>
                  <a:lnTo>
                    <a:pt x="53366" y="32963"/>
                  </a:lnTo>
                  <a:lnTo>
                    <a:pt x="53074" y="32807"/>
                  </a:lnTo>
                  <a:lnTo>
                    <a:pt x="52762" y="32670"/>
                  </a:lnTo>
                  <a:lnTo>
                    <a:pt x="52451" y="32534"/>
                  </a:lnTo>
                  <a:lnTo>
                    <a:pt x="52120" y="32437"/>
                  </a:lnTo>
                  <a:lnTo>
                    <a:pt x="51789" y="32359"/>
                  </a:lnTo>
                  <a:lnTo>
                    <a:pt x="51458" y="32301"/>
                  </a:lnTo>
                  <a:lnTo>
                    <a:pt x="51127" y="32281"/>
                  </a:lnTo>
                  <a:lnTo>
                    <a:pt x="50776" y="32262"/>
                  </a:lnTo>
                  <a:lnTo>
                    <a:pt x="50445" y="32281"/>
                  </a:lnTo>
                  <a:lnTo>
                    <a:pt x="50114" y="32320"/>
                  </a:lnTo>
                  <a:lnTo>
                    <a:pt x="49783" y="32378"/>
                  </a:lnTo>
                  <a:lnTo>
                    <a:pt x="49452" y="32456"/>
                  </a:lnTo>
                  <a:lnTo>
                    <a:pt x="49141" y="32573"/>
                  </a:lnTo>
                  <a:lnTo>
                    <a:pt x="48829" y="32709"/>
                  </a:lnTo>
                  <a:lnTo>
                    <a:pt x="48537" y="32865"/>
                  </a:lnTo>
                  <a:lnTo>
                    <a:pt x="48245" y="33040"/>
                  </a:lnTo>
                  <a:lnTo>
                    <a:pt x="47973" y="33255"/>
                  </a:lnTo>
                  <a:lnTo>
                    <a:pt x="48051" y="32846"/>
                  </a:lnTo>
                  <a:lnTo>
                    <a:pt x="48051" y="32632"/>
                  </a:lnTo>
                  <a:lnTo>
                    <a:pt x="48051" y="32437"/>
                  </a:lnTo>
                  <a:lnTo>
                    <a:pt x="48051" y="32242"/>
                  </a:lnTo>
                  <a:lnTo>
                    <a:pt x="48031" y="32047"/>
                  </a:lnTo>
                  <a:lnTo>
                    <a:pt x="47992" y="31872"/>
                  </a:lnTo>
                  <a:lnTo>
                    <a:pt x="47934" y="31678"/>
                  </a:lnTo>
                  <a:lnTo>
                    <a:pt x="47875" y="31502"/>
                  </a:lnTo>
                  <a:lnTo>
                    <a:pt x="47797" y="31347"/>
                  </a:lnTo>
                  <a:lnTo>
                    <a:pt x="47700" y="31171"/>
                  </a:lnTo>
                  <a:lnTo>
                    <a:pt x="47603" y="31016"/>
                  </a:lnTo>
                  <a:lnTo>
                    <a:pt x="47486" y="30879"/>
                  </a:lnTo>
                  <a:lnTo>
                    <a:pt x="47330" y="30743"/>
                  </a:lnTo>
                  <a:lnTo>
                    <a:pt x="47194" y="30607"/>
                  </a:lnTo>
                  <a:lnTo>
                    <a:pt x="47019" y="30490"/>
                  </a:lnTo>
                  <a:lnTo>
                    <a:pt x="46824" y="30393"/>
                  </a:lnTo>
                  <a:lnTo>
                    <a:pt x="46649" y="30295"/>
                  </a:lnTo>
                  <a:lnTo>
                    <a:pt x="46454" y="30237"/>
                  </a:lnTo>
                  <a:lnTo>
                    <a:pt x="46240" y="30178"/>
                  </a:lnTo>
                  <a:lnTo>
                    <a:pt x="46045" y="30120"/>
                  </a:lnTo>
                  <a:lnTo>
                    <a:pt x="45831" y="30100"/>
                  </a:lnTo>
                  <a:lnTo>
                    <a:pt x="45617" y="30081"/>
                  </a:lnTo>
                  <a:lnTo>
                    <a:pt x="45403" y="30081"/>
                  </a:lnTo>
                  <a:lnTo>
                    <a:pt x="45208" y="30100"/>
                  </a:lnTo>
                  <a:lnTo>
                    <a:pt x="44994" y="30139"/>
                  </a:lnTo>
                  <a:lnTo>
                    <a:pt x="44799" y="30178"/>
                  </a:lnTo>
                  <a:lnTo>
                    <a:pt x="44585" y="30237"/>
                  </a:lnTo>
                  <a:lnTo>
                    <a:pt x="44390" y="30315"/>
                  </a:lnTo>
                  <a:lnTo>
                    <a:pt x="44215" y="30412"/>
                  </a:lnTo>
                  <a:lnTo>
                    <a:pt x="44020" y="30509"/>
                  </a:lnTo>
                  <a:lnTo>
                    <a:pt x="43845" y="30646"/>
                  </a:lnTo>
                  <a:lnTo>
                    <a:pt x="43962" y="30159"/>
                  </a:lnTo>
                  <a:lnTo>
                    <a:pt x="44059" y="29692"/>
                  </a:lnTo>
                  <a:lnTo>
                    <a:pt x="44137" y="29205"/>
                  </a:lnTo>
                  <a:lnTo>
                    <a:pt x="44176" y="28718"/>
                  </a:lnTo>
                  <a:lnTo>
                    <a:pt x="44215" y="28231"/>
                  </a:lnTo>
                  <a:lnTo>
                    <a:pt x="44215" y="27745"/>
                  </a:lnTo>
                  <a:lnTo>
                    <a:pt x="44196" y="27258"/>
                  </a:lnTo>
                  <a:lnTo>
                    <a:pt x="44176" y="26771"/>
                  </a:lnTo>
                  <a:lnTo>
                    <a:pt x="44118" y="26304"/>
                  </a:lnTo>
                  <a:lnTo>
                    <a:pt x="44020" y="25817"/>
                  </a:lnTo>
                  <a:lnTo>
                    <a:pt x="43923" y="25350"/>
                  </a:lnTo>
                  <a:lnTo>
                    <a:pt x="43787" y="24883"/>
                  </a:lnTo>
                  <a:lnTo>
                    <a:pt x="43612" y="24435"/>
                  </a:lnTo>
                  <a:lnTo>
                    <a:pt x="43436" y="24007"/>
                  </a:lnTo>
                  <a:lnTo>
                    <a:pt x="43222" y="23559"/>
                  </a:lnTo>
                  <a:lnTo>
                    <a:pt x="42969" y="23150"/>
                  </a:lnTo>
                  <a:lnTo>
                    <a:pt x="42696" y="22741"/>
                  </a:lnTo>
                  <a:lnTo>
                    <a:pt x="42404" y="22371"/>
                  </a:lnTo>
                  <a:lnTo>
                    <a:pt x="42073" y="22001"/>
                  </a:lnTo>
                  <a:lnTo>
                    <a:pt x="41723" y="21670"/>
                  </a:lnTo>
                  <a:lnTo>
                    <a:pt x="41334" y="21359"/>
                  </a:lnTo>
                  <a:lnTo>
                    <a:pt x="40944" y="21086"/>
                  </a:lnTo>
                  <a:lnTo>
                    <a:pt x="40535" y="20833"/>
                  </a:lnTo>
                  <a:lnTo>
                    <a:pt x="40088" y="20599"/>
                  </a:lnTo>
                  <a:lnTo>
                    <a:pt x="39659" y="20405"/>
                  </a:lnTo>
                  <a:lnTo>
                    <a:pt x="39192" y="20268"/>
                  </a:lnTo>
                  <a:lnTo>
                    <a:pt x="38725" y="20132"/>
                  </a:lnTo>
                  <a:lnTo>
                    <a:pt x="38257" y="20054"/>
                  </a:lnTo>
                  <a:lnTo>
                    <a:pt x="37790" y="20015"/>
                  </a:lnTo>
                  <a:lnTo>
                    <a:pt x="37303" y="20015"/>
                  </a:lnTo>
                  <a:lnTo>
                    <a:pt x="36836" y="20074"/>
                  </a:lnTo>
                  <a:lnTo>
                    <a:pt x="36369" y="20152"/>
                  </a:lnTo>
                  <a:lnTo>
                    <a:pt x="36116" y="20229"/>
                  </a:lnTo>
                  <a:lnTo>
                    <a:pt x="35863" y="20307"/>
                  </a:lnTo>
                  <a:lnTo>
                    <a:pt x="35629" y="20385"/>
                  </a:lnTo>
                  <a:lnTo>
                    <a:pt x="35376" y="20502"/>
                  </a:lnTo>
                  <a:lnTo>
                    <a:pt x="34909" y="20736"/>
                  </a:lnTo>
                  <a:lnTo>
                    <a:pt x="34480" y="21008"/>
                  </a:lnTo>
                  <a:lnTo>
                    <a:pt x="34052" y="21300"/>
                  </a:lnTo>
                  <a:lnTo>
                    <a:pt x="33643" y="21651"/>
                  </a:lnTo>
                  <a:lnTo>
                    <a:pt x="33273" y="22001"/>
                  </a:lnTo>
                  <a:lnTo>
                    <a:pt x="32923" y="22391"/>
                  </a:lnTo>
                  <a:lnTo>
                    <a:pt x="32592" y="22799"/>
                  </a:lnTo>
                  <a:lnTo>
                    <a:pt x="32280" y="23228"/>
                  </a:lnTo>
                  <a:lnTo>
                    <a:pt x="31988" y="23656"/>
                  </a:lnTo>
                  <a:lnTo>
                    <a:pt x="31716" y="24104"/>
                  </a:lnTo>
                  <a:lnTo>
                    <a:pt x="31463" y="24571"/>
                  </a:lnTo>
                  <a:lnTo>
                    <a:pt x="31229" y="25038"/>
                  </a:lnTo>
                  <a:lnTo>
                    <a:pt x="30995" y="25506"/>
                  </a:lnTo>
                  <a:lnTo>
                    <a:pt x="30845" y="25833"/>
                  </a:lnTo>
                  <a:lnTo>
                    <a:pt x="30845" y="25833"/>
                  </a:lnTo>
                  <a:lnTo>
                    <a:pt x="30879" y="25700"/>
                  </a:lnTo>
                  <a:lnTo>
                    <a:pt x="30917" y="25545"/>
                  </a:lnTo>
                  <a:lnTo>
                    <a:pt x="30937" y="25369"/>
                  </a:lnTo>
                  <a:lnTo>
                    <a:pt x="30937" y="25194"/>
                  </a:lnTo>
                  <a:lnTo>
                    <a:pt x="30917" y="25038"/>
                  </a:lnTo>
                  <a:lnTo>
                    <a:pt x="30879" y="24883"/>
                  </a:lnTo>
                  <a:lnTo>
                    <a:pt x="30840" y="24766"/>
                  </a:lnTo>
                  <a:lnTo>
                    <a:pt x="30762" y="24649"/>
                  </a:lnTo>
                  <a:lnTo>
                    <a:pt x="30684" y="24552"/>
                  </a:lnTo>
                  <a:lnTo>
                    <a:pt x="30489" y="24376"/>
                  </a:lnTo>
                  <a:lnTo>
                    <a:pt x="30294" y="24221"/>
                  </a:lnTo>
                  <a:lnTo>
                    <a:pt x="30061" y="24084"/>
                  </a:lnTo>
                  <a:lnTo>
                    <a:pt x="29847" y="23968"/>
                  </a:lnTo>
                  <a:lnTo>
                    <a:pt x="29613" y="23890"/>
                  </a:lnTo>
                  <a:lnTo>
                    <a:pt x="29399" y="23812"/>
                  </a:lnTo>
                  <a:lnTo>
                    <a:pt x="29165" y="23753"/>
                  </a:lnTo>
                  <a:lnTo>
                    <a:pt x="28912" y="23715"/>
                  </a:lnTo>
                  <a:lnTo>
                    <a:pt x="28678" y="23676"/>
                  </a:lnTo>
                  <a:lnTo>
                    <a:pt x="28192" y="23676"/>
                  </a:lnTo>
                  <a:lnTo>
                    <a:pt x="27958" y="23715"/>
                  </a:lnTo>
                  <a:lnTo>
                    <a:pt x="27724" y="23753"/>
                  </a:lnTo>
                  <a:lnTo>
                    <a:pt x="27491" y="23812"/>
                  </a:lnTo>
                  <a:lnTo>
                    <a:pt x="27257" y="23870"/>
                  </a:lnTo>
                  <a:lnTo>
                    <a:pt x="27024" y="23968"/>
                  </a:lnTo>
                  <a:lnTo>
                    <a:pt x="26809" y="24065"/>
                  </a:lnTo>
                  <a:lnTo>
                    <a:pt x="26595" y="24182"/>
                  </a:lnTo>
                  <a:lnTo>
                    <a:pt x="26401" y="24318"/>
                  </a:lnTo>
                  <a:lnTo>
                    <a:pt x="26401" y="24318"/>
                  </a:lnTo>
                  <a:lnTo>
                    <a:pt x="26790" y="24026"/>
                  </a:lnTo>
                  <a:lnTo>
                    <a:pt x="27179" y="23753"/>
                  </a:lnTo>
                  <a:lnTo>
                    <a:pt x="27355" y="23598"/>
                  </a:lnTo>
                  <a:lnTo>
                    <a:pt x="27510" y="23442"/>
                  </a:lnTo>
                  <a:lnTo>
                    <a:pt x="27647" y="23247"/>
                  </a:lnTo>
                  <a:lnTo>
                    <a:pt x="27783" y="23033"/>
                  </a:lnTo>
                  <a:lnTo>
                    <a:pt x="27880" y="22819"/>
                  </a:lnTo>
                  <a:lnTo>
                    <a:pt x="27939" y="22585"/>
                  </a:lnTo>
                  <a:lnTo>
                    <a:pt x="27997" y="22332"/>
                  </a:lnTo>
                  <a:lnTo>
                    <a:pt x="28036" y="22079"/>
                  </a:lnTo>
                  <a:lnTo>
                    <a:pt x="28036" y="21845"/>
                  </a:lnTo>
                  <a:lnTo>
                    <a:pt x="28017" y="21592"/>
                  </a:lnTo>
                  <a:lnTo>
                    <a:pt x="27958" y="21359"/>
                  </a:lnTo>
                  <a:lnTo>
                    <a:pt x="27880" y="21125"/>
                  </a:lnTo>
                  <a:lnTo>
                    <a:pt x="27763" y="20911"/>
                  </a:lnTo>
                  <a:lnTo>
                    <a:pt x="27608" y="20716"/>
                  </a:lnTo>
                  <a:lnTo>
                    <a:pt x="27432" y="20541"/>
                  </a:lnTo>
                  <a:lnTo>
                    <a:pt x="27238" y="20385"/>
                  </a:lnTo>
                  <a:lnTo>
                    <a:pt x="27024" y="20268"/>
                  </a:lnTo>
                  <a:lnTo>
                    <a:pt x="26790" y="20191"/>
                  </a:lnTo>
                  <a:lnTo>
                    <a:pt x="26556" y="20152"/>
                  </a:lnTo>
                  <a:lnTo>
                    <a:pt x="26303" y="20152"/>
                  </a:lnTo>
                  <a:lnTo>
                    <a:pt x="26693" y="19743"/>
                  </a:lnTo>
                  <a:lnTo>
                    <a:pt x="27063" y="19295"/>
                  </a:lnTo>
                  <a:lnTo>
                    <a:pt x="27413" y="18847"/>
                  </a:lnTo>
                  <a:lnTo>
                    <a:pt x="27763" y="18399"/>
                  </a:lnTo>
                  <a:lnTo>
                    <a:pt x="28094" y="17932"/>
                  </a:lnTo>
                  <a:lnTo>
                    <a:pt x="28406" y="17465"/>
                  </a:lnTo>
                  <a:lnTo>
                    <a:pt x="28717" y="16978"/>
                  </a:lnTo>
                  <a:lnTo>
                    <a:pt x="29009" y="16491"/>
                  </a:lnTo>
                  <a:lnTo>
                    <a:pt x="29282" y="15985"/>
                  </a:lnTo>
                  <a:lnTo>
                    <a:pt x="29535" y="15479"/>
                  </a:lnTo>
                  <a:lnTo>
                    <a:pt x="29769" y="14973"/>
                  </a:lnTo>
                  <a:lnTo>
                    <a:pt x="29983" y="14447"/>
                  </a:lnTo>
                  <a:lnTo>
                    <a:pt x="30178" y="13902"/>
                  </a:lnTo>
                  <a:lnTo>
                    <a:pt x="30353" y="13357"/>
                  </a:lnTo>
                  <a:lnTo>
                    <a:pt x="30489" y="12812"/>
                  </a:lnTo>
                  <a:lnTo>
                    <a:pt x="30625" y="12266"/>
                  </a:lnTo>
                  <a:lnTo>
                    <a:pt x="30723" y="11702"/>
                  </a:lnTo>
                  <a:lnTo>
                    <a:pt x="30781" y="11137"/>
                  </a:lnTo>
                  <a:lnTo>
                    <a:pt x="30801" y="10553"/>
                  </a:lnTo>
                  <a:lnTo>
                    <a:pt x="30801" y="9989"/>
                  </a:lnTo>
                  <a:lnTo>
                    <a:pt x="30762" y="9404"/>
                  </a:lnTo>
                  <a:lnTo>
                    <a:pt x="30684" y="8840"/>
                  </a:lnTo>
                  <a:lnTo>
                    <a:pt x="30567" y="8275"/>
                  </a:lnTo>
                  <a:lnTo>
                    <a:pt x="30411" y="7730"/>
                  </a:lnTo>
                  <a:lnTo>
                    <a:pt x="30236" y="7185"/>
                  </a:lnTo>
                  <a:lnTo>
                    <a:pt x="30002" y="6679"/>
                  </a:lnTo>
                  <a:lnTo>
                    <a:pt x="29749" y="6172"/>
                  </a:lnTo>
                  <a:lnTo>
                    <a:pt x="29457" y="5705"/>
                  </a:lnTo>
                  <a:lnTo>
                    <a:pt x="29126" y="5257"/>
                  </a:lnTo>
                  <a:lnTo>
                    <a:pt x="28951" y="5043"/>
                  </a:lnTo>
                  <a:lnTo>
                    <a:pt x="28756" y="4829"/>
                  </a:lnTo>
                  <a:lnTo>
                    <a:pt x="28562" y="4634"/>
                  </a:lnTo>
                  <a:lnTo>
                    <a:pt x="28347" y="4440"/>
                  </a:lnTo>
                  <a:lnTo>
                    <a:pt x="28133" y="4264"/>
                  </a:lnTo>
                  <a:lnTo>
                    <a:pt x="27919" y="4089"/>
                  </a:lnTo>
                  <a:lnTo>
                    <a:pt x="27686" y="3934"/>
                  </a:lnTo>
                  <a:lnTo>
                    <a:pt x="27452" y="3797"/>
                  </a:lnTo>
                  <a:lnTo>
                    <a:pt x="27218" y="3661"/>
                  </a:lnTo>
                  <a:lnTo>
                    <a:pt x="26985" y="3544"/>
                  </a:lnTo>
                  <a:lnTo>
                    <a:pt x="26478" y="3330"/>
                  </a:lnTo>
                  <a:lnTo>
                    <a:pt x="25972" y="3155"/>
                  </a:lnTo>
                  <a:lnTo>
                    <a:pt x="25447" y="3018"/>
                  </a:lnTo>
                  <a:lnTo>
                    <a:pt x="24921" y="2921"/>
                  </a:lnTo>
                  <a:lnTo>
                    <a:pt x="24376" y="2863"/>
                  </a:lnTo>
                  <a:lnTo>
                    <a:pt x="23831" y="2863"/>
                  </a:lnTo>
                  <a:lnTo>
                    <a:pt x="23285" y="2882"/>
                  </a:lnTo>
                  <a:lnTo>
                    <a:pt x="22740" y="2941"/>
                  </a:lnTo>
                  <a:lnTo>
                    <a:pt x="22195" y="3018"/>
                  </a:lnTo>
                  <a:lnTo>
                    <a:pt x="21650" y="3155"/>
                  </a:lnTo>
                  <a:lnTo>
                    <a:pt x="21124" y="3310"/>
                  </a:lnTo>
                  <a:lnTo>
                    <a:pt x="20618" y="3505"/>
                  </a:lnTo>
                  <a:lnTo>
                    <a:pt x="20112" y="3739"/>
                  </a:lnTo>
                  <a:lnTo>
                    <a:pt x="19625" y="3992"/>
                  </a:lnTo>
                  <a:lnTo>
                    <a:pt x="19177" y="4245"/>
                  </a:lnTo>
                  <a:lnTo>
                    <a:pt x="18749" y="4537"/>
                  </a:lnTo>
                  <a:lnTo>
                    <a:pt x="18340" y="4849"/>
                  </a:lnTo>
                  <a:lnTo>
                    <a:pt x="17951" y="5180"/>
                  </a:lnTo>
                  <a:lnTo>
                    <a:pt x="17581" y="5530"/>
                  </a:lnTo>
                  <a:lnTo>
                    <a:pt x="17211" y="5880"/>
                  </a:lnTo>
                  <a:lnTo>
                    <a:pt x="16861" y="6270"/>
                  </a:lnTo>
                  <a:lnTo>
                    <a:pt x="16530" y="6659"/>
                  </a:lnTo>
                  <a:lnTo>
                    <a:pt x="16218" y="7068"/>
                  </a:lnTo>
                  <a:lnTo>
                    <a:pt x="15907" y="7477"/>
                  </a:lnTo>
                  <a:lnTo>
                    <a:pt x="15614" y="7905"/>
                  </a:lnTo>
                  <a:lnTo>
                    <a:pt x="15342" y="8353"/>
                  </a:lnTo>
                  <a:lnTo>
                    <a:pt x="15069" y="8801"/>
                  </a:lnTo>
                  <a:lnTo>
                    <a:pt x="14836" y="9249"/>
                  </a:lnTo>
                  <a:lnTo>
                    <a:pt x="14583" y="9716"/>
                  </a:lnTo>
                  <a:lnTo>
                    <a:pt x="14368" y="10183"/>
                  </a:lnTo>
                  <a:lnTo>
                    <a:pt x="14368" y="10183"/>
                  </a:lnTo>
                  <a:lnTo>
                    <a:pt x="14407" y="10008"/>
                  </a:lnTo>
                  <a:lnTo>
                    <a:pt x="14427" y="9813"/>
                  </a:lnTo>
                  <a:lnTo>
                    <a:pt x="14446" y="9619"/>
                  </a:lnTo>
                  <a:lnTo>
                    <a:pt x="14427" y="9443"/>
                  </a:lnTo>
                  <a:lnTo>
                    <a:pt x="14388" y="9249"/>
                  </a:lnTo>
                  <a:lnTo>
                    <a:pt x="14349" y="9054"/>
                  </a:lnTo>
                  <a:lnTo>
                    <a:pt x="14291" y="8859"/>
                  </a:lnTo>
                  <a:lnTo>
                    <a:pt x="14213" y="8684"/>
                  </a:lnTo>
                  <a:lnTo>
                    <a:pt x="14135" y="8509"/>
                  </a:lnTo>
                  <a:lnTo>
                    <a:pt x="14018" y="8334"/>
                  </a:lnTo>
                  <a:lnTo>
                    <a:pt x="13901" y="8178"/>
                  </a:lnTo>
                  <a:lnTo>
                    <a:pt x="13784" y="8042"/>
                  </a:lnTo>
                  <a:lnTo>
                    <a:pt x="13648" y="7905"/>
                  </a:lnTo>
                  <a:lnTo>
                    <a:pt x="13492" y="7769"/>
                  </a:lnTo>
                  <a:lnTo>
                    <a:pt x="13337" y="7672"/>
                  </a:lnTo>
                  <a:lnTo>
                    <a:pt x="13161" y="7574"/>
                  </a:lnTo>
                  <a:lnTo>
                    <a:pt x="12967" y="7496"/>
                  </a:lnTo>
                  <a:lnTo>
                    <a:pt x="12752" y="7438"/>
                  </a:lnTo>
                  <a:lnTo>
                    <a:pt x="12538" y="7399"/>
                  </a:lnTo>
                  <a:lnTo>
                    <a:pt x="12091" y="7399"/>
                  </a:lnTo>
                  <a:lnTo>
                    <a:pt x="11876" y="7438"/>
                  </a:lnTo>
                  <a:lnTo>
                    <a:pt x="11662" y="7496"/>
                  </a:lnTo>
                  <a:lnTo>
                    <a:pt x="11448" y="7574"/>
                  </a:lnTo>
                  <a:lnTo>
                    <a:pt x="11253" y="7672"/>
                  </a:lnTo>
                  <a:lnTo>
                    <a:pt x="11059" y="7788"/>
                  </a:lnTo>
                  <a:lnTo>
                    <a:pt x="10883" y="7925"/>
                  </a:lnTo>
                  <a:lnTo>
                    <a:pt x="10728" y="8081"/>
                  </a:lnTo>
                  <a:lnTo>
                    <a:pt x="10572" y="8236"/>
                  </a:lnTo>
                  <a:lnTo>
                    <a:pt x="10455" y="8411"/>
                  </a:lnTo>
                  <a:lnTo>
                    <a:pt x="10338" y="8606"/>
                  </a:lnTo>
                  <a:lnTo>
                    <a:pt x="10260" y="8820"/>
                  </a:lnTo>
                  <a:lnTo>
                    <a:pt x="10338" y="8567"/>
                  </a:lnTo>
                  <a:lnTo>
                    <a:pt x="10397" y="8334"/>
                  </a:lnTo>
                  <a:lnTo>
                    <a:pt x="10513" y="7847"/>
                  </a:lnTo>
                  <a:lnTo>
                    <a:pt x="10552" y="7341"/>
                  </a:lnTo>
                  <a:lnTo>
                    <a:pt x="10572" y="6854"/>
                  </a:lnTo>
                  <a:lnTo>
                    <a:pt x="10552" y="6348"/>
                  </a:lnTo>
                  <a:lnTo>
                    <a:pt x="10475" y="5861"/>
                  </a:lnTo>
                  <a:lnTo>
                    <a:pt x="10377" y="5374"/>
                  </a:lnTo>
                  <a:lnTo>
                    <a:pt x="10241" y="4888"/>
                  </a:lnTo>
                  <a:lnTo>
                    <a:pt x="10066" y="4401"/>
                  </a:lnTo>
                  <a:lnTo>
                    <a:pt x="9852" y="3953"/>
                  </a:lnTo>
                  <a:lnTo>
                    <a:pt x="9598" y="3505"/>
                  </a:lnTo>
                  <a:lnTo>
                    <a:pt x="9326" y="3077"/>
                  </a:lnTo>
                  <a:lnTo>
                    <a:pt x="9034" y="2668"/>
                  </a:lnTo>
                  <a:lnTo>
                    <a:pt x="8683" y="2298"/>
                  </a:lnTo>
                  <a:lnTo>
                    <a:pt x="8333" y="1948"/>
                  </a:lnTo>
                  <a:lnTo>
                    <a:pt x="7944" y="1617"/>
                  </a:lnTo>
                  <a:lnTo>
                    <a:pt x="7535" y="1325"/>
                  </a:lnTo>
                  <a:lnTo>
                    <a:pt x="7106" y="1052"/>
                  </a:lnTo>
                  <a:lnTo>
                    <a:pt x="6678" y="818"/>
                  </a:lnTo>
                  <a:lnTo>
                    <a:pt x="6211" y="624"/>
                  </a:lnTo>
                  <a:lnTo>
                    <a:pt x="5743" y="448"/>
                  </a:lnTo>
                  <a:lnTo>
                    <a:pt x="5257" y="293"/>
                  </a:lnTo>
                  <a:lnTo>
                    <a:pt x="4770" y="176"/>
                  </a:lnTo>
                  <a:lnTo>
                    <a:pt x="4283" y="79"/>
                  </a:lnTo>
                  <a:lnTo>
                    <a:pt x="3777" y="20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5611" y="2328525"/>
              <a:ext cx="1665887" cy="763214"/>
            </a:xfrm>
            <a:custGeom>
              <a:avLst/>
              <a:gdLst/>
              <a:ahLst/>
              <a:cxnLst/>
              <a:rect l="l" t="t" r="r" b="b"/>
              <a:pathLst>
                <a:path w="54184" h="24824" extrusionOk="0">
                  <a:moveTo>
                    <a:pt x="15712" y="0"/>
                  </a:moveTo>
                  <a:lnTo>
                    <a:pt x="15440" y="20"/>
                  </a:lnTo>
                  <a:lnTo>
                    <a:pt x="15167" y="58"/>
                  </a:lnTo>
                  <a:lnTo>
                    <a:pt x="14836" y="136"/>
                  </a:lnTo>
                  <a:lnTo>
                    <a:pt x="14505" y="234"/>
                  </a:lnTo>
                  <a:lnTo>
                    <a:pt x="14174" y="350"/>
                  </a:lnTo>
                  <a:lnTo>
                    <a:pt x="13863" y="487"/>
                  </a:lnTo>
                  <a:lnTo>
                    <a:pt x="13571" y="662"/>
                  </a:lnTo>
                  <a:lnTo>
                    <a:pt x="13279" y="837"/>
                  </a:lnTo>
                  <a:lnTo>
                    <a:pt x="12986" y="1051"/>
                  </a:lnTo>
                  <a:lnTo>
                    <a:pt x="12733" y="1266"/>
                  </a:lnTo>
                  <a:lnTo>
                    <a:pt x="12480" y="1499"/>
                  </a:lnTo>
                  <a:lnTo>
                    <a:pt x="12227" y="1752"/>
                  </a:lnTo>
                  <a:lnTo>
                    <a:pt x="11994" y="2025"/>
                  </a:lnTo>
                  <a:lnTo>
                    <a:pt x="11779" y="2297"/>
                  </a:lnTo>
                  <a:lnTo>
                    <a:pt x="11585" y="2589"/>
                  </a:lnTo>
                  <a:lnTo>
                    <a:pt x="11409" y="2882"/>
                  </a:lnTo>
                  <a:lnTo>
                    <a:pt x="11234" y="3193"/>
                  </a:lnTo>
                  <a:lnTo>
                    <a:pt x="11078" y="3505"/>
                  </a:lnTo>
                  <a:lnTo>
                    <a:pt x="10942" y="3816"/>
                  </a:lnTo>
                  <a:lnTo>
                    <a:pt x="10825" y="4147"/>
                  </a:lnTo>
                  <a:lnTo>
                    <a:pt x="10709" y="4478"/>
                  </a:lnTo>
                  <a:lnTo>
                    <a:pt x="10611" y="4809"/>
                  </a:lnTo>
                  <a:lnTo>
                    <a:pt x="10533" y="5140"/>
                  </a:lnTo>
                  <a:lnTo>
                    <a:pt x="10455" y="5471"/>
                  </a:lnTo>
                  <a:lnTo>
                    <a:pt x="10339" y="6152"/>
                  </a:lnTo>
                  <a:lnTo>
                    <a:pt x="10261" y="6853"/>
                  </a:lnTo>
                  <a:lnTo>
                    <a:pt x="10202" y="7554"/>
                  </a:lnTo>
                  <a:lnTo>
                    <a:pt x="10183" y="8255"/>
                  </a:lnTo>
                  <a:lnTo>
                    <a:pt x="10183" y="8937"/>
                  </a:lnTo>
                  <a:lnTo>
                    <a:pt x="10027" y="8859"/>
                  </a:lnTo>
                  <a:lnTo>
                    <a:pt x="9891" y="8761"/>
                  </a:lnTo>
                  <a:lnTo>
                    <a:pt x="9735" y="8703"/>
                  </a:lnTo>
                  <a:lnTo>
                    <a:pt x="9560" y="8644"/>
                  </a:lnTo>
                  <a:lnTo>
                    <a:pt x="9404" y="8606"/>
                  </a:lnTo>
                  <a:lnTo>
                    <a:pt x="9229" y="8567"/>
                  </a:lnTo>
                  <a:lnTo>
                    <a:pt x="9054" y="8547"/>
                  </a:lnTo>
                  <a:lnTo>
                    <a:pt x="8703" y="8547"/>
                  </a:lnTo>
                  <a:lnTo>
                    <a:pt x="8528" y="8567"/>
                  </a:lnTo>
                  <a:lnTo>
                    <a:pt x="8372" y="8606"/>
                  </a:lnTo>
                  <a:lnTo>
                    <a:pt x="8197" y="8644"/>
                  </a:lnTo>
                  <a:lnTo>
                    <a:pt x="8041" y="8703"/>
                  </a:lnTo>
                  <a:lnTo>
                    <a:pt x="7885" y="8761"/>
                  </a:lnTo>
                  <a:lnTo>
                    <a:pt x="7730" y="8859"/>
                  </a:lnTo>
                  <a:lnTo>
                    <a:pt x="7574" y="8956"/>
                  </a:lnTo>
                  <a:lnTo>
                    <a:pt x="7438" y="9053"/>
                  </a:lnTo>
                  <a:lnTo>
                    <a:pt x="7321" y="9170"/>
                  </a:lnTo>
                  <a:lnTo>
                    <a:pt x="7204" y="9287"/>
                  </a:lnTo>
                  <a:lnTo>
                    <a:pt x="7087" y="9423"/>
                  </a:lnTo>
                  <a:lnTo>
                    <a:pt x="6990" y="9579"/>
                  </a:lnTo>
                  <a:lnTo>
                    <a:pt x="6912" y="9715"/>
                  </a:lnTo>
                  <a:lnTo>
                    <a:pt x="6834" y="9871"/>
                  </a:lnTo>
                  <a:lnTo>
                    <a:pt x="6776" y="10046"/>
                  </a:lnTo>
                  <a:lnTo>
                    <a:pt x="6717" y="10202"/>
                  </a:lnTo>
                  <a:lnTo>
                    <a:pt x="6678" y="10377"/>
                  </a:lnTo>
                  <a:lnTo>
                    <a:pt x="6639" y="10552"/>
                  </a:lnTo>
                  <a:lnTo>
                    <a:pt x="6639" y="10708"/>
                  </a:lnTo>
                  <a:lnTo>
                    <a:pt x="6639" y="10883"/>
                  </a:lnTo>
                  <a:lnTo>
                    <a:pt x="6639" y="11059"/>
                  </a:lnTo>
                  <a:lnTo>
                    <a:pt x="6678" y="11234"/>
                  </a:lnTo>
                  <a:lnTo>
                    <a:pt x="6717" y="11409"/>
                  </a:lnTo>
                  <a:lnTo>
                    <a:pt x="6542" y="11214"/>
                  </a:lnTo>
                  <a:lnTo>
                    <a:pt x="6367" y="11059"/>
                  </a:lnTo>
                  <a:lnTo>
                    <a:pt x="6153" y="10903"/>
                  </a:lnTo>
                  <a:lnTo>
                    <a:pt x="5939" y="10786"/>
                  </a:lnTo>
                  <a:lnTo>
                    <a:pt x="5705" y="10689"/>
                  </a:lnTo>
                  <a:lnTo>
                    <a:pt x="5471" y="10630"/>
                  </a:lnTo>
                  <a:lnTo>
                    <a:pt x="5218" y="10572"/>
                  </a:lnTo>
                  <a:lnTo>
                    <a:pt x="4965" y="10552"/>
                  </a:lnTo>
                  <a:lnTo>
                    <a:pt x="4731" y="10552"/>
                  </a:lnTo>
                  <a:lnTo>
                    <a:pt x="4478" y="10572"/>
                  </a:lnTo>
                  <a:lnTo>
                    <a:pt x="4225" y="10630"/>
                  </a:lnTo>
                  <a:lnTo>
                    <a:pt x="3992" y="10689"/>
                  </a:lnTo>
                  <a:lnTo>
                    <a:pt x="3758" y="10786"/>
                  </a:lnTo>
                  <a:lnTo>
                    <a:pt x="3544" y="10903"/>
                  </a:lnTo>
                  <a:lnTo>
                    <a:pt x="3349" y="11059"/>
                  </a:lnTo>
                  <a:lnTo>
                    <a:pt x="3154" y="11234"/>
                  </a:lnTo>
                  <a:lnTo>
                    <a:pt x="2999" y="11409"/>
                  </a:lnTo>
                  <a:lnTo>
                    <a:pt x="2862" y="11623"/>
                  </a:lnTo>
                  <a:lnTo>
                    <a:pt x="2765" y="11837"/>
                  </a:lnTo>
                  <a:lnTo>
                    <a:pt x="2668" y="12071"/>
                  </a:lnTo>
                  <a:lnTo>
                    <a:pt x="2609" y="12324"/>
                  </a:lnTo>
                  <a:lnTo>
                    <a:pt x="2570" y="12558"/>
                  </a:lnTo>
                  <a:lnTo>
                    <a:pt x="2570" y="12811"/>
                  </a:lnTo>
                  <a:lnTo>
                    <a:pt x="2570" y="13064"/>
                  </a:lnTo>
                  <a:lnTo>
                    <a:pt x="2609" y="13317"/>
                  </a:lnTo>
                  <a:lnTo>
                    <a:pt x="2668" y="13551"/>
                  </a:lnTo>
                  <a:lnTo>
                    <a:pt x="2746" y="13784"/>
                  </a:lnTo>
                  <a:lnTo>
                    <a:pt x="2862" y="14018"/>
                  </a:lnTo>
                  <a:lnTo>
                    <a:pt x="2979" y="14232"/>
                  </a:lnTo>
                  <a:lnTo>
                    <a:pt x="3135" y="14427"/>
                  </a:lnTo>
                  <a:lnTo>
                    <a:pt x="3310" y="14602"/>
                  </a:lnTo>
                  <a:lnTo>
                    <a:pt x="3505" y="14758"/>
                  </a:lnTo>
                  <a:lnTo>
                    <a:pt x="3505" y="14758"/>
                  </a:lnTo>
                  <a:lnTo>
                    <a:pt x="3349" y="14719"/>
                  </a:lnTo>
                  <a:lnTo>
                    <a:pt x="3193" y="14680"/>
                  </a:lnTo>
                  <a:lnTo>
                    <a:pt x="2882" y="14641"/>
                  </a:lnTo>
                  <a:lnTo>
                    <a:pt x="2590" y="14661"/>
                  </a:lnTo>
                  <a:lnTo>
                    <a:pt x="2278" y="14699"/>
                  </a:lnTo>
                  <a:lnTo>
                    <a:pt x="1986" y="14797"/>
                  </a:lnTo>
                  <a:lnTo>
                    <a:pt x="1694" y="14914"/>
                  </a:lnTo>
                  <a:lnTo>
                    <a:pt x="1422" y="15069"/>
                  </a:lnTo>
                  <a:lnTo>
                    <a:pt x="1169" y="15264"/>
                  </a:lnTo>
                  <a:lnTo>
                    <a:pt x="935" y="15478"/>
                  </a:lnTo>
                  <a:lnTo>
                    <a:pt x="721" y="15712"/>
                  </a:lnTo>
                  <a:lnTo>
                    <a:pt x="526" y="15965"/>
                  </a:lnTo>
                  <a:lnTo>
                    <a:pt x="351" y="16238"/>
                  </a:lnTo>
                  <a:lnTo>
                    <a:pt x="215" y="16530"/>
                  </a:lnTo>
                  <a:lnTo>
                    <a:pt x="98" y="16841"/>
                  </a:lnTo>
                  <a:lnTo>
                    <a:pt x="20" y="17153"/>
                  </a:lnTo>
                  <a:lnTo>
                    <a:pt x="0" y="17464"/>
                  </a:lnTo>
                  <a:lnTo>
                    <a:pt x="0" y="17795"/>
                  </a:lnTo>
                  <a:lnTo>
                    <a:pt x="20" y="18107"/>
                  </a:lnTo>
                  <a:lnTo>
                    <a:pt x="78" y="18418"/>
                  </a:lnTo>
                  <a:lnTo>
                    <a:pt x="156" y="18710"/>
                  </a:lnTo>
                  <a:lnTo>
                    <a:pt x="273" y="19022"/>
                  </a:lnTo>
                  <a:lnTo>
                    <a:pt x="409" y="19294"/>
                  </a:lnTo>
                  <a:lnTo>
                    <a:pt x="546" y="19586"/>
                  </a:lnTo>
                  <a:lnTo>
                    <a:pt x="721" y="19859"/>
                  </a:lnTo>
                  <a:lnTo>
                    <a:pt x="915" y="20112"/>
                  </a:lnTo>
                  <a:lnTo>
                    <a:pt x="1130" y="20365"/>
                  </a:lnTo>
                  <a:lnTo>
                    <a:pt x="1344" y="20599"/>
                  </a:lnTo>
                  <a:lnTo>
                    <a:pt x="1577" y="20813"/>
                  </a:lnTo>
                  <a:lnTo>
                    <a:pt x="1830" y="21027"/>
                  </a:lnTo>
                  <a:lnTo>
                    <a:pt x="2103" y="21222"/>
                  </a:lnTo>
                  <a:lnTo>
                    <a:pt x="2376" y="21397"/>
                  </a:lnTo>
                  <a:lnTo>
                    <a:pt x="2648" y="21572"/>
                  </a:lnTo>
                  <a:lnTo>
                    <a:pt x="2940" y="21709"/>
                  </a:lnTo>
                  <a:lnTo>
                    <a:pt x="3213" y="21845"/>
                  </a:lnTo>
                  <a:lnTo>
                    <a:pt x="3524" y="21962"/>
                  </a:lnTo>
                  <a:lnTo>
                    <a:pt x="3816" y="22078"/>
                  </a:lnTo>
                  <a:lnTo>
                    <a:pt x="4420" y="22273"/>
                  </a:lnTo>
                  <a:lnTo>
                    <a:pt x="5043" y="22429"/>
                  </a:lnTo>
                  <a:lnTo>
                    <a:pt x="5685" y="22565"/>
                  </a:lnTo>
                  <a:lnTo>
                    <a:pt x="6328" y="22663"/>
                  </a:lnTo>
                  <a:lnTo>
                    <a:pt x="7593" y="22838"/>
                  </a:lnTo>
                  <a:lnTo>
                    <a:pt x="12422" y="23441"/>
                  </a:lnTo>
                  <a:lnTo>
                    <a:pt x="14836" y="23733"/>
                  </a:lnTo>
                  <a:lnTo>
                    <a:pt x="17250" y="24006"/>
                  </a:lnTo>
                  <a:lnTo>
                    <a:pt x="19684" y="24240"/>
                  </a:lnTo>
                  <a:lnTo>
                    <a:pt x="22118" y="24454"/>
                  </a:lnTo>
                  <a:lnTo>
                    <a:pt x="24532" y="24629"/>
                  </a:lnTo>
                  <a:lnTo>
                    <a:pt x="25758" y="24687"/>
                  </a:lnTo>
                  <a:lnTo>
                    <a:pt x="26966" y="24746"/>
                  </a:lnTo>
                  <a:lnTo>
                    <a:pt x="28173" y="24785"/>
                  </a:lnTo>
                  <a:lnTo>
                    <a:pt x="29380" y="24804"/>
                  </a:lnTo>
                  <a:lnTo>
                    <a:pt x="30587" y="24824"/>
                  </a:lnTo>
                  <a:lnTo>
                    <a:pt x="31794" y="24824"/>
                  </a:lnTo>
                  <a:lnTo>
                    <a:pt x="33001" y="24804"/>
                  </a:lnTo>
                  <a:lnTo>
                    <a:pt x="34208" y="24765"/>
                  </a:lnTo>
                  <a:lnTo>
                    <a:pt x="35415" y="24707"/>
                  </a:lnTo>
                  <a:lnTo>
                    <a:pt x="36622" y="24629"/>
                  </a:lnTo>
                  <a:lnTo>
                    <a:pt x="37829" y="24551"/>
                  </a:lnTo>
                  <a:lnTo>
                    <a:pt x="39017" y="24434"/>
                  </a:lnTo>
                  <a:lnTo>
                    <a:pt x="40224" y="24298"/>
                  </a:lnTo>
                  <a:lnTo>
                    <a:pt x="41412" y="24142"/>
                  </a:lnTo>
                  <a:lnTo>
                    <a:pt x="42599" y="23967"/>
                  </a:lnTo>
                  <a:lnTo>
                    <a:pt x="43787" y="23753"/>
                  </a:lnTo>
                  <a:lnTo>
                    <a:pt x="44975" y="23519"/>
                  </a:lnTo>
                  <a:lnTo>
                    <a:pt x="46162" y="23266"/>
                  </a:lnTo>
                  <a:lnTo>
                    <a:pt x="47019" y="23052"/>
                  </a:lnTo>
                  <a:lnTo>
                    <a:pt x="47447" y="22935"/>
                  </a:lnTo>
                  <a:lnTo>
                    <a:pt x="47876" y="22799"/>
                  </a:lnTo>
                  <a:lnTo>
                    <a:pt x="48285" y="22643"/>
                  </a:lnTo>
                  <a:lnTo>
                    <a:pt x="48693" y="22468"/>
                  </a:lnTo>
                  <a:lnTo>
                    <a:pt x="49102" y="22293"/>
                  </a:lnTo>
                  <a:lnTo>
                    <a:pt x="49492" y="22078"/>
                  </a:lnTo>
                  <a:lnTo>
                    <a:pt x="49862" y="21864"/>
                  </a:lnTo>
                  <a:lnTo>
                    <a:pt x="50212" y="21631"/>
                  </a:lnTo>
                  <a:lnTo>
                    <a:pt x="50524" y="21358"/>
                  </a:lnTo>
                  <a:lnTo>
                    <a:pt x="50835" y="21066"/>
                  </a:lnTo>
                  <a:lnTo>
                    <a:pt x="51088" y="20755"/>
                  </a:lnTo>
                  <a:lnTo>
                    <a:pt x="51341" y="20404"/>
                  </a:lnTo>
                  <a:lnTo>
                    <a:pt x="51536" y="20054"/>
                  </a:lnTo>
                  <a:lnTo>
                    <a:pt x="51614" y="19859"/>
                  </a:lnTo>
                  <a:lnTo>
                    <a:pt x="51692" y="19645"/>
                  </a:lnTo>
                  <a:lnTo>
                    <a:pt x="51789" y="19333"/>
                  </a:lnTo>
                  <a:lnTo>
                    <a:pt x="51867" y="19002"/>
                  </a:lnTo>
                  <a:lnTo>
                    <a:pt x="52023" y="18340"/>
                  </a:lnTo>
                  <a:lnTo>
                    <a:pt x="52120" y="18009"/>
                  </a:lnTo>
                  <a:lnTo>
                    <a:pt x="52237" y="17678"/>
                  </a:lnTo>
                  <a:lnTo>
                    <a:pt x="52315" y="17542"/>
                  </a:lnTo>
                  <a:lnTo>
                    <a:pt x="52393" y="17386"/>
                  </a:lnTo>
                  <a:lnTo>
                    <a:pt x="52490" y="17250"/>
                  </a:lnTo>
                  <a:lnTo>
                    <a:pt x="52607" y="17114"/>
                  </a:lnTo>
                  <a:lnTo>
                    <a:pt x="52782" y="16938"/>
                  </a:lnTo>
                  <a:lnTo>
                    <a:pt x="52938" y="16783"/>
                  </a:lnTo>
                  <a:lnTo>
                    <a:pt x="53288" y="16510"/>
                  </a:lnTo>
                  <a:lnTo>
                    <a:pt x="53444" y="16354"/>
                  </a:lnTo>
                  <a:lnTo>
                    <a:pt x="53580" y="16179"/>
                  </a:lnTo>
                  <a:lnTo>
                    <a:pt x="53717" y="15984"/>
                  </a:lnTo>
                  <a:lnTo>
                    <a:pt x="53833" y="15751"/>
                  </a:lnTo>
                  <a:lnTo>
                    <a:pt x="53931" y="15439"/>
                  </a:lnTo>
                  <a:lnTo>
                    <a:pt x="54028" y="15108"/>
                  </a:lnTo>
                  <a:lnTo>
                    <a:pt x="54086" y="14758"/>
                  </a:lnTo>
                  <a:lnTo>
                    <a:pt x="54145" y="14427"/>
                  </a:lnTo>
                  <a:lnTo>
                    <a:pt x="54164" y="14057"/>
                  </a:lnTo>
                  <a:lnTo>
                    <a:pt x="54184" y="13707"/>
                  </a:lnTo>
                  <a:lnTo>
                    <a:pt x="54164" y="13356"/>
                  </a:lnTo>
                  <a:lnTo>
                    <a:pt x="54145" y="13006"/>
                  </a:lnTo>
                  <a:lnTo>
                    <a:pt x="54106" y="12655"/>
                  </a:lnTo>
                  <a:lnTo>
                    <a:pt x="54028" y="12305"/>
                  </a:lnTo>
                  <a:lnTo>
                    <a:pt x="53950" y="11954"/>
                  </a:lnTo>
                  <a:lnTo>
                    <a:pt x="53853" y="11623"/>
                  </a:lnTo>
                  <a:lnTo>
                    <a:pt x="53736" y="11292"/>
                  </a:lnTo>
                  <a:lnTo>
                    <a:pt x="53580" y="10981"/>
                  </a:lnTo>
                  <a:lnTo>
                    <a:pt x="53424" y="10689"/>
                  </a:lnTo>
                  <a:lnTo>
                    <a:pt x="53249" y="10397"/>
                  </a:lnTo>
                  <a:lnTo>
                    <a:pt x="53132" y="10222"/>
                  </a:lnTo>
                  <a:lnTo>
                    <a:pt x="52996" y="10066"/>
                  </a:lnTo>
                  <a:lnTo>
                    <a:pt x="52704" y="9754"/>
                  </a:lnTo>
                  <a:lnTo>
                    <a:pt x="52393" y="9482"/>
                  </a:lnTo>
                  <a:lnTo>
                    <a:pt x="52042" y="9248"/>
                  </a:lnTo>
                  <a:lnTo>
                    <a:pt x="51672" y="9034"/>
                  </a:lnTo>
                  <a:lnTo>
                    <a:pt x="51283" y="8859"/>
                  </a:lnTo>
                  <a:lnTo>
                    <a:pt x="50874" y="8722"/>
                  </a:lnTo>
                  <a:lnTo>
                    <a:pt x="50465" y="8625"/>
                  </a:lnTo>
                  <a:lnTo>
                    <a:pt x="50056" y="8586"/>
                  </a:lnTo>
                  <a:lnTo>
                    <a:pt x="49647" y="8567"/>
                  </a:lnTo>
                  <a:lnTo>
                    <a:pt x="49239" y="8606"/>
                  </a:lnTo>
                  <a:lnTo>
                    <a:pt x="49044" y="8625"/>
                  </a:lnTo>
                  <a:lnTo>
                    <a:pt x="48849" y="8683"/>
                  </a:lnTo>
                  <a:lnTo>
                    <a:pt x="48654" y="8722"/>
                  </a:lnTo>
                  <a:lnTo>
                    <a:pt x="48460" y="8800"/>
                  </a:lnTo>
                  <a:lnTo>
                    <a:pt x="48285" y="8878"/>
                  </a:lnTo>
                  <a:lnTo>
                    <a:pt x="48109" y="8975"/>
                  </a:lnTo>
                  <a:lnTo>
                    <a:pt x="47934" y="9073"/>
                  </a:lnTo>
                  <a:lnTo>
                    <a:pt x="47759" y="9190"/>
                  </a:lnTo>
                  <a:lnTo>
                    <a:pt x="47603" y="9326"/>
                  </a:lnTo>
                  <a:lnTo>
                    <a:pt x="47447" y="9462"/>
                  </a:lnTo>
                  <a:lnTo>
                    <a:pt x="47467" y="9306"/>
                  </a:lnTo>
                  <a:lnTo>
                    <a:pt x="47447" y="9131"/>
                  </a:lnTo>
                  <a:lnTo>
                    <a:pt x="47408" y="8820"/>
                  </a:lnTo>
                  <a:lnTo>
                    <a:pt x="47311" y="8508"/>
                  </a:lnTo>
                  <a:lnTo>
                    <a:pt x="47194" y="8216"/>
                  </a:lnTo>
                  <a:lnTo>
                    <a:pt x="47019" y="7924"/>
                  </a:lnTo>
                  <a:lnTo>
                    <a:pt x="46824" y="7671"/>
                  </a:lnTo>
                  <a:lnTo>
                    <a:pt x="46591" y="7457"/>
                  </a:lnTo>
                  <a:lnTo>
                    <a:pt x="46454" y="7340"/>
                  </a:lnTo>
                  <a:lnTo>
                    <a:pt x="46338" y="7262"/>
                  </a:lnTo>
                  <a:lnTo>
                    <a:pt x="46182" y="7184"/>
                  </a:lnTo>
                  <a:lnTo>
                    <a:pt x="46046" y="7106"/>
                  </a:lnTo>
                  <a:lnTo>
                    <a:pt x="45734" y="7009"/>
                  </a:lnTo>
                  <a:lnTo>
                    <a:pt x="45423" y="6931"/>
                  </a:lnTo>
                  <a:lnTo>
                    <a:pt x="45092" y="6912"/>
                  </a:lnTo>
                  <a:lnTo>
                    <a:pt x="44761" y="6931"/>
                  </a:lnTo>
                  <a:lnTo>
                    <a:pt x="44449" y="6990"/>
                  </a:lnTo>
                  <a:lnTo>
                    <a:pt x="44138" y="7087"/>
                  </a:lnTo>
                  <a:lnTo>
                    <a:pt x="44001" y="7165"/>
                  </a:lnTo>
                  <a:lnTo>
                    <a:pt x="43846" y="7243"/>
                  </a:lnTo>
                  <a:lnTo>
                    <a:pt x="43807" y="6951"/>
                  </a:lnTo>
                  <a:lnTo>
                    <a:pt x="43748" y="6678"/>
                  </a:lnTo>
                  <a:lnTo>
                    <a:pt x="43651" y="6386"/>
                  </a:lnTo>
                  <a:lnTo>
                    <a:pt x="43573" y="6113"/>
                  </a:lnTo>
                  <a:lnTo>
                    <a:pt x="43456" y="5860"/>
                  </a:lnTo>
                  <a:lnTo>
                    <a:pt x="43339" y="5588"/>
                  </a:lnTo>
                  <a:lnTo>
                    <a:pt x="43203" y="5335"/>
                  </a:lnTo>
                  <a:lnTo>
                    <a:pt x="43047" y="5101"/>
                  </a:lnTo>
                  <a:lnTo>
                    <a:pt x="42892" y="4848"/>
                  </a:lnTo>
                  <a:lnTo>
                    <a:pt x="42716" y="4614"/>
                  </a:lnTo>
                  <a:lnTo>
                    <a:pt x="42522" y="4400"/>
                  </a:lnTo>
                  <a:lnTo>
                    <a:pt x="42327" y="4186"/>
                  </a:lnTo>
                  <a:lnTo>
                    <a:pt x="42132" y="3972"/>
                  </a:lnTo>
                  <a:lnTo>
                    <a:pt x="41918" y="3777"/>
                  </a:lnTo>
                  <a:lnTo>
                    <a:pt x="41684" y="3602"/>
                  </a:lnTo>
                  <a:lnTo>
                    <a:pt x="41470" y="3427"/>
                  </a:lnTo>
                  <a:lnTo>
                    <a:pt x="41217" y="3251"/>
                  </a:lnTo>
                  <a:lnTo>
                    <a:pt x="40984" y="3096"/>
                  </a:lnTo>
                  <a:lnTo>
                    <a:pt x="40730" y="2959"/>
                  </a:lnTo>
                  <a:lnTo>
                    <a:pt x="40477" y="2823"/>
                  </a:lnTo>
                  <a:lnTo>
                    <a:pt x="40205" y="2706"/>
                  </a:lnTo>
                  <a:lnTo>
                    <a:pt x="39932" y="2589"/>
                  </a:lnTo>
                  <a:lnTo>
                    <a:pt x="39660" y="2492"/>
                  </a:lnTo>
                  <a:lnTo>
                    <a:pt x="39387" y="2414"/>
                  </a:lnTo>
                  <a:lnTo>
                    <a:pt x="39095" y="2356"/>
                  </a:lnTo>
                  <a:lnTo>
                    <a:pt x="38822" y="2297"/>
                  </a:lnTo>
                  <a:lnTo>
                    <a:pt x="38530" y="2258"/>
                  </a:lnTo>
                  <a:lnTo>
                    <a:pt x="38258" y="2239"/>
                  </a:lnTo>
                  <a:lnTo>
                    <a:pt x="37966" y="2220"/>
                  </a:lnTo>
                  <a:lnTo>
                    <a:pt x="37674" y="2239"/>
                  </a:lnTo>
                  <a:lnTo>
                    <a:pt x="37382" y="2258"/>
                  </a:lnTo>
                  <a:lnTo>
                    <a:pt x="37090" y="2297"/>
                  </a:lnTo>
                  <a:lnTo>
                    <a:pt x="36817" y="2356"/>
                  </a:lnTo>
                  <a:lnTo>
                    <a:pt x="36525" y="2434"/>
                  </a:lnTo>
                  <a:lnTo>
                    <a:pt x="36252" y="2512"/>
                  </a:lnTo>
                  <a:lnTo>
                    <a:pt x="35980" y="2609"/>
                  </a:lnTo>
                  <a:lnTo>
                    <a:pt x="35727" y="2726"/>
                  </a:lnTo>
                  <a:lnTo>
                    <a:pt x="35474" y="2862"/>
                  </a:lnTo>
                  <a:lnTo>
                    <a:pt x="35221" y="3018"/>
                  </a:lnTo>
                  <a:lnTo>
                    <a:pt x="34967" y="3174"/>
                  </a:lnTo>
                  <a:lnTo>
                    <a:pt x="34734" y="3329"/>
                  </a:lnTo>
                  <a:lnTo>
                    <a:pt x="34520" y="3505"/>
                  </a:lnTo>
                  <a:lnTo>
                    <a:pt x="34286" y="3699"/>
                  </a:lnTo>
                  <a:lnTo>
                    <a:pt x="34091" y="3894"/>
                  </a:lnTo>
                  <a:lnTo>
                    <a:pt x="33877" y="4108"/>
                  </a:lnTo>
                  <a:lnTo>
                    <a:pt x="33702" y="4342"/>
                  </a:lnTo>
                  <a:lnTo>
                    <a:pt x="33507" y="4556"/>
                  </a:lnTo>
                  <a:lnTo>
                    <a:pt x="33351" y="4790"/>
                  </a:lnTo>
                  <a:lnTo>
                    <a:pt x="33176" y="5043"/>
                  </a:lnTo>
                  <a:lnTo>
                    <a:pt x="33040" y="5296"/>
                  </a:lnTo>
                  <a:lnTo>
                    <a:pt x="32904" y="5549"/>
                  </a:lnTo>
                  <a:lnTo>
                    <a:pt x="32767" y="5802"/>
                  </a:lnTo>
                  <a:lnTo>
                    <a:pt x="32670" y="6075"/>
                  </a:lnTo>
                  <a:lnTo>
                    <a:pt x="32553" y="6347"/>
                  </a:lnTo>
                  <a:lnTo>
                    <a:pt x="32475" y="6620"/>
                  </a:lnTo>
                  <a:lnTo>
                    <a:pt x="32397" y="6892"/>
                  </a:lnTo>
                  <a:lnTo>
                    <a:pt x="32339" y="7184"/>
                  </a:lnTo>
                  <a:lnTo>
                    <a:pt x="32300" y="7476"/>
                  </a:lnTo>
                  <a:lnTo>
                    <a:pt x="32261" y="7749"/>
                  </a:lnTo>
                  <a:lnTo>
                    <a:pt x="32242" y="8041"/>
                  </a:lnTo>
                  <a:lnTo>
                    <a:pt x="32242" y="8333"/>
                  </a:lnTo>
                  <a:lnTo>
                    <a:pt x="32261" y="8625"/>
                  </a:lnTo>
                  <a:lnTo>
                    <a:pt x="32300" y="8898"/>
                  </a:lnTo>
                  <a:lnTo>
                    <a:pt x="32339" y="9190"/>
                  </a:lnTo>
                  <a:lnTo>
                    <a:pt x="32300" y="9034"/>
                  </a:lnTo>
                  <a:lnTo>
                    <a:pt x="32242" y="8859"/>
                  </a:lnTo>
                  <a:lnTo>
                    <a:pt x="32183" y="8703"/>
                  </a:lnTo>
                  <a:lnTo>
                    <a:pt x="32105" y="8567"/>
                  </a:lnTo>
                  <a:lnTo>
                    <a:pt x="32008" y="8411"/>
                  </a:lnTo>
                  <a:lnTo>
                    <a:pt x="31891" y="8294"/>
                  </a:lnTo>
                  <a:lnTo>
                    <a:pt x="31774" y="8158"/>
                  </a:lnTo>
                  <a:lnTo>
                    <a:pt x="31638" y="8060"/>
                  </a:lnTo>
                  <a:lnTo>
                    <a:pt x="31502" y="7944"/>
                  </a:lnTo>
                  <a:lnTo>
                    <a:pt x="31366" y="7866"/>
                  </a:lnTo>
                  <a:lnTo>
                    <a:pt x="31210" y="7788"/>
                  </a:lnTo>
                  <a:lnTo>
                    <a:pt x="31054" y="7710"/>
                  </a:lnTo>
                  <a:lnTo>
                    <a:pt x="30879" y="7671"/>
                  </a:lnTo>
                  <a:lnTo>
                    <a:pt x="30723" y="7632"/>
                  </a:lnTo>
                  <a:lnTo>
                    <a:pt x="30548" y="7613"/>
                  </a:lnTo>
                  <a:lnTo>
                    <a:pt x="30373" y="7593"/>
                  </a:lnTo>
                  <a:lnTo>
                    <a:pt x="30197" y="7613"/>
                  </a:lnTo>
                  <a:lnTo>
                    <a:pt x="30042" y="7652"/>
                  </a:lnTo>
                  <a:lnTo>
                    <a:pt x="29866" y="7690"/>
                  </a:lnTo>
                  <a:lnTo>
                    <a:pt x="29711" y="7749"/>
                  </a:lnTo>
                  <a:lnTo>
                    <a:pt x="29555" y="7827"/>
                  </a:lnTo>
                  <a:lnTo>
                    <a:pt x="29399" y="7905"/>
                  </a:lnTo>
                  <a:lnTo>
                    <a:pt x="29263" y="8002"/>
                  </a:lnTo>
                  <a:lnTo>
                    <a:pt x="29127" y="8099"/>
                  </a:lnTo>
                  <a:lnTo>
                    <a:pt x="29010" y="8236"/>
                  </a:lnTo>
                  <a:lnTo>
                    <a:pt x="28893" y="8352"/>
                  </a:lnTo>
                  <a:lnTo>
                    <a:pt x="28796" y="8489"/>
                  </a:lnTo>
                  <a:lnTo>
                    <a:pt x="28698" y="8644"/>
                  </a:lnTo>
                  <a:lnTo>
                    <a:pt x="28620" y="8800"/>
                  </a:lnTo>
                  <a:lnTo>
                    <a:pt x="28562" y="8956"/>
                  </a:lnTo>
                  <a:lnTo>
                    <a:pt x="28523" y="9112"/>
                  </a:lnTo>
                  <a:lnTo>
                    <a:pt x="28484" y="9287"/>
                  </a:lnTo>
                  <a:lnTo>
                    <a:pt x="28445" y="9151"/>
                  </a:lnTo>
                  <a:lnTo>
                    <a:pt x="28406" y="9014"/>
                  </a:lnTo>
                  <a:lnTo>
                    <a:pt x="28289" y="8761"/>
                  </a:lnTo>
                  <a:lnTo>
                    <a:pt x="28114" y="8528"/>
                  </a:lnTo>
                  <a:lnTo>
                    <a:pt x="27920" y="8314"/>
                  </a:lnTo>
                  <a:lnTo>
                    <a:pt x="27705" y="8138"/>
                  </a:lnTo>
                  <a:lnTo>
                    <a:pt x="27452" y="8002"/>
                  </a:lnTo>
                  <a:lnTo>
                    <a:pt x="27199" y="7885"/>
                  </a:lnTo>
                  <a:lnTo>
                    <a:pt x="27063" y="7866"/>
                  </a:lnTo>
                  <a:lnTo>
                    <a:pt x="26907" y="7846"/>
                  </a:lnTo>
                  <a:lnTo>
                    <a:pt x="26771" y="7827"/>
                  </a:lnTo>
                  <a:lnTo>
                    <a:pt x="26635" y="7827"/>
                  </a:lnTo>
                  <a:lnTo>
                    <a:pt x="26342" y="7885"/>
                  </a:lnTo>
                  <a:lnTo>
                    <a:pt x="26070" y="7963"/>
                  </a:lnTo>
                  <a:lnTo>
                    <a:pt x="25817" y="8080"/>
                  </a:lnTo>
                  <a:lnTo>
                    <a:pt x="25583" y="8255"/>
                  </a:lnTo>
                  <a:lnTo>
                    <a:pt x="25388" y="8450"/>
                  </a:lnTo>
                  <a:lnTo>
                    <a:pt x="25213" y="8664"/>
                  </a:lnTo>
                  <a:lnTo>
                    <a:pt x="25135" y="8800"/>
                  </a:lnTo>
                  <a:lnTo>
                    <a:pt x="25077" y="8917"/>
                  </a:lnTo>
                  <a:lnTo>
                    <a:pt x="25116" y="8606"/>
                  </a:lnTo>
                  <a:lnTo>
                    <a:pt x="25135" y="8275"/>
                  </a:lnTo>
                  <a:lnTo>
                    <a:pt x="25135" y="7944"/>
                  </a:lnTo>
                  <a:lnTo>
                    <a:pt x="25116" y="7632"/>
                  </a:lnTo>
                  <a:lnTo>
                    <a:pt x="25077" y="7301"/>
                  </a:lnTo>
                  <a:lnTo>
                    <a:pt x="25019" y="6990"/>
                  </a:lnTo>
                  <a:lnTo>
                    <a:pt x="24941" y="6659"/>
                  </a:lnTo>
                  <a:lnTo>
                    <a:pt x="24863" y="6347"/>
                  </a:lnTo>
                  <a:lnTo>
                    <a:pt x="24746" y="6055"/>
                  </a:lnTo>
                  <a:lnTo>
                    <a:pt x="24629" y="5744"/>
                  </a:lnTo>
                  <a:lnTo>
                    <a:pt x="24493" y="5451"/>
                  </a:lnTo>
                  <a:lnTo>
                    <a:pt x="24337" y="5159"/>
                  </a:lnTo>
                  <a:lnTo>
                    <a:pt x="24181" y="4867"/>
                  </a:lnTo>
                  <a:lnTo>
                    <a:pt x="24006" y="4595"/>
                  </a:lnTo>
                  <a:lnTo>
                    <a:pt x="23811" y="4322"/>
                  </a:lnTo>
                  <a:lnTo>
                    <a:pt x="23617" y="4050"/>
                  </a:lnTo>
                  <a:lnTo>
                    <a:pt x="23403" y="3816"/>
                  </a:lnTo>
                  <a:lnTo>
                    <a:pt x="23188" y="3563"/>
                  </a:lnTo>
                  <a:lnTo>
                    <a:pt x="22955" y="3329"/>
                  </a:lnTo>
                  <a:lnTo>
                    <a:pt x="22721" y="3115"/>
                  </a:lnTo>
                  <a:lnTo>
                    <a:pt x="22234" y="2687"/>
                  </a:lnTo>
                  <a:lnTo>
                    <a:pt x="21728" y="2278"/>
                  </a:lnTo>
                  <a:lnTo>
                    <a:pt x="21183" y="1908"/>
                  </a:lnTo>
                  <a:lnTo>
                    <a:pt x="20618" y="1577"/>
                  </a:lnTo>
                  <a:lnTo>
                    <a:pt x="20054" y="1246"/>
                  </a:lnTo>
                  <a:lnTo>
                    <a:pt x="19470" y="954"/>
                  </a:lnTo>
                  <a:lnTo>
                    <a:pt x="18944" y="720"/>
                  </a:lnTo>
                  <a:lnTo>
                    <a:pt x="18438" y="506"/>
                  </a:lnTo>
                  <a:lnTo>
                    <a:pt x="17893" y="331"/>
                  </a:lnTo>
                  <a:lnTo>
                    <a:pt x="17367" y="175"/>
                  </a:lnTo>
                  <a:lnTo>
                    <a:pt x="16822" y="78"/>
                  </a:lnTo>
                  <a:lnTo>
                    <a:pt x="16549" y="39"/>
                  </a:lnTo>
                  <a:lnTo>
                    <a:pt x="16277" y="0"/>
                  </a:ln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21949" y="1721540"/>
              <a:ext cx="2590727" cy="1241514"/>
            </a:xfrm>
            <a:custGeom>
              <a:avLst/>
              <a:gdLst/>
              <a:ahLst/>
              <a:cxnLst/>
              <a:rect l="l" t="t" r="r" b="b"/>
              <a:pathLst>
                <a:path w="84265" h="40381" extrusionOk="0">
                  <a:moveTo>
                    <a:pt x="80585" y="1"/>
                  </a:moveTo>
                  <a:lnTo>
                    <a:pt x="80137" y="40"/>
                  </a:lnTo>
                  <a:lnTo>
                    <a:pt x="79689" y="98"/>
                  </a:lnTo>
                  <a:lnTo>
                    <a:pt x="79261" y="196"/>
                  </a:lnTo>
                  <a:lnTo>
                    <a:pt x="78832" y="312"/>
                  </a:lnTo>
                  <a:lnTo>
                    <a:pt x="78404" y="449"/>
                  </a:lnTo>
                  <a:lnTo>
                    <a:pt x="77995" y="605"/>
                  </a:lnTo>
                  <a:lnTo>
                    <a:pt x="77586" y="799"/>
                  </a:lnTo>
                  <a:lnTo>
                    <a:pt x="77197" y="1013"/>
                  </a:lnTo>
                  <a:lnTo>
                    <a:pt x="76827" y="1266"/>
                  </a:lnTo>
                  <a:lnTo>
                    <a:pt x="76457" y="1520"/>
                  </a:lnTo>
                  <a:lnTo>
                    <a:pt x="76126" y="1812"/>
                  </a:lnTo>
                  <a:lnTo>
                    <a:pt x="75815" y="2123"/>
                  </a:lnTo>
                  <a:lnTo>
                    <a:pt x="75523" y="2454"/>
                  </a:lnTo>
                  <a:lnTo>
                    <a:pt x="75231" y="2785"/>
                  </a:lnTo>
                  <a:lnTo>
                    <a:pt x="74977" y="3155"/>
                  </a:lnTo>
                  <a:lnTo>
                    <a:pt x="74763" y="3525"/>
                  </a:lnTo>
                  <a:lnTo>
                    <a:pt x="74549" y="3914"/>
                  </a:lnTo>
                  <a:lnTo>
                    <a:pt x="74354" y="4323"/>
                  </a:lnTo>
                  <a:lnTo>
                    <a:pt x="74199" y="4732"/>
                  </a:lnTo>
                  <a:lnTo>
                    <a:pt x="74062" y="5141"/>
                  </a:lnTo>
                  <a:lnTo>
                    <a:pt x="73946" y="5569"/>
                  </a:lnTo>
                  <a:lnTo>
                    <a:pt x="73868" y="6017"/>
                  </a:lnTo>
                  <a:lnTo>
                    <a:pt x="73809" y="6445"/>
                  </a:lnTo>
                  <a:lnTo>
                    <a:pt x="73770" y="6893"/>
                  </a:lnTo>
                  <a:lnTo>
                    <a:pt x="73673" y="6465"/>
                  </a:lnTo>
                  <a:lnTo>
                    <a:pt x="73556" y="6056"/>
                  </a:lnTo>
                  <a:lnTo>
                    <a:pt x="73381" y="5667"/>
                  </a:lnTo>
                  <a:lnTo>
                    <a:pt x="73167" y="5297"/>
                  </a:lnTo>
                  <a:lnTo>
                    <a:pt x="72933" y="4927"/>
                  </a:lnTo>
                  <a:lnTo>
                    <a:pt x="72661" y="4596"/>
                  </a:lnTo>
                  <a:lnTo>
                    <a:pt x="72369" y="4284"/>
                  </a:lnTo>
                  <a:lnTo>
                    <a:pt x="72038" y="3992"/>
                  </a:lnTo>
                  <a:lnTo>
                    <a:pt x="71707" y="3720"/>
                  </a:lnTo>
                  <a:lnTo>
                    <a:pt x="71337" y="3486"/>
                  </a:lnTo>
                  <a:lnTo>
                    <a:pt x="70947" y="3272"/>
                  </a:lnTo>
                  <a:lnTo>
                    <a:pt x="70558" y="3097"/>
                  </a:lnTo>
                  <a:lnTo>
                    <a:pt x="70149" y="2960"/>
                  </a:lnTo>
                  <a:lnTo>
                    <a:pt x="69721" y="2863"/>
                  </a:lnTo>
                  <a:lnTo>
                    <a:pt x="69292" y="2785"/>
                  </a:lnTo>
                  <a:lnTo>
                    <a:pt x="68864" y="2746"/>
                  </a:lnTo>
                  <a:lnTo>
                    <a:pt x="68436" y="2766"/>
                  </a:lnTo>
                  <a:lnTo>
                    <a:pt x="68007" y="2805"/>
                  </a:lnTo>
                  <a:lnTo>
                    <a:pt x="67579" y="2882"/>
                  </a:lnTo>
                  <a:lnTo>
                    <a:pt x="67151" y="2980"/>
                  </a:lnTo>
                  <a:lnTo>
                    <a:pt x="66742" y="3136"/>
                  </a:lnTo>
                  <a:lnTo>
                    <a:pt x="66353" y="3311"/>
                  </a:lnTo>
                  <a:lnTo>
                    <a:pt x="65963" y="3505"/>
                  </a:lnTo>
                  <a:lnTo>
                    <a:pt x="65593" y="3739"/>
                  </a:lnTo>
                  <a:lnTo>
                    <a:pt x="65243" y="3992"/>
                  </a:lnTo>
                  <a:lnTo>
                    <a:pt x="64912" y="4265"/>
                  </a:lnTo>
                  <a:lnTo>
                    <a:pt x="64600" y="4557"/>
                  </a:lnTo>
                  <a:lnTo>
                    <a:pt x="64308" y="4888"/>
                  </a:lnTo>
                  <a:lnTo>
                    <a:pt x="64036" y="5238"/>
                  </a:lnTo>
                  <a:lnTo>
                    <a:pt x="63783" y="5589"/>
                  </a:lnTo>
                  <a:lnTo>
                    <a:pt x="63568" y="5959"/>
                  </a:lnTo>
                  <a:lnTo>
                    <a:pt x="63374" y="6368"/>
                  </a:lnTo>
                  <a:lnTo>
                    <a:pt x="63218" y="6757"/>
                  </a:lnTo>
                  <a:lnTo>
                    <a:pt x="63082" y="7166"/>
                  </a:lnTo>
                  <a:lnTo>
                    <a:pt x="62984" y="7594"/>
                  </a:lnTo>
                  <a:lnTo>
                    <a:pt x="62906" y="8022"/>
                  </a:lnTo>
                  <a:lnTo>
                    <a:pt x="62867" y="8451"/>
                  </a:lnTo>
                  <a:lnTo>
                    <a:pt x="62848" y="8879"/>
                  </a:lnTo>
                  <a:lnTo>
                    <a:pt x="62848" y="9327"/>
                  </a:lnTo>
                  <a:lnTo>
                    <a:pt x="62887" y="9755"/>
                  </a:lnTo>
                  <a:lnTo>
                    <a:pt x="62945" y="10184"/>
                  </a:lnTo>
                  <a:lnTo>
                    <a:pt x="63043" y="10612"/>
                  </a:lnTo>
                  <a:lnTo>
                    <a:pt x="63140" y="11040"/>
                  </a:lnTo>
                  <a:lnTo>
                    <a:pt x="63276" y="11449"/>
                  </a:lnTo>
                  <a:lnTo>
                    <a:pt x="63432" y="11858"/>
                  </a:lnTo>
                  <a:lnTo>
                    <a:pt x="63627" y="12247"/>
                  </a:lnTo>
                  <a:lnTo>
                    <a:pt x="63821" y="12637"/>
                  </a:lnTo>
                  <a:lnTo>
                    <a:pt x="64055" y="13007"/>
                  </a:lnTo>
                  <a:lnTo>
                    <a:pt x="64055" y="13007"/>
                  </a:lnTo>
                  <a:lnTo>
                    <a:pt x="63880" y="12851"/>
                  </a:lnTo>
                  <a:lnTo>
                    <a:pt x="63666" y="12734"/>
                  </a:lnTo>
                  <a:lnTo>
                    <a:pt x="63471" y="12637"/>
                  </a:lnTo>
                  <a:lnTo>
                    <a:pt x="63257" y="12578"/>
                  </a:lnTo>
                  <a:lnTo>
                    <a:pt x="63023" y="12520"/>
                  </a:lnTo>
                  <a:lnTo>
                    <a:pt x="62809" y="12500"/>
                  </a:lnTo>
                  <a:lnTo>
                    <a:pt x="62575" y="12500"/>
                  </a:lnTo>
                  <a:lnTo>
                    <a:pt x="62342" y="12539"/>
                  </a:lnTo>
                  <a:lnTo>
                    <a:pt x="62128" y="12578"/>
                  </a:lnTo>
                  <a:lnTo>
                    <a:pt x="61913" y="12656"/>
                  </a:lnTo>
                  <a:lnTo>
                    <a:pt x="61699" y="12753"/>
                  </a:lnTo>
                  <a:lnTo>
                    <a:pt x="61505" y="12870"/>
                  </a:lnTo>
                  <a:lnTo>
                    <a:pt x="61310" y="13007"/>
                  </a:lnTo>
                  <a:lnTo>
                    <a:pt x="61154" y="13162"/>
                  </a:lnTo>
                  <a:lnTo>
                    <a:pt x="60998" y="13338"/>
                  </a:lnTo>
                  <a:lnTo>
                    <a:pt x="60862" y="13532"/>
                  </a:lnTo>
                  <a:lnTo>
                    <a:pt x="60745" y="13299"/>
                  </a:lnTo>
                  <a:lnTo>
                    <a:pt x="60609" y="13084"/>
                  </a:lnTo>
                  <a:lnTo>
                    <a:pt x="60453" y="12870"/>
                  </a:lnTo>
                  <a:lnTo>
                    <a:pt x="60298" y="12676"/>
                  </a:lnTo>
                  <a:lnTo>
                    <a:pt x="60103" y="12500"/>
                  </a:lnTo>
                  <a:lnTo>
                    <a:pt x="59908" y="12345"/>
                  </a:lnTo>
                  <a:lnTo>
                    <a:pt x="59713" y="12189"/>
                  </a:lnTo>
                  <a:lnTo>
                    <a:pt x="59499" y="12053"/>
                  </a:lnTo>
                  <a:lnTo>
                    <a:pt x="59266" y="11916"/>
                  </a:lnTo>
                  <a:lnTo>
                    <a:pt x="59032" y="11819"/>
                  </a:lnTo>
                  <a:lnTo>
                    <a:pt x="58798" y="11741"/>
                  </a:lnTo>
                  <a:lnTo>
                    <a:pt x="58545" y="11663"/>
                  </a:lnTo>
                  <a:lnTo>
                    <a:pt x="58292" y="11605"/>
                  </a:lnTo>
                  <a:lnTo>
                    <a:pt x="58039" y="11585"/>
                  </a:lnTo>
                  <a:lnTo>
                    <a:pt x="57786" y="11566"/>
                  </a:lnTo>
                  <a:lnTo>
                    <a:pt x="57533" y="11585"/>
                  </a:lnTo>
                  <a:lnTo>
                    <a:pt x="57280" y="11605"/>
                  </a:lnTo>
                  <a:lnTo>
                    <a:pt x="57027" y="11663"/>
                  </a:lnTo>
                  <a:lnTo>
                    <a:pt x="56793" y="11722"/>
                  </a:lnTo>
                  <a:lnTo>
                    <a:pt x="56559" y="11819"/>
                  </a:lnTo>
                  <a:lnTo>
                    <a:pt x="56345" y="11916"/>
                  </a:lnTo>
                  <a:lnTo>
                    <a:pt x="56131" y="12033"/>
                  </a:lnTo>
                  <a:lnTo>
                    <a:pt x="55917" y="12169"/>
                  </a:lnTo>
                  <a:lnTo>
                    <a:pt x="55722" y="12325"/>
                  </a:lnTo>
                  <a:lnTo>
                    <a:pt x="55547" y="12481"/>
                  </a:lnTo>
                  <a:lnTo>
                    <a:pt x="55372" y="12676"/>
                  </a:lnTo>
                  <a:lnTo>
                    <a:pt x="55216" y="12851"/>
                  </a:lnTo>
                  <a:lnTo>
                    <a:pt x="55080" y="13065"/>
                  </a:lnTo>
                  <a:lnTo>
                    <a:pt x="54963" y="13279"/>
                  </a:lnTo>
                  <a:lnTo>
                    <a:pt x="54846" y="13493"/>
                  </a:lnTo>
                  <a:lnTo>
                    <a:pt x="54749" y="13727"/>
                  </a:lnTo>
                  <a:lnTo>
                    <a:pt x="54671" y="13980"/>
                  </a:lnTo>
                  <a:lnTo>
                    <a:pt x="54437" y="13727"/>
                  </a:lnTo>
                  <a:lnTo>
                    <a:pt x="54204" y="13474"/>
                  </a:lnTo>
                  <a:lnTo>
                    <a:pt x="53950" y="13260"/>
                  </a:lnTo>
                  <a:lnTo>
                    <a:pt x="53678" y="13026"/>
                  </a:lnTo>
                  <a:lnTo>
                    <a:pt x="53425" y="12812"/>
                  </a:lnTo>
                  <a:lnTo>
                    <a:pt x="53133" y="12617"/>
                  </a:lnTo>
                  <a:lnTo>
                    <a:pt x="52860" y="12423"/>
                  </a:lnTo>
                  <a:lnTo>
                    <a:pt x="52568" y="12247"/>
                  </a:lnTo>
                  <a:lnTo>
                    <a:pt x="52257" y="12092"/>
                  </a:lnTo>
                  <a:lnTo>
                    <a:pt x="51965" y="11936"/>
                  </a:lnTo>
                  <a:lnTo>
                    <a:pt x="51653" y="11780"/>
                  </a:lnTo>
                  <a:lnTo>
                    <a:pt x="51342" y="11663"/>
                  </a:lnTo>
                  <a:lnTo>
                    <a:pt x="51011" y="11527"/>
                  </a:lnTo>
                  <a:lnTo>
                    <a:pt x="50699" y="11430"/>
                  </a:lnTo>
                  <a:lnTo>
                    <a:pt x="50368" y="11332"/>
                  </a:lnTo>
                  <a:lnTo>
                    <a:pt x="50037" y="11235"/>
                  </a:lnTo>
                  <a:lnTo>
                    <a:pt x="49706" y="11176"/>
                  </a:lnTo>
                  <a:lnTo>
                    <a:pt x="49356" y="11118"/>
                  </a:lnTo>
                  <a:lnTo>
                    <a:pt x="49025" y="11060"/>
                  </a:lnTo>
                  <a:lnTo>
                    <a:pt x="48674" y="11021"/>
                  </a:lnTo>
                  <a:lnTo>
                    <a:pt x="48343" y="11001"/>
                  </a:lnTo>
                  <a:lnTo>
                    <a:pt x="47993" y="10982"/>
                  </a:lnTo>
                  <a:lnTo>
                    <a:pt x="47662" y="10982"/>
                  </a:lnTo>
                  <a:lnTo>
                    <a:pt x="47311" y="11001"/>
                  </a:lnTo>
                  <a:lnTo>
                    <a:pt x="46980" y="11040"/>
                  </a:lnTo>
                  <a:lnTo>
                    <a:pt x="46630" y="11079"/>
                  </a:lnTo>
                  <a:lnTo>
                    <a:pt x="46299" y="11118"/>
                  </a:lnTo>
                  <a:lnTo>
                    <a:pt x="45968" y="11196"/>
                  </a:lnTo>
                  <a:lnTo>
                    <a:pt x="45637" y="11274"/>
                  </a:lnTo>
                  <a:lnTo>
                    <a:pt x="45306" y="11371"/>
                  </a:lnTo>
                  <a:lnTo>
                    <a:pt x="44975" y="11469"/>
                  </a:lnTo>
                  <a:lnTo>
                    <a:pt x="44664" y="11605"/>
                  </a:lnTo>
                  <a:lnTo>
                    <a:pt x="44352" y="11741"/>
                  </a:lnTo>
                  <a:lnTo>
                    <a:pt x="44041" y="11877"/>
                  </a:lnTo>
                  <a:lnTo>
                    <a:pt x="43729" y="12053"/>
                  </a:lnTo>
                  <a:lnTo>
                    <a:pt x="43437" y="12208"/>
                  </a:lnTo>
                  <a:lnTo>
                    <a:pt x="43145" y="12403"/>
                  </a:lnTo>
                  <a:lnTo>
                    <a:pt x="42872" y="12598"/>
                  </a:lnTo>
                  <a:lnTo>
                    <a:pt x="42600" y="12812"/>
                  </a:lnTo>
                  <a:lnTo>
                    <a:pt x="42327" y="13026"/>
                  </a:lnTo>
                  <a:lnTo>
                    <a:pt x="42074" y="13260"/>
                  </a:lnTo>
                  <a:lnTo>
                    <a:pt x="41821" y="13493"/>
                  </a:lnTo>
                  <a:lnTo>
                    <a:pt x="41568" y="13727"/>
                  </a:lnTo>
                  <a:lnTo>
                    <a:pt x="41334" y="13980"/>
                  </a:lnTo>
                  <a:lnTo>
                    <a:pt x="41120" y="14253"/>
                  </a:lnTo>
                  <a:lnTo>
                    <a:pt x="40906" y="14525"/>
                  </a:lnTo>
                  <a:lnTo>
                    <a:pt x="40692" y="14798"/>
                  </a:lnTo>
                  <a:lnTo>
                    <a:pt x="40497" y="15090"/>
                  </a:lnTo>
                  <a:lnTo>
                    <a:pt x="40322" y="15382"/>
                  </a:lnTo>
                  <a:lnTo>
                    <a:pt x="40147" y="15674"/>
                  </a:lnTo>
                  <a:lnTo>
                    <a:pt x="39971" y="15985"/>
                  </a:lnTo>
                  <a:lnTo>
                    <a:pt x="39835" y="16297"/>
                  </a:lnTo>
                  <a:lnTo>
                    <a:pt x="39679" y="16608"/>
                  </a:lnTo>
                  <a:lnTo>
                    <a:pt x="39563" y="16939"/>
                  </a:lnTo>
                  <a:lnTo>
                    <a:pt x="39446" y="17251"/>
                  </a:lnTo>
                  <a:lnTo>
                    <a:pt x="39348" y="17582"/>
                  </a:lnTo>
                  <a:lnTo>
                    <a:pt x="39251" y="17913"/>
                  </a:lnTo>
                  <a:lnTo>
                    <a:pt x="39173" y="18244"/>
                  </a:lnTo>
                  <a:lnTo>
                    <a:pt x="39115" y="18594"/>
                  </a:lnTo>
                  <a:lnTo>
                    <a:pt x="39056" y="18925"/>
                  </a:lnTo>
                  <a:lnTo>
                    <a:pt x="39037" y="19276"/>
                  </a:lnTo>
                  <a:lnTo>
                    <a:pt x="39017" y="19607"/>
                  </a:lnTo>
                  <a:lnTo>
                    <a:pt x="38998" y="19957"/>
                  </a:lnTo>
                  <a:lnTo>
                    <a:pt x="39017" y="20288"/>
                  </a:lnTo>
                  <a:lnTo>
                    <a:pt x="38862" y="20171"/>
                  </a:lnTo>
                  <a:lnTo>
                    <a:pt x="38706" y="20055"/>
                  </a:lnTo>
                  <a:lnTo>
                    <a:pt x="38550" y="19957"/>
                  </a:lnTo>
                  <a:lnTo>
                    <a:pt x="38394" y="19860"/>
                  </a:lnTo>
                  <a:lnTo>
                    <a:pt x="38044" y="19704"/>
                  </a:lnTo>
                  <a:lnTo>
                    <a:pt x="37674" y="19587"/>
                  </a:lnTo>
                  <a:lnTo>
                    <a:pt x="37304" y="19529"/>
                  </a:lnTo>
                  <a:lnTo>
                    <a:pt x="36934" y="19490"/>
                  </a:lnTo>
                  <a:lnTo>
                    <a:pt x="36740" y="19509"/>
                  </a:lnTo>
                  <a:lnTo>
                    <a:pt x="36564" y="19509"/>
                  </a:lnTo>
                  <a:lnTo>
                    <a:pt x="36370" y="19548"/>
                  </a:lnTo>
                  <a:lnTo>
                    <a:pt x="36175" y="19587"/>
                  </a:lnTo>
                  <a:lnTo>
                    <a:pt x="35805" y="19704"/>
                  </a:lnTo>
                  <a:lnTo>
                    <a:pt x="35455" y="19840"/>
                  </a:lnTo>
                  <a:lnTo>
                    <a:pt x="35104" y="20035"/>
                  </a:lnTo>
                  <a:lnTo>
                    <a:pt x="34773" y="20269"/>
                  </a:lnTo>
                  <a:lnTo>
                    <a:pt x="34462" y="20522"/>
                  </a:lnTo>
                  <a:lnTo>
                    <a:pt x="34325" y="20678"/>
                  </a:lnTo>
                  <a:lnTo>
                    <a:pt x="34208" y="20814"/>
                  </a:lnTo>
                  <a:lnTo>
                    <a:pt x="34092" y="20970"/>
                  </a:lnTo>
                  <a:lnTo>
                    <a:pt x="33994" y="21145"/>
                  </a:lnTo>
                  <a:lnTo>
                    <a:pt x="33897" y="21301"/>
                  </a:lnTo>
                  <a:lnTo>
                    <a:pt x="33839" y="21476"/>
                  </a:lnTo>
                  <a:lnTo>
                    <a:pt x="33566" y="20970"/>
                  </a:lnTo>
                  <a:lnTo>
                    <a:pt x="33293" y="20483"/>
                  </a:lnTo>
                  <a:lnTo>
                    <a:pt x="32982" y="19996"/>
                  </a:lnTo>
                  <a:lnTo>
                    <a:pt x="32651" y="19529"/>
                  </a:lnTo>
                  <a:lnTo>
                    <a:pt x="32300" y="19081"/>
                  </a:lnTo>
                  <a:lnTo>
                    <a:pt x="31911" y="18653"/>
                  </a:lnTo>
                  <a:lnTo>
                    <a:pt x="31522" y="18244"/>
                  </a:lnTo>
                  <a:lnTo>
                    <a:pt x="31093" y="17854"/>
                  </a:lnTo>
                  <a:lnTo>
                    <a:pt x="30665" y="17504"/>
                  </a:lnTo>
                  <a:lnTo>
                    <a:pt x="30198" y="17154"/>
                  </a:lnTo>
                  <a:lnTo>
                    <a:pt x="29731" y="16823"/>
                  </a:lnTo>
                  <a:lnTo>
                    <a:pt x="29244" y="16531"/>
                  </a:lnTo>
                  <a:lnTo>
                    <a:pt x="28738" y="16258"/>
                  </a:lnTo>
                  <a:lnTo>
                    <a:pt x="28231" y="16024"/>
                  </a:lnTo>
                  <a:lnTo>
                    <a:pt x="27686" y="15791"/>
                  </a:lnTo>
                  <a:lnTo>
                    <a:pt x="27161" y="15616"/>
                  </a:lnTo>
                  <a:lnTo>
                    <a:pt x="26576" y="15440"/>
                  </a:lnTo>
                  <a:lnTo>
                    <a:pt x="25973" y="15304"/>
                  </a:lnTo>
                  <a:lnTo>
                    <a:pt x="25389" y="15207"/>
                  </a:lnTo>
                  <a:lnTo>
                    <a:pt x="24785" y="15148"/>
                  </a:lnTo>
                  <a:lnTo>
                    <a:pt x="23870" y="15148"/>
                  </a:lnTo>
                  <a:lnTo>
                    <a:pt x="23578" y="15168"/>
                  </a:lnTo>
                  <a:lnTo>
                    <a:pt x="23286" y="15207"/>
                  </a:lnTo>
                  <a:lnTo>
                    <a:pt x="22975" y="15265"/>
                  </a:lnTo>
                  <a:lnTo>
                    <a:pt x="22683" y="15323"/>
                  </a:lnTo>
                  <a:lnTo>
                    <a:pt x="22391" y="15401"/>
                  </a:lnTo>
                  <a:lnTo>
                    <a:pt x="22118" y="15479"/>
                  </a:lnTo>
                  <a:lnTo>
                    <a:pt x="21865" y="15577"/>
                  </a:lnTo>
                  <a:lnTo>
                    <a:pt x="21592" y="15693"/>
                  </a:lnTo>
                  <a:lnTo>
                    <a:pt x="21339" y="15810"/>
                  </a:lnTo>
                  <a:lnTo>
                    <a:pt x="21086" y="15946"/>
                  </a:lnTo>
                  <a:lnTo>
                    <a:pt x="20852" y="16083"/>
                  </a:lnTo>
                  <a:lnTo>
                    <a:pt x="20385" y="16394"/>
                  </a:lnTo>
                  <a:lnTo>
                    <a:pt x="19937" y="16745"/>
                  </a:lnTo>
                  <a:lnTo>
                    <a:pt x="19529" y="17134"/>
                  </a:lnTo>
                  <a:lnTo>
                    <a:pt x="19139" y="17543"/>
                  </a:lnTo>
                  <a:lnTo>
                    <a:pt x="18789" y="17991"/>
                  </a:lnTo>
                  <a:lnTo>
                    <a:pt x="18458" y="18458"/>
                  </a:lnTo>
                  <a:lnTo>
                    <a:pt x="18166" y="18945"/>
                  </a:lnTo>
                  <a:lnTo>
                    <a:pt x="17913" y="19451"/>
                  </a:lnTo>
                  <a:lnTo>
                    <a:pt x="17679" y="19977"/>
                  </a:lnTo>
                  <a:lnTo>
                    <a:pt x="17504" y="20522"/>
                  </a:lnTo>
                  <a:lnTo>
                    <a:pt x="17348" y="21086"/>
                  </a:lnTo>
                  <a:lnTo>
                    <a:pt x="17231" y="21632"/>
                  </a:lnTo>
                  <a:lnTo>
                    <a:pt x="17153" y="22196"/>
                  </a:lnTo>
                  <a:lnTo>
                    <a:pt x="17114" y="22780"/>
                  </a:lnTo>
                  <a:lnTo>
                    <a:pt x="17095" y="23345"/>
                  </a:lnTo>
                  <a:lnTo>
                    <a:pt x="17134" y="23910"/>
                  </a:lnTo>
                  <a:lnTo>
                    <a:pt x="17192" y="24474"/>
                  </a:lnTo>
                  <a:lnTo>
                    <a:pt x="17270" y="25019"/>
                  </a:lnTo>
                  <a:lnTo>
                    <a:pt x="17387" y="25584"/>
                  </a:lnTo>
                  <a:lnTo>
                    <a:pt x="17523" y="26129"/>
                  </a:lnTo>
                  <a:lnTo>
                    <a:pt x="17679" y="26674"/>
                  </a:lnTo>
                  <a:lnTo>
                    <a:pt x="17874" y="27200"/>
                  </a:lnTo>
                  <a:lnTo>
                    <a:pt x="18088" y="27745"/>
                  </a:lnTo>
                  <a:lnTo>
                    <a:pt x="18321" y="28251"/>
                  </a:lnTo>
                  <a:lnTo>
                    <a:pt x="18594" y="28757"/>
                  </a:lnTo>
                  <a:lnTo>
                    <a:pt x="18867" y="29264"/>
                  </a:lnTo>
                  <a:lnTo>
                    <a:pt x="19159" y="29750"/>
                  </a:lnTo>
                  <a:lnTo>
                    <a:pt x="19490" y="30218"/>
                  </a:lnTo>
                  <a:lnTo>
                    <a:pt x="19821" y="30685"/>
                  </a:lnTo>
                  <a:lnTo>
                    <a:pt x="19626" y="30510"/>
                  </a:lnTo>
                  <a:lnTo>
                    <a:pt x="19392" y="30373"/>
                  </a:lnTo>
                  <a:lnTo>
                    <a:pt x="19159" y="30276"/>
                  </a:lnTo>
                  <a:lnTo>
                    <a:pt x="18906" y="30198"/>
                  </a:lnTo>
                  <a:lnTo>
                    <a:pt x="18652" y="30140"/>
                  </a:lnTo>
                  <a:lnTo>
                    <a:pt x="18380" y="30120"/>
                  </a:lnTo>
                  <a:lnTo>
                    <a:pt x="18107" y="30120"/>
                  </a:lnTo>
                  <a:lnTo>
                    <a:pt x="17854" y="30140"/>
                  </a:lnTo>
                  <a:lnTo>
                    <a:pt x="17582" y="30198"/>
                  </a:lnTo>
                  <a:lnTo>
                    <a:pt x="17329" y="30257"/>
                  </a:lnTo>
                  <a:lnTo>
                    <a:pt x="17075" y="30334"/>
                  </a:lnTo>
                  <a:lnTo>
                    <a:pt x="16822" y="30432"/>
                  </a:lnTo>
                  <a:lnTo>
                    <a:pt x="16336" y="30626"/>
                  </a:lnTo>
                  <a:lnTo>
                    <a:pt x="15868" y="30860"/>
                  </a:lnTo>
                  <a:lnTo>
                    <a:pt x="15557" y="31016"/>
                  </a:lnTo>
                  <a:lnTo>
                    <a:pt x="15245" y="31191"/>
                  </a:lnTo>
                  <a:lnTo>
                    <a:pt x="14953" y="31386"/>
                  </a:lnTo>
                  <a:lnTo>
                    <a:pt x="14817" y="31483"/>
                  </a:lnTo>
                  <a:lnTo>
                    <a:pt x="14681" y="31600"/>
                  </a:lnTo>
                  <a:lnTo>
                    <a:pt x="14564" y="31717"/>
                  </a:lnTo>
                  <a:lnTo>
                    <a:pt x="14466" y="31873"/>
                  </a:lnTo>
                  <a:lnTo>
                    <a:pt x="14389" y="32028"/>
                  </a:lnTo>
                  <a:lnTo>
                    <a:pt x="14350" y="32184"/>
                  </a:lnTo>
                  <a:lnTo>
                    <a:pt x="14311" y="32359"/>
                  </a:lnTo>
                  <a:lnTo>
                    <a:pt x="14291" y="32534"/>
                  </a:lnTo>
                  <a:lnTo>
                    <a:pt x="14272" y="32729"/>
                  </a:lnTo>
                  <a:lnTo>
                    <a:pt x="14272" y="32904"/>
                  </a:lnTo>
                  <a:lnTo>
                    <a:pt x="14019" y="32710"/>
                  </a:lnTo>
                  <a:lnTo>
                    <a:pt x="13766" y="32554"/>
                  </a:lnTo>
                  <a:lnTo>
                    <a:pt x="13220" y="32242"/>
                  </a:lnTo>
                  <a:lnTo>
                    <a:pt x="12656" y="31970"/>
                  </a:lnTo>
                  <a:lnTo>
                    <a:pt x="12072" y="31736"/>
                  </a:lnTo>
                  <a:lnTo>
                    <a:pt x="11488" y="31542"/>
                  </a:lnTo>
                  <a:lnTo>
                    <a:pt x="10884" y="31405"/>
                  </a:lnTo>
                  <a:lnTo>
                    <a:pt x="10261" y="31288"/>
                  </a:lnTo>
                  <a:lnTo>
                    <a:pt x="9638" y="31230"/>
                  </a:lnTo>
                  <a:lnTo>
                    <a:pt x="9015" y="31191"/>
                  </a:lnTo>
                  <a:lnTo>
                    <a:pt x="8392" y="31211"/>
                  </a:lnTo>
                  <a:lnTo>
                    <a:pt x="7769" y="31269"/>
                  </a:lnTo>
                  <a:lnTo>
                    <a:pt x="7146" y="31366"/>
                  </a:lnTo>
                  <a:lnTo>
                    <a:pt x="6542" y="31503"/>
                  </a:lnTo>
                  <a:lnTo>
                    <a:pt x="5958" y="31697"/>
                  </a:lnTo>
                  <a:lnTo>
                    <a:pt x="5374" y="31911"/>
                  </a:lnTo>
                  <a:lnTo>
                    <a:pt x="5082" y="32048"/>
                  </a:lnTo>
                  <a:lnTo>
                    <a:pt x="4810" y="32184"/>
                  </a:lnTo>
                  <a:lnTo>
                    <a:pt x="4537" y="32340"/>
                  </a:lnTo>
                  <a:lnTo>
                    <a:pt x="4265" y="32496"/>
                  </a:lnTo>
                  <a:lnTo>
                    <a:pt x="3739" y="32846"/>
                  </a:lnTo>
                  <a:lnTo>
                    <a:pt x="3252" y="33235"/>
                  </a:lnTo>
                  <a:lnTo>
                    <a:pt x="2785" y="33664"/>
                  </a:lnTo>
                  <a:lnTo>
                    <a:pt x="2357" y="34112"/>
                  </a:lnTo>
                  <a:lnTo>
                    <a:pt x="1967" y="34579"/>
                  </a:lnTo>
                  <a:lnTo>
                    <a:pt x="1597" y="35085"/>
                  </a:lnTo>
                  <a:lnTo>
                    <a:pt x="1266" y="35611"/>
                  </a:lnTo>
                  <a:lnTo>
                    <a:pt x="955" y="36175"/>
                  </a:lnTo>
                  <a:lnTo>
                    <a:pt x="702" y="36740"/>
                  </a:lnTo>
                  <a:lnTo>
                    <a:pt x="487" y="37324"/>
                  </a:lnTo>
                  <a:lnTo>
                    <a:pt x="293" y="37908"/>
                  </a:lnTo>
                  <a:lnTo>
                    <a:pt x="156" y="38531"/>
                  </a:lnTo>
                  <a:lnTo>
                    <a:pt x="59" y="39135"/>
                  </a:lnTo>
                  <a:lnTo>
                    <a:pt x="1" y="39758"/>
                  </a:lnTo>
                  <a:lnTo>
                    <a:pt x="1" y="40069"/>
                  </a:lnTo>
                  <a:lnTo>
                    <a:pt x="1" y="40381"/>
                  </a:lnTo>
                  <a:lnTo>
                    <a:pt x="84264" y="37538"/>
                  </a:lnTo>
                  <a:lnTo>
                    <a:pt x="84050" y="702"/>
                  </a:lnTo>
                  <a:lnTo>
                    <a:pt x="83641" y="507"/>
                  </a:lnTo>
                  <a:lnTo>
                    <a:pt x="83233" y="371"/>
                  </a:lnTo>
                  <a:lnTo>
                    <a:pt x="82804" y="235"/>
                  </a:lnTo>
                  <a:lnTo>
                    <a:pt x="82356" y="137"/>
                  </a:lnTo>
                  <a:lnTo>
                    <a:pt x="81928" y="59"/>
                  </a:lnTo>
                  <a:lnTo>
                    <a:pt x="81480" y="20"/>
                  </a:lnTo>
                  <a:lnTo>
                    <a:pt x="81032" y="1"/>
                  </a:ln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850151" y="2262671"/>
              <a:ext cx="1639569" cy="905686"/>
            </a:xfrm>
            <a:custGeom>
              <a:avLst/>
              <a:gdLst/>
              <a:ahLst/>
              <a:cxnLst/>
              <a:rect l="l" t="t" r="r" b="b"/>
              <a:pathLst>
                <a:path w="53328" h="29458" extrusionOk="0">
                  <a:moveTo>
                    <a:pt x="20288" y="0"/>
                  </a:moveTo>
                  <a:lnTo>
                    <a:pt x="19957" y="20"/>
                  </a:lnTo>
                  <a:lnTo>
                    <a:pt x="19626" y="39"/>
                  </a:lnTo>
                  <a:lnTo>
                    <a:pt x="19295" y="78"/>
                  </a:lnTo>
                  <a:lnTo>
                    <a:pt x="18964" y="137"/>
                  </a:lnTo>
                  <a:lnTo>
                    <a:pt x="18633" y="195"/>
                  </a:lnTo>
                  <a:lnTo>
                    <a:pt x="18302" y="273"/>
                  </a:lnTo>
                  <a:lnTo>
                    <a:pt x="17991" y="351"/>
                  </a:lnTo>
                  <a:lnTo>
                    <a:pt x="17660" y="448"/>
                  </a:lnTo>
                  <a:lnTo>
                    <a:pt x="17348" y="565"/>
                  </a:lnTo>
                  <a:lnTo>
                    <a:pt x="17037" y="682"/>
                  </a:lnTo>
                  <a:lnTo>
                    <a:pt x="16725" y="818"/>
                  </a:lnTo>
                  <a:lnTo>
                    <a:pt x="16433" y="954"/>
                  </a:lnTo>
                  <a:lnTo>
                    <a:pt x="16141" y="1110"/>
                  </a:lnTo>
                  <a:lnTo>
                    <a:pt x="15849" y="1285"/>
                  </a:lnTo>
                  <a:lnTo>
                    <a:pt x="15557" y="1461"/>
                  </a:lnTo>
                  <a:lnTo>
                    <a:pt x="15284" y="1655"/>
                  </a:lnTo>
                  <a:lnTo>
                    <a:pt x="15031" y="1850"/>
                  </a:lnTo>
                  <a:lnTo>
                    <a:pt x="14545" y="2259"/>
                  </a:lnTo>
                  <a:lnTo>
                    <a:pt x="14077" y="2707"/>
                  </a:lnTo>
                  <a:lnTo>
                    <a:pt x="13669" y="3174"/>
                  </a:lnTo>
                  <a:lnTo>
                    <a:pt x="13279" y="3680"/>
                  </a:lnTo>
                  <a:lnTo>
                    <a:pt x="12909" y="4206"/>
                  </a:lnTo>
                  <a:lnTo>
                    <a:pt x="12578" y="4751"/>
                  </a:lnTo>
                  <a:lnTo>
                    <a:pt x="12286" y="5296"/>
                  </a:lnTo>
                  <a:lnTo>
                    <a:pt x="11994" y="5880"/>
                  </a:lnTo>
                  <a:lnTo>
                    <a:pt x="11741" y="6484"/>
                  </a:lnTo>
                  <a:lnTo>
                    <a:pt x="11527" y="7087"/>
                  </a:lnTo>
                  <a:lnTo>
                    <a:pt x="11313" y="7691"/>
                  </a:lnTo>
                  <a:lnTo>
                    <a:pt x="11118" y="8333"/>
                  </a:lnTo>
                  <a:lnTo>
                    <a:pt x="10962" y="8956"/>
                  </a:lnTo>
                  <a:lnTo>
                    <a:pt x="10807" y="9599"/>
                  </a:lnTo>
                  <a:lnTo>
                    <a:pt x="10690" y="10222"/>
                  </a:lnTo>
                  <a:lnTo>
                    <a:pt x="10573" y="10864"/>
                  </a:lnTo>
                  <a:lnTo>
                    <a:pt x="10534" y="10670"/>
                  </a:lnTo>
                  <a:lnTo>
                    <a:pt x="10456" y="10494"/>
                  </a:lnTo>
                  <a:lnTo>
                    <a:pt x="10398" y="10319"/>
                  </a:lnTo>
                  <a:lnTo>
                    <a:pt x="10300" y="10144"/>
                  </a:lnTo>
                  <a:lnTo>
                    <a:pt x="10203" y="9988"/>
                  </a:lnTo>
                  <a:lnTo>
                    <a:pt x="10086" y="9832"/>
                  </a:lnTo>
                  <a:lnTo>
                    <a:pt x="9969" y="9677"/>
                  </a:lnTo>
                  <a:lnTo>
                    <a:pt x="9833" y="9540"/>
                  </a:lnTo>
                  <a:lnTo>
                    <a:pt x="9677" y="9404"/>
                  </a:lnTo>
                  <a:lnTo>
                    <a:pt x="9522" y="9287"/>
                  </a:lnTo>
                  <a:lnTo>
                    <a:pt x="9366" y="9190"/>
                  </a:lnTo>
                  <a:lnTo>
                    <a:pt x="9191" y="9093"/>
                  </a:lnTo>
                  <a:lnTo>
                    <a:pt x="9015" y="9015"/>
                  </a:lnTo>
                  <a:lnTo>
                    <a:pt x="8840" y="8956"/>
                  </a:lnTo>
                  <a:lnTo>
                    <a:pt x="8645" y="8898"/>
                  </a:lnTo>
                  <a:lnTo>
                    <a:pt x="8470" y="8878"/>
                  </a:lnTo>
                  <a:lnTo>
                    <a:pt x="8275" y="8859"/>
                  </a:lnTo>
                  <a:lnTo>
                    <a:pt x="7886" y="8859"/>
                  </a:lnTo>
                  <a:lnTo>
                    <a:pt x="7691" y="8898"/>
                  </a:lnTo>
                  <a:lnTo>
                    <a:pt x="7516" y="8937"/>
                  </a:lnTo>
                  <a:lnTo>
                    <a:pt x="7321" y="8995"/>
                  </a:lnTo>
                  <a:lnTo>
                    <a:pt x="7146" y="9073"/>
                  </a:lnTo>
                  <a:lnTo>
                    <a:pt x="6971" y="9151"/>
                  </a:lnTo>
                  <a:lnTo>
                    <a:pt x="6796" y="9248"/>
                  </a:lnTo>
                  <a:lnTo>
                    <a:pt x="6640" y="9365"/>
                  </a:lnTo>
                  <a:lnTo>
                    <a:pt x="6484" y="9482"/>
                  </a:lnTo>
                  <a:lnTo>
                    <a:pt x="6348" y="9599"/>
                  </a:lnTo>
                  <a:lnTo>
                    <a:pt x="6212" y="9755"/>
                  </a:lnTo>
                  <a:lnTo>
                    <a:pt x="6095" y="9891"/>
                  </a:lnTo>
                  <a:lnTo>
                    <a:pt x="5998" y="10066"/>
                  </a:lnTo>
                  <a:lnTo>
                    <a:pt x="5900" y="10222"/>
                  </a:lnTo>
                  <a:lnTo>
                    <a:pt x="5706" y="10144"/>
                  </a:lnTo>
                  <a:lnTo>
                    <a:pt x="5511" y="10086"/>
                  </a:lnTo>
                  <a:lnTo>
                    <a:pt x="5316" y="10066"/>
                  </a:lnTo>
                  <a:lnTo>
                    <a:pt x="5121" y="10086"/>
                  </a:lnTo>
                  <a:lnTo>
                    <a:pt x="4927" y="10125"/>
                  </a:lnTo>
                  <a:lnTo>
                    <a:pt x="4732" y="10183"/>
                  </a:lnTo>
                  <a:lnTo>
                    <a:pt x="4537" y="10280"/>
                  </a:lnTo>
                  <a:lnTo>
                    <a:pt x="4362" y="10378"/>
                  </a:lnTo>
                  <a:lnTo>
                    <a:pt x="4206" y="10514"/>
                  </a:lnTo>
                  <a:lnTo>
                    <a:pt x="4070" y="10670"/>
                  </a:lnTo>
                  <a:lnTo>
                    <a:pt x="3934" y="10825"/>
                  </a:lnTo>
                  <a:lnTo>
                    <a:pt x="3836" y="11001"/>
                  </a:lnTo>
                  <a:lnTo>
                    <a:pt x="3759" y="11176"/>
                  </a:lnTo>
                  <a:lnTo>
                    <a:pt x="3720" y="11371"/>
                  </a:lnTo>
                  <a:lnTo>
                    <a:pt x="3700" y="11585"/>
                  </a:lnTo>
                  <a:lnTo>
                    <a:pt x="3720" y="11779"/>
                  </a:lnTo>
                  <a:lnTo>
                    <a:pt x="3720" y="11779"/>
                  </a:lnTo>
                  <a:lnTo>
                    <a:pt x="3505" y="11663"/>
                  </a:lnTo>
                  <a:lnTo>
                    <a:pt x="3252" y="11585"/>
                  </a:lnTo>
                  <a:lnTo>
                    <a:pt x="3019" y="11526"/>
                  </a:lnTo>
                  <a:lnTo>
                    <a:pt x="2766" y="11487"/>
                  </a:lnTo>
                  <a:lnTo>
                    <a:pt x="2513" y="11487"/>
                  </a:lnTo>
                  <a:lnTo>
                    <a:pt x="2259" y="11507"/>
                  </a:lnTo>
                  <a:lnTo>
                    <a:pt x="2006" y="11546"/>
                  </a:lnTo>
                  <a:lnTo>
                    <a:pt x="1773" y="11604"/>
                  </a:lnTo>
                  <a:lnTo>
                    <a:pt x="1520" y="11702"/>
                  </a:lnTo>
                  <a:lnTo>
                    <a:pt x="1305" y="11799"/>
                  </a:lnTo>
                  <a:lnTo>
                    <a:pt x="1072" y="11935"/>
                  </a:lnTo>
                  <a:lnTo>
                    <a:pt x="877" y="12071"/>
                  </a:lnTo>
                  <a:lnTo>
                    <a:pt x="682" y="12247"/>
                  </a:lnTo>
                  <a:lnTo>
                    <a:pt x="507" y="12422"/>
                  </a:lnTo>
                  <a:lnTo>
                    <a:pt x="371" y="12636"/>
                  </a:lnTo>
                  <a:lnTo>
                    <a:pt x="235" y="12850"/>
                  </a:lnTo>
                  <a:lnTo>
                    <a:pt x="137" y="13084"/>
                  </a:lnTo>
                  <a:lnTo>
                    <a:pt x="59" y="13318"/>
                  </a:lnTo>
                  <a:lnTo>
                    <a:pt x="20" y="13571"/>
                  </a:lnTo>
                  <a:lnTo>
                    <a:pt x="1" y="13824"/>
                  </a:lnTo>
                  <a:lnTo>
                    <a:pt x="1" y="14077"/>
                  </a:lnTo>
                  <a:lnTo>
                    <a:pt x="40" y="14330"/>
                  </a:lnTo>
                  <a:lnTo>
                    <a:pt x="79" y="14564"/>
                  </a:lnTo>
                  <a:lnTo>
                    <a:pt x="157" y="14817"/>
                  </a:lnTo>
                  <a:lnTo>
                    <a:pt x="254" y="15050"/>
                  </a:lnTo>
                  <a:lnTo>
                    <a:pt x="371" y="15264"/>
                  </a:lnTo>
                  <a:lnTo>
                    <a:pt x="507" y="15479"/>
                  </a:lnTo>
                  <a:lnTo>
                    <a:pt x="682" y="15693"/>
                  </a:lnTo>
                  <a:lnTo>
                    <a:pt x="858" y="15868"/>
                  </a:lnTo>
                  <a:lnTo>
                    <a:pt x="1033" y="16024"/>
                  </a:lnTo>
                  <a:lnTo>
                    <a:pt x="1247" y="16160"/>
                  </a:lnTo>
                  <a:lnTo>
                    <a:pt x="1481" y="16277"/>
                  </a:lnTo>
                  <a:lnTo>
                    <a:pt x="1325" y="16413"/>
                  </a:lnTo>
                  <a:lnTo>
                    <a:pt x="1189" y="16549"/>
                  </a:lnTo>
                  <a:lnTo>
                    <a:pt x="1072" y="16705"/>
                  </a:lnTo>
                  <a:lnTo>
                    <a:pt x="974" y="16880"/>
                  </a:lnTo>
                  <a:lnTo>
                    <a:pt x="877" y="17056"/>
                  </a:lnTo>
                  <a:lnTo>
                    <a:pt x="799" y="17231"/>
                  </a:lnTo>
                  <a:lnTo>
                    <a:pt x="721" y="17426"/>
                  </a:lnTo>
                  <a:lnTo>
                    <a:pt x="682" y="17620"/>
                  </a:lnTo>
                  <a:lnTo>
                    <a:pt x="643" y="17815"/>
                  </a:lnTo>
                  <a:lnTo>
                    <a:pt x="624" y="18010"/>
                  </a:lnTo>
                  <a:lnTo>
                    <a:pt x="605" y="18204"/>
                  </a:lnTo>
                  <a:lnTo>
                    <a:pt x="624" y="18399"/>
                  </a:lnTo>
                  <a:lnTo>
                    <a:pt x="643" y="18594"/>
                  </a:lnTo>
                  <a:lnTo>
                    <a:pt x="682" y="18788"/>
                  </a:lnTo>
                  <a:lnTo>
                    <a:pt x="741" y="18983"/>
                  </a:lnTo>
                  <a:lnTo>
                    <a:pt x="819" y="19178"/>
                  </a:lnTo>
                  <a:lnTo>
                    <a:pt x="916" y="19353"/>
                  </a:lnTo>
                  <a:lnTo>
                    <a:pt x="1033" y="19509"/>
                  </a:lnTo>
                  <a:lnTo>
                    <a:pt x="1150" y="19665"/>
                  </a:lnTo>
                  <a:lnTo>
                    <a:pt x="1286" y="19820"/>
                  </a:lnTo>
                  <a:lnTo>
                    <a:pt x="1422" y="19957"/>
                  </a:lnTo>
                  <a:lnTo>
                    <a:pt x="1578" y="20073"/>
                  </a:lnTo>
                  <a:lnTo>
                    <a:pt x="1753" y="20190"/>
                  </a:lnTo>
                  <a:lnTo>
                    <a:pt x="1928" y="20288"/>
                  </a:lnTo>
                  <a:lnTo>
                    <a:pt x="2104" y="20365"/>
                  </a:lnTo>
                  <a:lnTo>
                    <a:pt x="2298" y="20424"/>
                  </a:lnTo>
                  <a:lnTo>
                    <a:pt x="2474" y="20482"/>
                  </a:lnTo>
                  <a:lnTo>
                    <a:pt x="2668" y="20521"/>
                  </a:lnTo>
                  <a:lnTo>
                    <a:pt x="2863" y="20541"/>
                  </a:lnTo>
                  <a:lnTo>
                    <a:pt x="3077" y="20560"/>
                  </a:lnTo>
                  <a:lnTo>
                    <a:pt x="3272" y="20541"/>
                  </a:lnTo>
                  <a:lnTo>
                    <a:pt x="3467" y="20521"/>
                  </a:lnTo>
                  <a:lnTo>
                    <a:pt x="3739" y="20988"/>
                  </a:lnTo>
                  <a:lnTo>
                    <a:pt x="4031" y="21436"/>
                  </a:lnTo>
                  <a:lnTo>
                    <a:pt x="4382" y="21865"/>
                  </a:lnTo>
                  <a:lnTo>
                    <a:pt x="4752" y="22273"/>
                  </a:lnTo>
                  <a:lnTo>
                    <a:pt x="5141" y="22663"/>
                  </a:lnTo>
                  <a:lnTo>
                    <a:pt x="5569" y="23013"/>
                  </a:lnTo>
                  <a:lnTo>
                    <a:pt x="5998" y="23364"/>
                  </a:lnTo>
                  <a:lnTo>
                    <a:pt x="6465" y="23675"/>
                  </a:lnTo>
                  <a:lnTo>
                    <a:pt x="6952" y="23987"/>
                  </a:lnTo>
                  <a:lnTo>
                    <a:pt x="7438" y="24279"/>
                  </a:lnTo>
                  <a:lnTo>
                    <a:pt x="7945" y="24551"/>
                  </a:lnTo>
                  <a:lnTo>
                    <a:pt x="8451" y="24805"/>
                  </a:lnTo>
                  <a:lnTo>
                    <a:pt x="8957" y="25038"/>
                  </a:lnTo>
                  <a:lnTo>
                    <a:pt x="9483" y="25272"/>
                  </a:lnTo>
                  <a:lnTo>
                    <a:pt x="10514" y="25700"/>
                  </a:lnTo>
                  <a:lnTo>
                    <a:pt x="11371" y="26031"/>
                  </a:lnTo>
                  <a:lnTo>
                    <a:pt x="12247" y="26343"/>
                  </a:lnTo>
                  <a:lnTo>
                    <a:pt x="13143" y="26635"/>
                  </a:lnTo>
                  <a:lnTo>
                    <a:pt x="14019" y="26927"/>
                  </a:lnTo>
                  <a:lnTo>
                    <a:pt x="14915" y="27199"/>
                  </a:lnTo>
                  <a:lnTo>
                    <a:pt x="15810" y="27452"/>
                  </a:lnTo>
                  <a:lnTo>
                    <a:pt x="16706" y="27686"/>
                  </a:lnTo>
                  <a:lnTo>
                    <a:pt x="17601" y="27920"/>
                  </a:lnTo>
                  <a:lnTo>
                    <a:pt x="18516" y="28134"/>
                  </a:lnTo>
                  <a:lnTo>
                    <a:pt x="19431" y="28328"/>
                  </a:lnTo>
                  <a:lnTo>
                    <a:pt x="20347" y="28504"/>
                  </a:lnTo>
                  <a:lnTo>
                    <a:pt x="21262" y="28659"/>
                  </a:lnTo>
                  <a:lnTo>
                    <a:pt x="22177" y="28815"/>
                  </a:lnTo>
                  <a:lnTo>
                    <a:pt x="23092" y="28952"/>
                  </a:lnTo>
                  <a:lnTo>
                    <a:pt x="24026" y="29068"/>
                  </a:lnTo>
                  <a:lnTo>
                    <a:pt x="24941" y="29166"/>
                  </a:lnTo>
                  <a:lnTo>
                    <a:pt x="25876" y="29244"/>
                  </a:lnTo>
                  <a:lnTo>
                    <a:pt x="26810" y="29321"/>
                  </a:lnTo>
                  <a:lnTo>
                    <a:pt x="27725" y="29380"/>
                  </a:lnTo>
                  <a:lnTo>
                    <a:pt x="28660" y="29419"/>
                  </a:lnTo>
                  <a:lnTo>
                    <a:pt x="29595" y="29438"/>
                  </a:lnTo>
                  <a:lnTo>
                    <a:pt x="30529" y="29458"/>
                  </a:lnTo>
                  <a:lnTo>
                    <a:pt x="31444" y="29458"/>
                  </a:lnTo>
                  <a:lnTo>
                    <a:pt x="32379" y="29419"/>
                  </a:lnTo>
                  <a:lnTo>
                    <a:pt x="33313" y="29380"/>
                  </a:lnTo>
                  <a:lnTo>
                    <a:pt x="34248" y="29341"/>
                  </a:lnTo>
                  <a:lnTo>
                    <a:pt x="35163" y="29263"/>
                  </a:lnTo>
                  <a:lnTo>
                    <a:pt x="36097" y="29185"/>
                  </a:lnTo>
                  <a:lnTo>
                    <a:pt x="37032" y="29088"/>
                  </a:lnTo>
                  <a:lnTo>
                    <a:pt x="37947" y="28971"/>
                  </a:lnTo>
                  <a:lnTo>
                    <a:pt x="38862" y="28835"/>
                  </a:lnTo>
                  <a:lnTo>
                    <a:pt x="39796" y="28679"/>
                  </a:lnTo>
                  <a:lnTo>
                    <a:pt x="40303" y="28601"/>
                  </a:lnTo>
                  <a:lnTo>
                    <a:pt x="40809" y="28504"/>
                  </a:lnTo>
                  <a:lnTo>
                    <a:pt x="41315" y="28387"/>
                  </a:lnTo>
                  <a:lnTo>
                    <a:pt x="41802" y="28251"/>
                  </a:lnTo>
                  <a:lnTo>
                    <a:pt x="42289" y="28095"/>
                  </a:lnTo>
                  <a:lnTo>
                    <a:pt x="42775" y="27900"/>
                  </a:lnTo>
                  <a:lnTo>
                    <a:pt x="43243" y="27686"/>
                  </a:lnTo>
                  <a:lnTo>
                    <a:pt x="43690" y="27433"/>
                  </a:lnTo>
                  <a:lnTo>
                    <a:pt x="44041" y="27180"/>
                  </a:lnTo>
                  <a:lnTo>
                    <a:pt x="44391" y="26907"/>
                  </a:lnTo>
                  <a:lnTo>
                    <a:pt x="44722" y="26635"/>
                  </a:lnTo>
                  <a:lnTo>
                    <a:pt x="45034" y="26323"/>
                  </a:lnTo>
                  <a:lnTo>
                    <a:pt x="45345" y="26012"/>
                  </a:lnTo>
                  <a:lnTo>
                    <a:pt x="45637" y="25681"/>
                  </a:lnTo>
                  <a:lnTo>
                    <a:pt x="46221" y="24999"/>
                  </a:lnTo>
                  <a:lnTo>
                    <a:pt x="46591" y="24571"/>
                  </a:lnTo>
                  <a:lnTo>
                    <a:pt x="46981" y="24162"/>
                  </a:lnTo>
                  <a:lnTo>
                    <a:pt x="47390" y="23753"/>
                  </a:lnTo>
                  <a:lnTo>
                    <a:pt x="47798" y="23344"/>
                  </a:lnTo>
                  <a:lnTo>
                    <a:pt x="48616" y="22566"/>
                  </a:lnTo>
                  <a:lnTo>
                    <a:pt x="49473" y="21787"/>
                  </a:lnTo>
                  <a:lnTo>
                    <a:pt x="50310" y="20988"/>
                  </a:lnTo>
                  <a:lnTo>
                    <a:pt x="50719" y="20580"/>
                  </a:lnTo>
                  <a:lnTo>
                    <a:pt x="51108" y="20171"/>
                  </a:lnTo>
                  <a:lnTo>
                    <a:pt x="51498" y="19762"/>
                  </a:lnTo>
                  <a:lnTo>
                    <a:pt x="51868" y="19334"/>
                  </a:lnTo>
                  <a:lnTo>
                    <a:pt x="52237" y="18886"/>
                  </a:lnTo>
                  <a:lnTo>
                    <a:pt x="52568" y="18438"/>
                  </a:lnTo>
                  <a:lnTo>
                    <a:pt x="52783" y="18126"/>
                  </a:lnTo>
                  <a:lnTo>
                    <a:pt x="52958" y="17776"/>
                  </a:lnTo>
                  <a:lnTo>
                    <a:pt x="53094" y="17426"/>
                  </a:lnTo>
                  <a:lnTo>
                    <a:pt x="53191" y="17056"/>
                  </a:lnTo>
                  <a:lnTo>
                    <a:pt x="53269" y="16686"/>
                  </a:lnTo>
                  <a:lnTo>
                    <a:pt x="53308" y="16296"/>
                  </a:lnTo>
                  <a:lnTo>
                    <a:pt x="53328" y="15907"/>
                  </a:lnTo>
                  <a:lnTo>
                    <a:pt x="53289" y="15518"/>
                  </a:lnTo>
                  <a:lnTo>
                    <a:pt x="53230" y="15148"/>
                  </a:lnTo>
                  <a:lnTo>
                    <a:pt x="53153" y="14778"/>
                  </a:lnTo>
                  <a:lnTo>
                    <a:pt x="53016" y="14408"/>
                  </a:lnTo>
                  <a:lnTo>
                    <a:pt x="52880" y="14057"/>
                  </a:lnTo>
                  <a:lnTo>
                    <a:pt x="52685" y="13726"/>
                  </a:lnTo>
                  <a:lnTo>
                    <a:pt x="52471" y="13395"/>
                  </a:lnTo>
                  <a:lnTo>
                    <a:pt x="52237" y="13103"/>
                  </a:lnTo>
                  <a:lnTo>
                    <a:pt x="51965" y="12831"/>
                  </a:lnTo>
                  <a:lnTo>
                    <a:pt x="51653" y="12597"/>
                  </a:lnTo>
                  <a:lnTo>
                    <a:pt x="51342" y="12383"/>
                  </a:lnTo>
                  <a:lnTo>
                    <a:pt x="50991" y="12208"/>
                  </a:lnTo>
                  <a:lnTo>
                    <a:pt x="50641" y="12071"/>
                  </a:lnTo>
                  <a:lnTo>
                    <a:pt x="50271" y="11955"/>
                  </a:lnTo>
                  <a:lnTo>
                    <a:pt x="49901" y="11877"/>
                  </a:lnTo>
                  <a:lnTo>
                    <a:pt x="49512" y="11818"/>
                  </a:lnTo>
                  <a:lnTo>
                    <a:pt x="49142" y="11818"/>
                  </a:lnTo>
                  <a:lnTo>
                    <a:pt x="48752" y="11838"/>
                  </a:lnTo>
                  <a:lnTo>
                    <a:pt x="48363" y="11877"/>
                  </a:lnTo>
                  <a:lnTo>
                    <a:pt x="47993" y="11955"/>
                  </a:lnTo>
                  <a:lnTo>
                    <a:pt x="47623" y="12071"/>
                  </a:lnTo>
                  <a:lnTo>
                    <a:pt x="47273" y="12227"/>
                  </a:lnTo>
                  <a:lnTo>
                    <a:pt x="46942" y="12402"/>
                  </a:lnTo>
                  <a:lnTo>
                    <a:pt x="46611" y="12617"/>
                  </a:lnTo>
                  <a:lnTo>
                    <a:pt x="46319" y="12850"/>
                  </a:lnTo>
                  <a:lnTo>
                    <a:pt x="46319" y="12636"/>
                  </a:lnTo>
                  <a:lnTo>
                    <a:pt x="46299" y="12441"/>
                  </a:lnTo>
                  <a:lnTo>
                    <a:pt x="46241" y="12247"/>
                  </a:lnTo>
                  <a:lnTo>
                    <a:pt x="46144" y="12052"/>
                  </a:lnTo>
                  <a:lnTo>
                    <a:pt x="46027" y="11877"/>
                  </a:lnTo>
                  <a:lnTo>
                    <a:pt x="45871" y="11721"/>
                  </a:lnTo>
                  <a:lnTo>
                    <a:pt x="45715" y="11585"/>
                  </a:lnTo>
                  <a:lnTo>
                    <a:pt x="45540" y="11468"/>
                  </a:lnTo>
                  <a:lnTo>
                    <a:pt x="45345" y="11371"/>
                  </a:lnTo>
                  <a:lnTo>
                    <a:pt x="45151" y="11293"/>
                  </a:lnTo>
                  <a:lnTo>
                    <a:pt x="44936" y="11254"/>
                  </a:lnTo>
                  <a:lnTo>
                    <a:pt x="44722" y="11234"/>
                  </a:lnTo>
                  <a:lnTo>
                    <a:pt x="44528" y="11234"/>
                  </a:lnTo>
                  <a:lnTo>
                    <a:pt x="44313" y="11273"/>
                  </a:lnTo>
                  <a:lnTo>
                    <a:pt x="44119" y="11351"/>
                  </a:lnTo>
                  <a:lnTo>
                    <a:pt x="43943" y="11468"/>
                  </a:lnTo>
                  <a:lnTo>
                    <a:pt x="43749" y="10494"/>
                  </a:lnTo>
                  <a:lnTo>
                    <a:pt x="43651" y="10008"/>
                  </a:lnTo>
                  <a:lnTo>
                    <a:pt x="43535" y="9521"/>
                  </a:lnTo>
                  <a:lnTo>
                    <a:pt x="43398" y="9034"/>
                  </a:lnTo>
                  <a:lnTo>
                    <a:pt x="43243" y="8567"/>
                  </a:lnTo>
                  <a:lnTo>
                    <a:pt x="43048" y="8100"/>
                  </a:lnTo>
                  <a:lnTo>
                    <a:pt x="42834" y="7652"/>
                  </a:lnTo>
                  <a:lnTo>
                    <a:pt x="42581" y="7224"/>
                  </a:lnTo>
                  <a:lnTo>
                    <a:pt x="42289" y="6815"/>
                  </a:lnTo>
                  <a:lnTo>
                    <a:pt x="42133" y="6620"/>
                  </a:lnTo>
                  <a:lnTo>
                    <a:pt x="41977" y="6445"/>
                  </a:lnTo>
                  <a:lnTo>
                    <a:pt x="41782" y="6270"/>
                  </a:lnTo>
                  <a:lnTo>
                    <a:pt x="41607" y="6094"/>
                  </a:lnTo>
                  <a:lnTo>
                    <a:pt x="41412" y="5939"/>
                  </a:lnTo>
                  <a:lnTo>
                    <a:pt x="41218" y="5802"/>
                  </a:lnTo>
                  <a:lnTo>
                    <a:pt x="41004" y="5666"/>
                  </a:lnTo>
                  <a:lnTo>
                    <a:pt x="40789" y="5549"/>
                  </a:lnTo>
                  <a:lnTo>
                    <a:pt x="40556" y="5452"/>
                  </a:lnTo>
                  <a:lnTo>
                    <a:pt x="40342" y="5355"/>
                  </a:lnTo>
                  <a:lnTo>
                    <a:pt x="40108" y="5277"/>
                  </a:lnTo>
                  <a:lnTo>
                    <a:pt x="39855" y="5238"/>
                  </a:lnTo>
                  <a:lnTo>
                    <a:pt x="39524" y="5199"/>
                  </a:lnTo>
                  <a:lnTo>
                    <a:pt x="39193" y="5179"/>
                  </a:lnTo>
                  <a:lnTo>
                    <a:pt x="38862" y="5218"/>
                  </a:lnTo>
                  <a:lnTo>
                    <a:pt x="38550" y="5257"/>
                  </a:lnTo>
                  <a:lnTo>
                    <a:pt x="38239" y="5355"/>
                  </a:lnTo>
                  <a:lnTo>
                    <a:pt x="37927" y="5471"/>
                  </a:lnTo>
                  <a:lnTo>
                    <a:pt x="37616" y="5608"/>
                  </a:lnTo>
                  <a:lnTo>
                    <a:pt x="37324" y="5763"/>
                  </a:lnTo>
                  <a:lnTo>
                    <a:pt x="37051" y="5939"/>
                  </a:lnTo>
                  <a:lnTo>
                    <a:pt x="36779" y="6153"/>
                  </a:lnTo>
                  <a:lnTo>
                    <a:pt x="36526" y="6367"/>
                  </a:lnTo>
                  <a:lnTo>
                    <a:pt x="36273" y="6620"/>
                  </a:lnTo>
                  <a:lnTo>
                    <a:pt x="36039" y="6873"/>
                  </a:lnTo>
                  <a:lnTo>
                    <a:pt x="35844" y="7146"/>
                  </a:lnTo>
                  <a:lnTo>
                    <a:pt x="35650" y="7418"/>
                  </a:lnTo>
                  <a:lnTo>
                    <a:pt x="35474" y="7710"/>
                  </a:lnTo>
                  <a:lnTo>
                    <a:pt x="35319" y="8002"/>
                  </a:lnTo>
                  <a:lnTo>
                    <a:pt x="35182" y="8314"/>
                  </a:lnTo>
                  <a:lnTo>
                    <a:pt x="35065" y="8625"/>
                  </a:lnTo>
                  <a:lnTo>
                    <a:pt x="34949" y="8937"/>
                  </a:lnTo>
                  <a:lnTo>
                    <a:pt x="34851" y="9248"/>
                  </a:lnTo>
                  <a:lnTo>
                    <a:pt x="34773" y="9579"/>
                  </a:lnTo>
                  <a:lnTo>
                    <a:pt x="34637" y="10222"/>
                  </a:lnTo>
                  <a:lnTo>
                    <a:pt x="34540" y="10903"/>
                  </a:lnTo>
                  <a:lnTo>
                    <a:pt x="34462" y="11565"/>
                  </a:lnTo>
                  <a:lnTo>
                    <a:pt x="34423" y="12247"/>
                  </a:lnTo>
                  <a:lnTo>
                    <a:pt x="34384" y="12928"/>
                  </a:lnTo>
                  <a:lnTo>
                    <a:pt x="34053" y="12422"/>
                  </a:lnTo>
                  <a:lnTo>
                    <a:pt x="33858" y="12169"/>
                  </a:lnTo>
                  <a:lnTo>
                    <a:pt x="33664" y="11955"/>
                  </a:lnTo>
                  <a:lnTo>
                    <a:pt x="33449" y="11740"/>
                  </a:lnTo>
                  <a:lnTo>
                    <a:pt x="33216" y="11565"/>
                  </a:lnTo>
                  <a:lnTo>
                    <a:pt x="32963" y="11429"/>
                  </a:lnTo>
                  <a:lnTo>
                    <a:pt x="32826" y="11371"/>
                  </a:lnTo>
                  <a:lnTo>
                    <a:pt x="32690" y="11312"/>
                  </a:lnTo>
                  <a:lnTo>
                    <a:pt x="32534" y="11293"/>
                  </a:lnTo>
                  <a:lnTo>
                    <a:pt x="32379" y="11273"/>
                  </a:lnTo>
                  <a:lnTo>
                    <a:pt x="32242" y="11293"/>
                  </a:lnTo>
                  <a:lnTo>
                    <a:pt x="32087" y="11312"/>
                  </a:lnTo>
                  <a:lnTo>
                    <a:pt x="31950" y="11351"/>
                  </a:lnTo>
                  <a:lnTo>
                    <a:pt x="31795" y="11410"/>
                  </a:lnTo>
                  <a:lnTo>
                    <a:pt x="31678" y="11487"/>
                  </a:lnTo>
                  <a:lnTo>
                    <a:pt x="31541" y="11565"/>
                  </a:lnTo>
                  <a:lnTo>
                    <a:pt x="31425" y="11663"/>
                  </a:lnTo>
                  <a:lnTo>
                    <a:pt x="31347" y="11779"/>
                  </a:lnTo>
                  <a:lnTo>
                    <a:pt x="31249" y="11896"/>
                  </a:lnTo>
                  <a:lnTo>
                    <a:pt x="31191" y="12013"/>
                  </a:lnTo>
                  <a:lnTo>
                    <a:pt x="31152" y="12130"/>
                  </a:lnTo>
                  <a:lnTo>
                    <a:pt x="31144" y="12190"/>
                  </a:lnTo>
                  <a:lnTo>
                    <a:pt x="31133" y="12130"/>
                  </a:lnTo>
                  <a:lnTo>
                    <a:pt x="31094" y="11935"/>
                  </a:lnTo>
                  <a:lnTo>
                    <a:pt x="31016" y="11740"/>
                  </a:lnTo>
                  <a:lnTo>
                    <a:pt x="30918" y="11565"/>
                  </a:lnTo>
                  <a:lnTo>
                    <a:pt x="30802" y="11390"/>
                  </a:lnTo>
                  <a:lnTo>
                    <a:pt x="30665" y="11234"/>
                  </a:lnTo>
                  <a:lnTo>
                    <a:pt x="30529" y="11079"/>
                  </a:lnTo>
                  <a:lnTo>
                    <a:pt x="30354" y="10942"/>
                  </a:lnTo>
                  <a:lnTo>
                    <a:pt x="30198" y="10825"/>
                  </a:lnTo>
                  <a:lnTo>
                    <a:pt x="30003" y="10728"/>
                  </a:lnTo>
                  <a:lnTo>
                    <a:pt x="29809" y="10631"/>
                  </a:lnTo>
                  <a:lnTo>
                    <a:pt x="29614" y="10572"/>
                  </a:lnTo>
                  <a:lnTo>
                    <a:pt x="29419" y="10533"/>
                  </a:lnTo>
                  <a:lnTo>
                    <a:pt x="29010" y="10533"/>
                  </a:lnTo>
                  <a:lnTo>
                    <a:pt x="29069" y="10202"/>
                  </a:lnTo>
                  <a:lnTo>
                    <a:pt x="29108" y="9871"/>
                  </a:lnTo>
                  <a:lnTo>
                    <a:pt x="29147" y="9540"/>
                  </a:lnTo>
                  <a:lnTo>
                    <a:pt x="29166" y="9209"/>
                  </a:lnTo>
                  <a:lnTo>
                    <a:pt x="29186" y="8878"/>
                  </a:lnTo>
                  <a:lnTo>
                    <a:pt x="29186" y="8547"/>
                  </a:lnTo>
                  <a:lnTo>
                    <a:pt x="29166" y="8217"/>
                  </a:lnTo>
                  <a:lnTo>
                    <a:pt x="29127" y="7886"/>
                  </a:lnTo>
                  <a:lnTo>
                    <a:pt x="29088" y="7555"/>
                  </a:lnTo>
                  <a:lnTo>
                    <a:pt x="29030" y="7224"/>
                  </a:lnTo>
                  <a:lnTo>
                    <a:pt x="28971" y="6893"/>
                  </a:lnTo>
                  <a:lnTo>
                    <a:pt x="28894" y="6562"/>
                  </a:lnTo>
                  <a:lnTo>
                    <a:pt x="28796" y="6250"/>
                  </a:lnTo>
                  <a:lnTo>
                    <a:pt x="28699" y="5919"/>
                  </a:lnTo>
                  <a:lnTo>
                    <a:pt x="28582" y="5608"/>
                  </a:lnTo>
                  <a:lnTo>
                    <a:pt x="28446" y="5296"/>
                  </a:lnTo>
                  <a:lnTo>
                    <a:pt x="28310" y="5004"/>
                  </a:lnTo>
                  <a:lnTo>
                    <a:pt x="28173" y="4693"/>
                  </a:lnTo>
                  <a:lnTo>
                    <a:pt x="28017" y="4400"/>
                  </a:lnTo>
                  <a:lnTo>
                    <a:pt x="27842" y="4108"/>
                  </a:lnTo>
                  <a:lnTo>
                    <a:pt x="27667" y="3836"/>
                  </a:lnTo>
                  <a:lnTo>
                    <a:pt x="27472" y="3563"/>
                  </a:lnTo>
                  <a:lnTo>
                    <a:pt x="27278" y="3291"/>
                  </a:lnTo>
                  <a:lnTo>
                    <a:pt x="27063" y="3018"/>
                  </a:lnTo>
                  <a:lnTo>
                    <a:pt x="26849" y="2765"/>
                  </a:lnTo>
                  <a:lnTo>
                    <a:pt x="26616" y="2531"/>
                  </a:lnTo>
                  <a:lnTo>
                    <a:pt x="26382" y="2298"/>
                  </a:lnTo>
                  <a:lnTo>
                    <a:pt x="26129" y="2064"/>
                  </a:lnTo>
                  <a:lnTo>
                    <a:pt x="25876" y="1850"/>
                  </a:lnTo>
                  <a:lnTo>
                    <a:pt x="25623" y="1655"/>
                  </a:lnTo>
                  <a:lnTo>
                    <a:pt x="25350" y="1461"/>
                  </a:lnTo>
                  <a:lnTo>
                    <a:pt x="25058" y="1285"/>
                  </a:lnTo>
                  <a:lnTo>
                    <a:pt x="24786" y="1110"/>
                  </a:lnTo>
                  <a:lnTo>
                    <a:pt x="24494" y="954"/>
                  </a:lnTo>
                  <a:lnTo>
                    <a:pt x="24182" y="799"/>
                  </a:lnTo>
                  <a:lnTo>
                    <a:pt x="23871" y="662"/>
                  </a:lnTo>
                  <a:lnTo>
                    <a:pt x="23559" y="546"/>
                  </a:lnTo>
                  <a:lnTo>
                    <a:pt x="23247" y="429"/>
                  </a:lnTo>
                  <a:lnTo>
                    <a:pt x="22936" y="351"/>
                  </a:lnTo>
                  <a:lnTo>
                    <a:pt x="22605" y="253"/>
                  </a:lnTo>
                  <a:lnTo>
                    <a:pt x="22293" y="195"/>
                  </a:lnTo>
                  <a:lnTo>
                    <a:pt x="21962" y="117"/>
                  </a:lnTo>
                  <a:lnTo>
                    <a:pt x="21632" y="78"/>
                  </a:lnTo>
                  <a:lnTo>
                    <a:pt x="21301" y="39"/>
                  </a:lnTo>
                  <a:lnTo>
                    <a:pt x="20970" y="20"/>
                  </a:lnTo>
                  <a:lnTo>
                    <a:pt x="20619" y="0"/>
                  </a:ln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3033088" y="2701350"/>
            <a:ext cx="3077847" cy="366261"/>
            <a:chOff x="-42475" y="2725875"/>
            <a:chExt cx="3077847" cy="366261"/>
          </a:xfrm>
        </p:grpSpPr>
        <p:sp>
          <p:nvSpPr>
            <p:cNvPr id="52" name="Google Shape;52;p2"/>
            <p:cNvSpPr/>
            <p:nvPr/>
          </p:nvSpPr>
          <p:spPr>
            <a:xfrm>
              <a:off x="-42475" y="2725875"/>
              <a:ext cx="1555597" cy="366261"/>
            </a:xfrm>
            <a:custGeom>
              <a:avLst/>
              <a:gdLst/>
              <a:ahLst/>
              <a:cxnLst/>
              <a:rect l="l" t="t" r="r" b="b"/>
              <a:pathLst>
                <a:path w="51192" h="12053" extrusionOk="0">
                  <a:moveTo>
                    <a:pt x="36549" y="0"/>
                  </a:moveTo>
                  <a:lnTo>
                    <a:pt x="36400" y="37"/>
                  </a:lnTo>
                  <a:lnTo>
                    <a:pt x="36270" y="93"/>
                  </a:lnTo>
                  <a:lnTo>
                    <a:pt x="36214" y="149"/>
                  </a:lnTo>
                  <a:lnTo>
                    <a:pt x="36177" y="205"/>
                  </a:lnTo>
                  <a:lnTo>
                    <a:pt x="36214" y="279"/>
                  </a:lnTo>
                  <a:lnTo>
                    <a:pt x="36233" y="354"/>
                  </a:lnTo>
                  <a:lnTo>
                    <a:pt x="36214" y="410"/>
                  </a:lnTo>
                  <a:lnTo>
                    <a:pt x="36214" y="466"/>
                  </a:lnTo>
                  <a:lnTo>
                    <a:pt x="36177" y="522"/>
                  </a:lnTo>
                  <a:lnTo>
                    <a:pt x="36121" y="577"/>
                  </a:lnTo>
                  <a:lnTo>
                    <a:pt x="36009" y="689"/>
                  </a:lnTo>
                  <a:lnTo>
                    <a:pt x="35860" y="820"/>
                  </a:lnTo>
                  <a:lnTo>
                    <a:pt x="35711" y="969"/>
                  </a:lnTo>
                  <a:lnTo>
                    <a:pt x="35581" y="1174"/>
                  </a:lnTo>
                  <a:lnTo>
                    <a:pt x="35506" y="1285"/>
                  </a:lnTo>
                  <a:lnTo>
                    <a:pt x="35450" y="1416"/>
                  </a:lnTo>
                  <a:lnTo>
                    <a:pt x="35376" y="1341"/>
                  </a:lnTo>
                  <a:lnTo>
                    <a:pt x="35264" y="1267"/>
                  </a:lnTo>
                  <a:lnTo>
                    <a:pt x="35134" y="1192"/>
                  </a:lnTo>
                  <a:lnTo>
                    <a:pt x="34966" y="1136"/>
                  </a:lnTo>
                  <a:lnTo>
                    <a:pt x="34798" y="1099"/>
                  </a:lnTo>
                  <a:lnTo>
                    <a:pt x="34612" y="1080"/>
                  </a:lnTo>
                  <a:lnTo>
                    <a:pt x="34407" y="1080"/>
                  </a:lnTo>
                  <a:lnTo>
                    <a:pt x="34184" y="1118"/>
                  </a:lnTo>
                  <a:lnTo>
                    <a:pt x="33960" y="1192"/>
                  </a:lnTo>
                  <a:lnTo>
                    <a:pt x="33737" y="1304"/>
                  </a:lnTo>
                  <a:lnTo>
                    <a:pt x="33513" y="1453"/>
                  </a:lnTo>
                  <a:lnTo>
                    <a:pt x="33290" y="1658"/>
                  </a:lnTo>
                  <a:lnTo>
                    <a:pt x="33066" y="1919"/>
                  </a:lnTo>
                  <a:lnTo>
                    <a:pt x="32861" y="2217"/>
                  </a:lnTo>
                  <a:lnTo>
                    <a:pt x="32656" y="2608"/>
                  </a:lnTo>
                  <a:lnTo>
                    <a:pt x="32470" y="3055"/>
                  </a:lnTo>
                  <a:lnTo>
                    <a:pt x="32433" y="2981"/>
                  </a:lnTo>
                  <a:lnTo>
                    <a:pt x="32395" y="2925"/>
                  </a:lnTo>
                  <a:lnTo>
                    <a:pt x="32358" y="2869"/>
                  </a:lnTo>
                  <a:lnTo>
                    <a:pt x="32302" y="2832"/>
                  </a:lnTo>
                  <a:lnTo>
                    <a:pt x="32153" y="2776"/>
                  </a:lnTo>
                  <a:lnTo>
                    <a:pt x="32004" y="2738"/>
                  </a:lnTo>
                  <a:lnTo>
                    <a:pt x="31818" y="2738"/>
                  </a:lnTo>
                  <a:lnTo>
                    <a:pt x="31632" y="2757"/>
                  </a:lnTo>
                  <a:lnTo>
                    <a:pt x="31427" y="2794"/>
                  </a:lnTo>
                  <a:lnTo>
                    <a:pt x="31203" y="2850"/>
                  </a:lnTo>
                  <a:lnTo>
                    <a:pt x="30998" y="2925"/>
                  </a:lnTo>
                  <a:lnTo>
                    <a:pt x="30793" y="3018"/>
                  </a:lnTo>
                  <a:lnTo>
                    <a:pt x="30588" y="3130"/>
                  </a:lnTo>
                  <a:lnTo>
                    <a:pt x="30402" y="3241"/>
                  </a:lnTo>
                  <a:lnTo>
                    <a:pt x="30253" y="3353"/>
                  </a:lnTo>
                  <a:lnTo>
                    <a:pt x="30123" y="3483"/>
                  </a:lnTo>
                  <a:lnTo>
                    <a:pt x="30011" y="3614"/>
                  </a:lnTo>
                  <a:lnTo>
                    <a:pt x="29936" y="3726"/>
                  </a:lnTo>
                  <a:lnTo>
                    <a:pt x="29918" y="3614"/>
                  </a:lnTo>
                  <a:lnTo>
                    <a:pt x="29862" y="3502"/>
                  </a:lnTo>
                  <a:lnTo>
                    <a:pt x="29787" y="3390"/>
                  </a:lnTo>
                  <a:lnTo>
                    <a:pt x="29694" y="3279"/>
                  </a:lnTo>
                  <a:lnTo>
                    <a:pt x="29489" y="3055"/>
                  </a:lnTo>
                  <a:lnTo>
                    <a:pt x="29229" y="2832"/>
                  </a:lnTo>
                  <a:lnTo>
                    <a:pt x="28968" y="2645"/>
                  </a:lnTo>
                  <a:lnTo>
                    <a:pt x="28688" y="2496"/>
                  </a:lnTo>
                  <a:lnTo>
                    <a:pt x="28539" y="2440"/>
                  </a:lnTo>
                  <a:lnTo>
                    <a:pt x="28409" y="2403"/>
                  </a:lnTo>
                  <a:lnTo>
                    <a:pt x="28297" y="2384"/>
                  </a:lnTo>
                  <a:lnTo>
                    <a:pt x="28185" y="2366"/>
                  </a:lnTo>
                  <a:lnTo>
                    <a:pt x="28167" y="2198"/>
                  </a:lnTo>
                  <a:lnTo>
                    <a:pt x="28111" y="2068"/>
                  </a:lnTo>
                  <a:lnTo>
                    <a:pt x="28055" y="1937"/>
                  </a:lnTo>
                  <a:lnTo>
                    <a:pt x="27962" y="1844"/>
                  </a:lnTo>
                  <a:lnTo>
                    <a:pt x="27850" y="1788"/>
                  </a:lnTo>
                  <a:lnTo>
                    <a:pt x="27720" y="1732"/>
                  </a:lnTo>
                  <a:lnTo>
                    <a:pt x="27589" y="1714"/>
                  </a:lnTo>
                  <a:lnTo>
                    <a:pt x="27459" y="1714"/>
                  </a:lnTo>
                  <a:lnTo>
                    <a:pt x="27310" y="1732"/>
                  </a:lnTo>
                  <a:lnTo>
                    <a:pt x="27161" y="1770"/>
                  </a:lnTo>
                  <a:lnTo>
                    <a:pt x="27030" y="1807"/>
                  </a:lnTo>
                  <a:lnTo>
                    <a:pt x="26900" y="1881"/>
                  </a:lnTo>
                  <a:lnTo>
                    <a:pt x="26770" y="1956"/>
                  </a:lnTo>
                  <a:lnTo>
                    <a:pt x="26658" y="2049"/>
                  </a:lnTo>
                  <a:lnTo>
                    <a:pt x="26565" y="2161"/>
                  </a:lnTo>
                  <a:lnTo>
                    <a:pt x="26490" y="2291"/>
                  </a:lnTo>
                  <a:lnTo>
                    <a:pt x="26397" y="2235"/>
                  </a:lnTo>
                  <a:lnTo>
                    <a:pt x="26285" y="2180"/>
                  </a:lnTo>
                  <a:lnTo>
                    <a:pt x="26192" y="2161"/>
                  </a:lnTo>
                  <a:lnTo>
                    <a:pt x="26099" y="2142"/>
                  </a:lnTo>
                  <a:lnTo>
                    <a:pt x="25913" y="2124"/>
                  </a:lnTo>
                  <a:lnTo>
                    <a:pt x="25708" y="2161"/>
                  </a:lnTo>
                  <a:lnTo>
                    <a:pt x="25540" y="2235"/>
                  </a:lnTo>
                  <a:lnTo>
                    <a:pt x="25354" y="2347"/>
                  </a:lnTo>
                  <a:lnTo>
                    <a:pt x="25205" y="2478"/>
                  </a:lnTo>
                  <a:lnTo>
                    <a:pt x="25056" y="2608"/>
                  </a:lnTo>
                  <a:lnTo>
                    <a:pt x="24925" y="2776"/>
                  </a:lnTo>
                  <a:lnTo>
                    <a:pt x="24814" y="2962"/>
                  </a:lnTo>
                  <a:lnTo>
                    <a:pt x="24739" y="3130"/>
                  </a:lnTo>
                  <a:lnTo>
                    <a:pt x="24683" y="3316"/>
                  </a:lnTo>
                  <a:lnTo>
                    <a:pt x="24665" y="3502"/>
                  </a:lnTo>
                  <a:lnTo>
                    <a:pt x="24683" y="3670"/>
                  </a:lnTo>
                  <a:lnTo>
                    <a:pt x="24739" y="3819"/>
                  </a:lnTo>
                  <a:lnTo>
                    <a:pt x="24776" y="3893"/>
                  </a:lnTo>
                  <a:lnTo>
                    <a:pt x="24814" y="3949"/>
                  </a:lnTo>
                  <a:lnTo>
                    <a:pt x="24702" y="3968"/>
                  </a:lnTo>
                  <a:lnTo>
                    <a:pt x="24609" y="3986"/>
                  </a:lnTo>
                  <a:lnTo>
                    <a:pt x="24534" y="4024"/>
                  </a:lnTo>
                  <a:lnTo>
                    <a:pt x="24478" y="4080"/>
                  </a:lnTo>
                  <a:lnTo>
                    <a:pt x="24422" y="4135"/>
                  </a:lnTo>
                  <a:lnTo>
                    <a:pt x="24385" y="4210"/>
                  </a:lnTo>
                  <a:lnTo>
                    <a:pt x="24348" y="4359"/>
                  </a:lnTo>
                  <a:lnTo>
                    <a:pt x="24311" y="4527"/>
                  </a:lnTo>
                  <a:lnTo>
                    <a:pt x="24236" y="4676"/>
                  </a:lnTo>
                  <a:lnTo>
                    <a:pt x="24199" y="4769"/>
                  </a:lnTo>
                  <a:lnTo>
                    <a:pt x="24143" y="4843"/>
                  </a:lnTo>
                  <a:lnTo>
                    <a:pt x="24069" y="4899"/>
                  </a:lnTo>
                  <a:lnTo>
                    <a:pt x="23975" y="4974"/>
                  </a:lnTo>
                  <a:lnTo>
                    <a:pt x="23994" y="4843"/>
                  </a:lnTo>
                  <a:lnTo>
                    <a:pt x="23975" y="4732"/>
                  </a:lnTo>
                  <a:lnTo>
                    <a:pt x="23957" y="4657"/>
                  </a:lnTo>
                  <a:lnTo>
                    <a:pt x="23901" y="4583"/>
                  </a:lnTo>
                  <a:lnTo>
                    <a:pt x="23826" y="4545"/>
                  </a:lnTo>
                  <a:lnTo>
                    <a:pt x="23752" y="4527"/>
                  </a:lnTo>
                  <a:lnTo>
                    <a:pt x="23566" y="4527"/>
                  </a:lnTo>
                  <a:lnTo>
                    <a:pt x="23361" y="4545"/>
                  </a:lnTo>
                  <a:lnTo>
                    <a:pt x="23156" y="4601"/>
                  </a:lnTo>
                  <a:lnTo>
                    <a:pt x="22969" y="4620"/>
                  </a:lnTo>
                  <a:lnTo>
                    <a:pt x="22858" y="4620"/>
                  </a:lnTo>
                  <a:lnTo>
                    <a:pt x="22690" y="4545"/>
                  </a:lnTo>
                  <a:lnTo>
                    <a:pt x="22541" y="4434"/>
                  </a:lnTo>
                  <a:lnTo>
                    <a:pt x="22262" y="4210"/>
                  </a:lnTo>
                  <a:lnTo>
                    <a:pt x="22094" y="4117"/>
                  </a:lnTo>
                  <a:lnTo>
                    <a:pt x="22019" y="4098"/>
                  </a:lnTo>
                  <a:lnTo>
                    <a:pt x="21945" y="4080"/>
                  </a:lnTo>
                  <a:lnTo>
                    <a:pt x="21777" y="4080"/>
                  </a:lnTo>
                  <a:lnTo>
                    <a:pt x="21684" y="4117"/>
                  </a:lnTo>
                  <a:lnTo>
                    <a:pt x="21591" y="4173"/>
                  </a:lnTo>
                  <a:lnTo>
                    <a:pt x="21628" y="4061"/>
                  </a:lnTo>
                  <a:lnTo>
                    <a:pt x="21628" y="3931"/>
                  </a:lnTo>
                  <a:lnTo>
                    <a:pt x="21610" y="3800"/>
                  </a:lnTo>
                  <a:lnTo>
                    <a:pt x="21554" y="3670"/>
                  </a:lnTo>
                  <a:lnTo>
                    <a:pt x="21498" y="3539"/>
                  </a:lnTo>
                  <a:lnTo>
                    <a:pt x="21405" y="3428"/>
                  </a:lnTo>
                  <a:lnTo>
                    <a:pt x="21312" y="3316"/>
                  </a:lnTo>
                  <a:lnTo>
                    <a:pt x="21200" y="3223"/>
                  </a:lnTo>
                  <a:lnTo>
                    <a:pt x="21088" y="3148"/>
                  </a:lnTo>
                  <a:lnTo>
                    <a:pt x="20976" y="3092"/>
                  </a:lnTo>
                  <a:lnTo>
                    <a:pt x="20864" y="3074"/>
                  </a:lnTo>
                  <a:lnTo>
                    <a:pt x="20734" y="3074"/>
                  </a:lnTo>
                  <a:lnTo>
                    <a:pt x="20622" y="3092"/>
                  </a:lnTo>
                  <a:lnTo>
                    <a:pt x="20511" y="3167"/>
                  </a:lnTo>
                  <a:lnTo>
                    <a:pt x="20417" y="3279"/>
                  </a:lnTo>
                  <a:lnTo>
                    <a:pt x="20343" y="3428"/>
                  </a:lnTo>
                  <a:lnTo>
                    <a:pt x="20268" y="3167"/>
                  </a:lnTo>
                  <a:lnTo>
                    <a:pt x="20194" y="2962"/>
                  </a:lnTo>
                  <a:lnTo>
                    <a:pt x="20119" y="2794"/>
                  </a:lnTo>
                  <a:lnTo>
                    <a:pt x="20008" y="2664"/>
                  </a:lnTo>
                  <a:lnTo>
                    <a:pt x="19914" y="2552"/>
                  </a:lnTo>
                  <a:lnTo>
                    <a:pt x="19784" y="2496"/>
                  </a:lnTo>
                  <a:lnTo>
                    <a:pt x="19672" y="2440"/>
                  </a:lnTo>
                  <a:lnTo>
                    <a:pt x="19411" y="2440"/>
                  </a:lnTo>
                  <a:lnTo>
                    <a:pt x="19281" y="2478"/>
                  </a:lnTo>
                  <a:lnTo>
                    <a:pt x="19151" y="2533"/>
                  </a:lnTo>
                  <a:lnTo>
                    <a:pt x="19020" y="2608"/>
                  </a:lnTo>
                  <a:lnTo>
                    <a:pt x="18890" y="2682"/>
                  </a:lnTo>
                  <a:lnTo>
                    <a:pt x="18759" y="2776"/>
                  </a:lnTo>
                  <a:lnTo>
                    <a:pt x="18536" y="2999"/>
                  </a:lnTo>
                  <a:lnTo>
                    <a:pt x="18424" y="3130"/>
                  </a:lnTo>
                  <a:lnTo>
                    <a:pt x="18312" y="3260"/>
                  </a:lnTo>
                  <a:lnTo>
                    <a:pt x="18238" y="3390"/>
                  </a:lnTo>
                  <a:lnTo>
                    <a:pt x="18163" y="3521"/>
                  </a:lnTo>
                  <a:lnTo>
                    <a:pt x="18033" y="3800"/>
                  </a:lnTo>
                  <a:lnTo>
                    <a:pt x="17958" y="4080"/>
                  </a:lnTo>
                  <a:lnTo>
                    <a:pt x="17921" y="4359"/>
                  </a:lnTo>
                  <a:lnTo>
                    <a:pt x="17903" y="4657"/>
                  </a:lnTo>
                  <a:lnTo>
                    <a:pt x="17903" y="4955"/>
                  </a:lnTo>
                  <a:lnTo>
                    <a:pt x="17940" y="5253"/>
                  </a:lnTo>
                  <a:lnTo>
                    <a:pt x="17828" y="5141"/>
                  </a:lnTo>
                  <a:lnTo>
                    <a:pt x="17698" y="5048"/>
                  </a:lnTo>
                  <a:lnTo>
                    <a:pt x="17567" y="4992"/>
                  </a:lnTo>
                  <a:lnTo>
                    <a:pt x="17418" y="4955"/>
                  </a:lnTo>
                  <a:lnTo>
                    <a:pt x="17288" y="4937"/>
                  </a:lnTo>
                  <a:lnTo>
                    <a:pt x="17213" y="4955"/>
                  </a:lnTo>
                  <a:lnTo>
                    <a:pt x="17157" y="4974"/>
                  </a:lnTo>
                  <a:lnTo>
                    <a:pt x="17102" y="5011"/>
                  </a:lnTo>
                  <a:lnTo>
                    <a:pt x="17064" y="5048"/>
                  </a:lnTo>
                  <a:lnTo>
                    <a:pt x="17008" y="5104"/>
                  </a:lnTo>
                  <a:lnTo>
                    <a:pt x="16971" y="5179"/>
                  </a:lnTo>
                  <a:lnTo>
                    <a:pt x="16878" y="5048"/>
                  </a:lnTo>
                  <a:lnTo>
                    <a:pt x="16729" y="4918"/>
                  </a:lnTo>
                  <a:lnTo>
                    <a:pt x="16561" y="4806"/>
                  </a:lnTo>
                  <a:lnTo>
                    <a:pt x="16356" y="4713"/>
                  </a:lnTo>
                  <a:lnTo>
                    <a:pt x="16133" y="4657"/>
                  </a:lnTo>
                  <a:lnTo>
                    <a:pt x="15891" y="4620"/>
                  </a:lnTo>
                  <a:lnTo>
                    <a:pt x="15667" y="4620"/>
                  </a:lnTo>
                  <a:lnTo>
                    <a:pt x="15555" y="4638"/>
                  </a:lnTo>
                  <a:lnTo>
                    <a:pt x="15444" y="4676"/>
                  </a:lnTo>
                  <a:lnTo>
                    <a:pt x="15351" y="4713"/>
                  </a:lnTo>
                  <a:lnTo>
                    <a:pt x="15276" y="4787"/>
                  </a:lnTo>
                  <a:lnTo>
                    <a:pt x="15201" y="4862"/>
                  </a:lnTo>
                  <a:lnTo>
                    <a:pt x="15164" y="4974"/>
                  </a:lnTo>
                  <a:lnTo>
                    <a:pt x="15090" y="5197"/>
                  </a:lnTo>
                  <a:lnTo>
                    <a:pt x="15034" y="5458"/>
                  </a:lnTo>
                  <a:lnTo>
                    <a:pt x="14959" y="5700"/>
                  </a:lnTo>
                  <a:lnTo>
                    <a:pt x="14922" y="5812"/>
                  </a:lnTo>
                  <a:lnTo>
                    <a:pt x="14885" y="5924"/>
                  </a:lnTo>
                  <a:lnTo>
                    <a:pt x="14810" y="6017"/>
                  </a:lnTo>
                  <a:lnTo>
                    <a:pt x="14736" y="6110"/>
                  </a:lnTo>
                  <a:lnTo>
                    <a:pt x="14643" y="6166"/>
                  </a:lnTo>
                  <a:lnTo>
                    <a:pt x="14531" y="6203"/>
                  </a:lnTo>
                  <a:lnTo>
                    <a:pt x="14419" y="6222"/>
                  </a:lnTo>
                  <a:lnTo>
                    <a:pt x="14270" y="6185"/>
                  </a:lnTo>
                  <a:lnTo>
                    <a:pt x="13898" y="6091"/>
                  </a:lnTo>
                  <a:lnTo>
                    <a:pt x="13506" y="5980"/>
                  </a:lnTo>
                  <a:lnTo>
                    <a:pt x="13339" y="5961"/>
                  </a:lnTo>
                  <a:lnTo>
                    <a:pt x="13190" y="5942"/>
                  </a:lnTo>
                  <a:lnTo>
                    <a:pt x="13134" y="5961"/>
                  </a:lnTo>
                  <a:lnTo>
                    <a:pt x="13059" y="5998"/>
                  </a:lnTo>
                  <a:lnTo>
                    <a:pt x="12947" y="6110"/>
                  </a:lnTo>
                  <a:lnTo>
                    <a:pt x="12817" y="6203"/>
                  </a:lnTo>
                  <a:lnTo>
                    <a:pt x="12761" y="6222"/>
                  </a:lnTo>
                  <a:lnTo>
                    <a:pt x="12705" y="6222"/>
                  </a:lnTo>
                  <a:lnTo>
                    <a:pt x="12351" y="6073"/>
                  </a:lnTo>
                  <a:lnTo>
                    <a:pt x="12016" y="5961"/>
                  </a:lnTo>
                  <a:lnTo>
                    <a:pt x="11662" y="5887"/>
                  </a:lnTo>
                  <a:lnTo>
                    <a:pt x="11476" y="5887"/>
                  </a:lnTo>
                  <a:lnTo>
                    <a:pt x="11308" y="5868"/>
                  </a:lnTo>
                  <a:lnTo>
                    <a:pt x="11141" y="5887"/>
                  </a:lnTo>
                  <a:lnTo>
                    <a:pt x="10973" y="5905"/>
                  </a:lnTo>
                  <a:lnTo>
                    <a:pt x="10824" y="5924"/>
                  </a:lnTo>
                  <a:lnTo>
                    <a:pt x="10675" y="5980"/>
                  </a:lnTo>
                  <a:lnTo>
                    <a:pt x="10526" y="6036"/>
                  </a:lnTo>
                  <a:lnTo>
                    <a:pt x="10377" y="6110"/>
                  </a:lnTo>
                  <a:lnTo>
                    <a:pt x="10246" y="6203"/>
                  </a:lnTo>
                  <a:lnTo>
                    <a:pt x="10116" y="6296"/>
                  </a:lnTo>
                  <a:lnTo>
                    <a:pt x="10060" y="6203"/>
                  </a:lnTo>
                  <a:lnTo>
                    <a:pt x="10004" y="6110"/>
                  </a:lnTo>
                  <a:lnTo>
                    <a:pt x="9930" y="6017"/>
                  </a:lnTo>
                  <a:lnTo>
                    <a:pt x="9855" y="5924"/>
                  </a:lnTo>
                  <a:lnTo>
                    <a:pt x="9650" y="5756"/>
                  </a:lnTo>
                  <a:lnTo>
                    <a:pt x="9408" y="5588"/>
                  </a:lnTo>
                  <a:lnTo>
                    <a:pt x="9147" y="5458"/>
                  </a:lnTo>
                  <a:lnTo>
                    <a:pt x="8849" y="5346"/>
                  </a:lnTo>
                  <a:lnTo>
                    <a:pt x="8533" y="5272"/>
                  </a:lnTo>
                  <a:lnTo>
                    <a:pt x="8197" y="5235"/>
                  </a:lnTo>
                  <a:lnTo>
                    <a:pt x="7881" y="5235"/>
                  </a:lnTo>
                  <a:lnTo>
                    <a:pt x="7713" y="5253"/>
                  </a:lnTo>
                  <a:lnTo>
                    <a:pt x="7545" y="5272"/>
                  </a:lnTo>
                  <a:lnTo>
                    <a:pt x="7396" y="5309"/>
                  </a:lnTo>
                  <a:lnTo>
                    <a:pt x="7229" y="5346"/>
                  </a:lnTo>
                  <a:lnTo>
                    <a:pt x="7080" y="5421"/>
                  </a:lnTo>
                  <a:lnTo>
                    <a:pt x="6949" y="5477"/>
                  </a:lnTo>
                  <a:lnTo>
                    <a:pt x="6800" y="5570"/>
                  </a:lnTo>
                  <a:lnTo>
                    <a:pt x="6670" y="5663"/>
                  </a:lnTo>
                  <a:lnTo>
                    <a:pt x="6558" y="5793"/>
                  </a:lnTo>
                  <a:lnTo>
                    <a:pt x="6446" y="5924"/>
                  </a:lnTo>
                  <a:lnTo>
                    <a:pt x="6334" y="6054"/>
                  </a:lnTo>
                  <a:lnTo>
                    <a:pt x="6241" y="6222"/>
                  </a:lnTo>
                  <a:lnTo>
                    <a:pt x="6167" y="6390"/>
                  </a:lnTo>
                  <a:lnTo>
                    <a:pt x="6092" y="6594"/>
                  </a:lnTo>
                  <a:lnTo>
                    <a:pt x="5459" y="6669"/>
                  </a:lnTo>
                  <a:lnTo>
                    <a:pt x="4956" y="6762"/>
                  </a:lnTo>
                  <a:lnTo>
                    <a:pt x="4546" y="6855"/>
                  </a:lnTo>
                  <a:lnTo>
                    <a:pt x="4229" y="6948"/>
                  </a:lnTo>
                  <a:lnTo>
                    <a:pt x="3987" y="7042"/>
                  </a:lnTo>
                  <a:lnTo>
                    <a:pt x="3782" y="7135"/>
                  </a:lnTo>
                  <a:lnTo>
                    <a:pt x="3410" y="7321"/>
                  </a:lnTo>
                  <a:lnTo>
                    <a:pt x="3242" y="7395"/>
                  </a:lnTo>
                  <a:lnTo>
                    <a:pt x="3019" y="7451"/>
                  </a:lnTo>
                  <a:lnTo>
                    <a:pt x="2758" y="7489"/>
                  </a:lnTo>
                  <a:lnTo>
                    <a:pt x="2422" y="7507"/>
                  </a:lnTo>
                  <a:lnTo>
                    <a:pt x="1994" y="7489"/>
                  </a:lnTo>
                  <a:lnTo>
                    <a:pt x="1472" y="7470"/>
                  </a:lnTo>
                  <a:lnTo>
                    <a:pt x="802" y="7395"/>
                  </a:lnTo>
                  <a:lnTo>
                    <a:pt x="1" y="7302"/>
                  </a:lnTo>
                  <a:lnTo>
                    <a:pt x="1" y="12034"/>
                  </a:lnTo>
                  <a:lnTo>
                    <a:pt x="1770" y="12053"/>
                  </a:lnTo>
                  <a:lnTo>
                    <a:pt x="3540" y="12053"/>
                  </a:lnTo>
                  <a:lnTo>
                    <a:pt x="5291" y="12015"/>
                  </a:lnTo>
                  <a:lnTo>
                    <a:pt x="7042" y="11978"/>
                  </a:lnTo>
                  <a:lnTo>
                    <a:pt x="8737" y="11903"/>
                  </a:lnTo>
                  <a:lnTo>
                    <a:pt x="10414" y="11810"/>
                  </a:lnTo>
                  <a:lnTo>
                    <a:pt x="13599" y="11624"/>
                  </a:lnTo>
                  <a:lnTo>
                    <a:pt x="16505" y="11438"/>
                  </a:lnTo>
                  <a:lnTo>
                    <a:pt x="19095" y="11270"/>
                  </a:lnTo>
                  <a:lnTo>
                    <a:pt x="20250" y="11196"/>
                  </a:lnTo>
                  <a:lnTo>
                    <a:pt x="21274" y="11158"/>
                  </a:lnTo>
                  <a:lnTo>
                    <a:pt x="22187" y="11140"/>
                  </a:lnTo>
                  <a:lnTo>
                    <a:pt x="22969" y="11140"/>
                  </a:lnTo>
                  <a:lnTo>
                    <a:pt x="31520" y="11326"/>
                  </a:lnTo>
                  <a:lnTo>
                    <a:pt x="35320" y="11419"/>
                  </a:lnTo>
                  <a:lnTo>
                    <a:pt x="38859" y="11475"/>
                  </a:lnTo>
                  <a:lnTo>
                    <a:pt x="42175" y="11512"/>
                  </a:lnTo>
                  <a:lnTo>
                    <a:pt x="45305" y="11512"/>
                  </a:lnTo>
                  <a:lnTo>
                    <a:pt x="46832" y="11494"/>
                  </a:lnTo>
                  <a:lnTo>
                    <a:pt x="48304" y="11456"/>
                  </a:lnTo>
                  <a:lnTo>
                    <a:pt x="49757" y="11419"/>
                  </a:lnTo>
                  <a:lnTo>
                    <a:pt x="51191" y="11363"/>
                  </a:lnTo>
                  <a:lnTo>
                    <a:pt x="51191" y="5868"/>
                  </a:lnTo>
                  <a:lnTo>
                    <a:pt x="50875" y="5756"/>
                  </a:lnTo>
                  <a:lnTo>
                    <a:pt x="50595" y="5607"/>
                  </a:lnTo>
                  <a:lnTo>
                    <a:pt x="50334" y="5458"/>
                  </a:lnTo>
                  <a:lnTo>
                    <a:pt x="50092" y="5290"/>
                  </a:lnTo>
                  <a:lnTo>
                    <a:pt x="49664" y="4955"/>
                  </a:lnTo>
                  <a:lnTo>
                    <a:pt x="49254" y="4657"/>
                  </a:lnTo>
                  <a:lnTo>
                    <a:pt x="49049" y="4508"/>
                  </a:lnTo>
                  <a:lnTo>
                    <a:pt x="48826" y="4396"/>
                  </a:lnTo>
                  <a:lnTo>
                    <a:pt x="48602" y="4303"/>
                  </a:lnTo>
                  <a:lnTo>
                    <a:pt x="48341" y="4229"/>
                  </a:lnTo>
                  <a:lnTo>
                    <a:pt x="48062" y="4191"/>
                  </a:lnTo>
                  <a:lnTo>
                    <a:pt x="47745" y="4191"/>
                  </a:lnTo>
                  <a:lnTo>
                    <a:pt x="47410" y="4229"/>
                  </a:lnTo>
                  <a:lnTo>
                    <a:pt x="47019" y="4322"/>
                  </a:lnTo>
                  <a:lnTo>
                    <a:pt x="46758" y="3968"/>
                  </a:lnTo>
                  <a:lnTo>
                    <a:pt x="46497" y="3688"/>
                  </a:lnTo>
                  <a:lnTo>
                    <a:pt x="46236" y="3483"/>
                  </a:lnTo>
                  <a:lnTo>
                    <a:pt x="45975" y="3316"/>
                  </a:lnTo>
                  <a:lnTo>
                    <a:pt x="45733" y="3204"/>
                  </a:lnTo>
                  <a:lnTo>
                    <a:pt x="45491" y="3148"/>
                  </a:lnTo>
                  <a:lnTo>
                    <a:pt x="45268" y="3130"/>
                  </a:lnTo>
                  <a:lnTo>
                    <a:pt x="45044" y="3148"/>
                  </a:lnTo>
                  <a:lnTo>
                    <a:pt x="44839" y="3185"/>
                  </a:lnTo>
                  <a:lnTo>
                    <a:pt x="44653" y="3260"/>
                  </a:lnTo>
                  <a:lnTo>
                    <a:pt x="44485" y="3372"/>
                  </a:lnTo>
                  <a:lnTo>
                    <a:pt x="44317" y="3483"/>
                  </a:lnTo>
                  <a:lnTo>
                    <a:pt x="44187" y="3633"/>
                  </a:lnTo>
                  <a:lnTo>
                    <a:pt x="44075" y="3763"/>
                  </a:lnTo>
                  <a:lnTo>
                    <a:pt x="43982" y="3912"/>
                  </a:lnTo>
                  <a:lnTo>
                    <a:pt x="43926" y="4061"/>
                  </a:lnTo>
                  <a:lnTo>
                    <a:pt x="43759" y="3763"/>
                  </a:lnTo>
                  <a:lnTo>
                    <a:pt x="43591" y="3502"/>
                  </a:lnTo>
                  <a:lnTo>
                    <a:pt x="43423" y="3260"/>
                  </a:lnTo>
                  <a:lnTo>
                    <a:pt x="43256" y="3055"/>
                  </a:lnTo>
                  <a:lnTo>
                    <a:pt x="43088" y="2869"/>
                  </a:lnTo>
                  <a:lnTo>
                    <a:pt x="42920" y="2720"/>
                  </a:lnTo>
                  <a:lnTo>
                    <a:pt x="42771" y="2589"/>
                  </a:lnTo>
                  <a:lnTo>
                    <a:pt x="42604" y="2478"/>
                  </a:lnTo>
                  <a:lnTo>
                    <a:pt x="42455" y="2384"/>
                  </a:lnTo>
                  <a:lnTo>
                    <a:pt x="42324" y="2310"/>
                  </a:lnTo>
                  <a:lnTo>
                    <a:pt x="42175" y="2254"/>
                  </a:lnTo>
                  <a:lnTo>
                    <a:pt x="42045" y="2217"/>
                  </a:lnTo>
                  <a:lnTo>
                    <a:pt x="41803" y="2180"/>
                  </a:lnTo>
                  <a:lnTo>
                    <a:pt x="41616" y="2180"/>
                  </a:lnTo>
                  <a:lnTo>
                    <a:pt x="41467" y="2161"/>
                  </a:lnTo>
                  <a:lnTo>
                    <a:pt x="41337" y="2124"/>
                  </a:lnTo>
                  <a:lnTo>
                    <a:pt x="41113" y="2049"/>
                  </a:lnTo>
                  <a:lnTo>
                    <a:pt x="40909" y="1937"/>
                  </a:lnTo>
                  <a:lnTo>
                    <a:pt x="40741" y="1807"/>
                  </a:lnTo>
                  <a:lnTo>
                    <a:pt x="40573" y="1677"/>
                  </a:lnTo>
                  <a:lnTo>
                    <a:pt x="40443" y="1528"/>
                  </a:lnTo>
                  <a:lnTo>
                    <a:pt x="40201" y="1229"/>
                  </a:lnTo>
                  <a:lnTo>
                    <a:pt x="40070" y="1118"/>
                  </a:lnTo>
                  <a:lnTo>
                    <a:pt x="39940" y="1025"/>
                  </a:lnTo>
                  <a:lnTo>
                    <a:pt x="39791" y="950"/>
                  </a:lnTo>
                  <a:lnTo>
                    <a:pt x="39716" y="931"/>
                  </a:lnTo>
                  <a:lnTo>
                    <a:pt x="39456" y="931"/>
                  </a:lnTo>
                  <a:lnTo>
                    <a:pt x="39251" y="1006"/>
                  </a:lnTo>
                  <a:lnTo>
                    <a:pt x="39008" y="1136"/>
                  </a:lnTo>
                  <a:lnTo>
                    <a:pt x="38729" y="1323"/>
                  </a:lnTo>
                  <a:lnTo>
                    <a:pt x="38673" y="1155"/>
                  </a:lnTo>
                  <a:lnTo>
                    <a:pt x="38580" y="987"/>
                  </a:lnTo>
                  <a:lnTo>
                    <a:pt x="38450" y="838"/>
                  </a:lnTo>
                  <a:lnTo>
                    <a:pt x="38301" y="671"/>
                  </a:lnTo>
                  <a:lnTo>
                    <a:pt x="38133" y="540"/>
                  </a:lnTo>
                  <a:lnTo>
                    <a:pt x="37928" y="410"/>
                  </a:lnTo>
                  <a:lnTo>
                    <a:pt x="37742" y="298"/>
                  </a:lnTo>
                  <a:lnTo>
                    <a:pt x="37518" y="186"/>
                  </a:lnTo>
                  <a:lnTo>
                    <a:pt x="37313" y="112"/>
                  </a:lnTo>
                  <a:lnTo>
                    <a:pt x="37108" y="56"/>
                  </a:lnTo>
                  <a:lnTo>
                    <a:pt x="36903" y="0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1479775" y="2725875"/>
              <a:ext cx="1555597" cy="366261"/>
            </a:xfrm>
            <a:custGeom>
              <a:avLst/>
              <a:gdLst/>
              <a:ahLst/>
              <a:cxnLst/>
              <a:rect l="l" t="t" r="r" b="b"/>
              <a:pathLst>
                <a:path w="51192" h="12053" extrusionOk="0">
                  <a:moveTo>
                    <a:pt x="36549" y="0"/>
                  </a:moveTo>
                  <a:lnTo>
                    <a:pt x="36400" y="37"/>
                  </a:lnTo>
                  <a:lnTo>
                    <a:pt x="36270" y="93"/>
                  </a:lnTo>
                  <a:lnTo>
                    <a:pt x="36214" y="149"/>
                  </a:lnTo>
                  <a:lnTo>
                    <a:pt x="36177" y="205"/>
                  </a:lnTo>
                  <a:lnTo>
                    <a:pt x="36214" y="279"/>
                  </a:lnTo>
                  <a:lnTo>
                    <a:pt x="36233" y="354"/>
                  </a:lnTo>
                  <a:lnTo>
                    <a:pt x="36214" y="410"/>
                  </a:lnTo>
                  <a:lnTo>
                    <a:pt x="36214" y="466"/>
                  </a:lnTo>
                  <a:lnTo>
                    <a:pt x="36177" y="522"/>
                  </a:lnTo>
                  <a:lnTo>
                    <a:pt x="36121" y="577"/>
                  </a:lnTo>
                  <a:lnTo>
                    <a:pt x="36009" y="689"/>
                  </a:lnTo>
                  <a:lnTo>
                    <a:pt x="35860" y="820"/>
                  </a:lnTo>
                  <a:lnTo>
                    <a:pt x="35711" y="969"/>
                  </a:lnTo>
                  <a:lnTo>
                    <a:pt x="35581" y="1174"/>
                  </a:lnTo>
                  <a:lnTo>
                    <a:pt x="35506" y="1285"/>
                  </a:lnTo>
                  <a:lnTo>
                    <a:pt x="35450" y="1416"/>
                  </a:lnTo>
                  <a:lnTo>
                    <a:pt x="35376" y="1341"/>
                  </a:lnTo>
                  <a:lnTo>
                    <a:pt x="35264" y="1267"/>
                  </a:lnTo>
                  <a:lnTo>
                    <a:pt x="35134" y="1192"/>
                  </a:lnTo>
                  <a:lnTo>
                    <a:pt x="34966" y="1136"/>
                  </a:lnTo>
                  <a:lnTo>
                    <a:pt x="34798" y="1099"/>
                  </a:lnTo>
                  <a:lnTo>
                    <a:pt x="34612" y="1080"/>
                  </a:lnTo>
                  <a:lnTo>
                    <a:pt x="34407" y="1080"/>
                  </a:lnTo>
                  <a:lnTo>
                    <a:pt x="34184" y="1118"/>
                  </a:lnTo>
                  <a:lnTo>
                    <a:pt x="33960" y="1192"/>
                  </a:lnTo>
                  <a:lnTo>
                    <a:pt x="33737" y="1304"/>
                  </a:lnTo>
                  <a:lnTo>
                    <a:pt x="33513" y="1453"/>
                  </a:lnTo>
                  <a:lnTo>
                    <a:pt x="33290" y="1658"/>
                  </a:lnTo>
                  <a:lnTo>
                    <a:pt x="33066" y="1919"/>
                  </a:lnTo>
                  <a:lnTo>
                    <a:pt x="32861" y="2217"/>
                  </a:lnTo>
                  <a:lnTo>
                    <a:pt x="32656" y="2608"/>
                  </a:lnTo>
                  <a:lnTo>
                    <a:pt x="32470" y="3055"/>
                  </a:lnTo>
                  <a:lnTo>
                    <a:pt x="32433" y="2981"/>
                  </a:lnTo>
                  <a:lnTo>
                    <a:pt x="32395" y="2925"/>
                  </a:lnTo>
                  <a:lnTo>
                    <a:pt x="32358" y="2869"/>
                  </a:lnTo>
                  <a:lnTo>
                    <a:pt x="32302" y="2832"/>
                  </a:lnTo>
                  <a:lnTo>
                    <a:pt x="32153" y="2776"/>
                  </a:lnTo>
                  <a:lnTo>
                    <a:pt x="32004" y="2738"/>
                  </a:lnTo>
                  <a:lnTo>
                    <a:pt x="31818" y="2738"/>
                  </a:lnTo>
                  <a:lnTo>
                    <a:pt x="31632" y="2757"/>
                  </a:lnTo>
                  <a:lnTo>
                    <a:pt x="31427" y="2794"/>
                  </a:lnTo>
                  <a:lnTo>
                    <a:pt x="31203" y="2850"/>
                  </a:lnTo>
                  <a:lnTo>
                    <a:pt x="30998" y="2925"/>
                  </a:lnTo>
                  <a:lnTo>
                    <a:pt x="30793" y="3018"/>
                  </a:lnTo>
                  <a:lnTo>
                    <a:pt x="30588" y="3130"/>
                  </a:lnTo>
                  <a:lnTo>
                    <a:pt x="30402" y="3241"/>
                  </a:lnTo>
                  <a:lnTo>
                    <a:pt x="30253" y="3353"/>
                  </a:lnTo>
                  <a:lnTo>
                    <a:pt x="30123" y="3483"/>
                  </a:lnTo>
                  <a:lnTo>
                    <a:pt x="30011" y="3614"/>
                  </a:lnTo>
                  <a:lnTo>
                    <a:pt x="29936" y="3726"/>
                  </a:lnTo>
                  <a:lnTo>
                    <a:pt x="29918" y="3614"/>
                  </a:lnTo>
                  <a:lnTo>
                    <a:pt x="29862" y="3502"/>
                  </a:lnTo>
                  <a:lnTo>
                    <a:pt x="29787" y="3390"/>
                  </a:lnTo>
                  <a:lnTo>
                    <a:pt x="29694" y="3279"/>
                  </a:lnTo>
                  <a:lnTo>
                    <a:pt x="29489" y="3055"/>
                  </a:lnTo>
                  <a:lnTo>
                    <a:pt x="29229" y="2832"/>
                  </a:lnTo>
                  <a:lnTo>
                    <a:pt x="28968" y="2645"/>
                  </a:lnTo>
                  <a:lnTo>
                    <a:pt x="28688" y="2496"/>
                  </a:lnTo>
                  <a:lnTo>
                    <a:pt x="28539" y="2440"/>
                  </a:lnTo>
                  <a:lnTo>
                    <a:pt x="28409" y="2403"/>
                  </a:lnTo>
                  <a:lnTo>
                    <a:pt x="28297" y="2384"/>
                  </a:lnTo>
                  <a:lnTo>
                    <a:pt x="28185" y="2366"/>
                  </a:lnTo>
                  <a:lnTo>
                    <a:pt x="28167" y="2198"/>
                  </a:lnTo>
                  <a:lnTo>
                    <a:pt x="28111" y="2068"/>
                  </a:lnTo>
                  <a:lnTo>
                    <a:pt x="28055" y="1937"/>
                  </a:lnTo>
                  <a:lnTo>
                    <a:pt x="27962" y="1844"/>
                  </a:lnTo>
                  <a:lnTo>
                    <a:pt x="27850" y="1788"/>
                  </a:lnTo>
                  <a:lnTo>
                    <a:pt x="27720" y="1732"/>
                  </a:lnTo>
                  <a:lnTo>
                    <a:pt x="27589" y="1714"/>
                  </a:lnTo>
                  <a:lnTo>
                    <a:pt x="27459" y="1714"/>
                  </a:lnTo>
                  <a:lnTo>
                    <a:pt x="27310" y="1732"/>
                  </a:lnTo>
                  <a:lnTo>
                    <a:pt x="27161" y="1770"/>
                  </a:lnTo>
                  <a:lnTo>
                    <a:pt x="27030" y="1807"/>
                  </a:lnTo>
                  <a:lnTo>
                    <a:pt x="26900" y="1881"/>
                  </a:lnTo>
                  <a:lnTo>
                    <a:pt x="26770" y="1956"/>
                  </a:lnTo>
                  <a:lnTo>
                    <a:pt x="26658" y="2049"/>
                  </a:lnTo>
                  <a:lnTo>
                    <a:pt x="26565" y="2161"/>
                  </a:lnTo>
                  <a:lnTo>
                    <a:pt x="26490" y="2291"/>
                  </a:lnTo>
                  <a:lnTo>
                    <a:pt x="26397" y="2235"/>
                  </a:lnTo>
                  <a:lnTo>
                    <a:pt x="26285" y="2180"/>
                  </a:lnTo>
                  <a:lnTo>
                    <a:pt x="26192" y="2161"/>
                  </a:lnTo>
                  <a:lnTo>
                    <a:pt x="26099" y="2142"/>
                  </a:lnTo>
                  <a:lnTo>
                    <a:pt x="25913" y="2124"/>
                  </a:lnTo>
                  <a:lnTo>
                    <a:pt x="25708" y="2161"/>
                  </a:lnTo>
                  <a:lnTo>
                    <a:pt x="25540" y="2235"/>
                  </a:lnTo>
                  <a:lnTo>
                    <a:pt x="25354" y="2347"/>
                  </a:lnTo>
                  <a:lnTo>
                    <a:pt x="25205" y="2478"/>
                  </a:lnTo>
                  <a:lnTo>
                    <a:pt x="25056" y="2608"/>
                  </a:lnTo>
                  <a:lnTo>
                    <a:pt x="24925" y="2776"/>
                  </a:lnTo>
                  <a:lnTo>
                    <a:pt x="24814" y="2962"/>
                  </a:lnTo>
                  <a:lnTo>
                    <a:pt x="24739" y="3130"/>
                  </a:lnTo>
                  <a:lnTo>
                    <a:pt x="24683" y="3316"/>
                  </a:lnTo>
                  <a:lnTo>
                    <a:pt x="24665" y="3502"/>
                  </a:lnTo>
                  <a:lnTo>
                    <a:pt x="24683" y="3670"/>
                  </a:lnTo>
                  <a:lnTo>
                    <a:pt x="24739" y="3819"/>
                  </a:lnTo>
                  <a:lnTo>
                    <a:pt x="24776" y="3893"/>
                  </a:lnTo>
                  <a:lnTo>
                    <a:pt x="24814" y="3949"/>
                  </a:lnTo>
                  <a:lnTo>
                    <a:pt x="24702" y="3968"/>
                  </a:lnTo>
                  <a:lnTo>
                    <a:pt x="24609" y="3986"/>
                  </a:lnTo>
                  <a:lnTo>
                    <a:pt x="24534" y="4024"/>
                  </a:lnTo>
                  <a:lnTo>
                    <a:pt x="24478" y="4080"/>
                  </a:lnTo>
                  <a:lnTo>
                    <a:pt x="24422" y="4135"/>
                  </a:lnTo>
                  <a:lnTo>
                    <a:pt x="24385" y="4210"/>
                  </a:lnTo>
                  <a:lnTo>
                    <a:pt x="24348" y="4359"/>
                  </a:lnTo>
                  <a:lnTo>
                    <a:pt x="24311" y="4527"/>
                  </a:lnTo>
                  <a:lnTo>
                    <a:pt x="24236" y="4676"/>
                  </a:lnTo>
                  <a:lnTo>
                    <a:pt x="24199" y="4769"/>
                  </a:lnTo>
                  <a:lnTo>
                    <a:pt x="24143" y="4843"/>
                  </a:lnTo>
                  <a:lnTo>
                    <a:pt x="24069" y="4899"/>
                  </a:lnTo>
                  <a:lnTo>
                    <a:pt x="23975" y="4974"/>
                  </a:lnTo>
                  <a:lnTo>
                    <a:pt x="23994" y="4843"/>
                  </a:lnTo>
                  <a:lnTo>
                    <a:pt x="23975" y="4732"/>
                  </a:lnTo>
                  <a:lnTo>
                    <a:pt x="23957" y="4657"/>
                  </a:lnTo>
                  <a:lnTo>
                    <a:pt x="23901" y="4583"/>
                  </a:lnTo>
                  <a:lnTo>
                    <a:pt x="23826" y="4545"/>
                  </a:lnTo>
                  <a:lnTo>
                    <a:pt x="23752" y="4527"/>
                  </a:lnTo>
                  <a:lnTo>
                    <a:pt x="23566" y="4527"/>
                  </a:lnTo>
                  <a:lnTo>
                    <a:pt x="23361" y="4545"/>
                  </a:lnTo>
                  <a:lnTo>
                    <a:pt x="23156" y="4601"/>
                  </a:lnTo>
                  <a:lnTo>
                    <a:pt x="22969" y="4620"/>
                  </a:lnTo>
                  <a:lnTo>
                    <a:pt x="22858" y="4620"/>
                  </a:lnTo>
                  <a:lnTo>
                    <a:pt x="22690" y="4545"/>
                  </a:lnTo>
                  <a:lnTo>
                    <a:pt x="22541" y="4434"/>
                  </a:lnTo>
                  <a:lnTo>
                    <a:pt x="22262" y="4210"/>
                  </a:lnTo>
                  <a:lnTo>
                    <a:pt x="22094" y="4117"/>
                  </a:lnTo>
                  <a:lnTo>
                    <a:pt x="22019" y="4098"/>
                  </a:lnTo>
                  <a:lnTo>
                    <a:pt x="21945" y="4080"/>
                  </a:lnTo>
                  <a:lnTo>
                    <a:pt x="21777" y="4080"/>
                  </a:lnTo>
                  <a:lnTo>
                    <a:pt x="21684" y="4117"/>
                  </a:lnTo>
                  <a:lnTo>
                    <a:pt x="21591" y="4173"/>
                  </a:lnTo>
                  <a:lnTo>
                    <a:pt x="21628" y="4061"/>
                  </a:lnTo>
                  <a:lnTo>
                    <a:pt x="21628" y="3931"/>
                  </a:lnTo>
                  <a:lnTo>
                    <a:pt x="21610" y="3800"/>
                  </a:lnTo>
                  <a:lnTo>
                    <a:pt x="21554" y="3670"/>
                  </a:lnTo>
                  <a:lnTo>
                    <a:pt x="21498" y="3539"/>
                  </a:lnTo>
                  <a:lnTo>
                    <a:pt x="21405" y="3428"/>
                  </a:lnTo>
                  <a:lnTo>
                    <a:pt x="21312" y="3316"/>
                  </a:lnTo>
                  <a:lnTo>
                    <a:pt x="21200" y="3223"/>
                  </a:lnTo>
                  <a:lnTo>
                    <a:pt x="21088" y="3148"/>
                  </a:lnTo>
                  <a:lnTo>
                    <a:pt x="20976" y="3092"/>
                  </a:lnTo>
                  <a:lnTo>
                    <a:pt x="20864" y="3074"/>
                  </a:lnTo>
                  <a:lnTo>
                    <a:pt x="20734" y="3074"/>
                  </a:lnTo>
                  <a:lnTo>
                    <a:pt x="20622" y="3092"/>
                  </a:lnTo>
                  <a:lnTo>
                    <a:pt x="20511" y="3167"/>
                  </a:lnTo>
                  <a:lnTo>
                    <a:pt x="20417" y="3279"/>
                  </a:lnTo>
                  <a:lnTo>
                    <a:pt x="20343" y="3428"/>
                  </a:lnTo>
                  <a:lnTo>
                    <a:pt x="20268" y="3167"/>
                  </a:lnTo>
                  <a:lnTo>
                    <a:pt x="20194" y="2962"/>
                  </a:lnTo>
                  <a:lnTo>
                    <a:pt x="20119" y="2794"/>
                  </a:lnTo>
                  <a:lnTo>
                    <a:pt x="20008" y="2664"/>
                  </a:lnTo>
                  <a:lnTo>
                    <a:pt x="19914" y="2552"/>
                  </a:lnTo>
                  <a:lnTo>
                    <a:pt x="19784" y="2496"/>
                  </a:lnTo>
                  <a:lnTo>
                    <a:pt x="19672" y="2440"/>
                  </a:lnTo>
                  <a:lnTo>
                    <a:pt x="19411" y="2440"/>
                  </a:lnTo>
                  <a:lnTo>
                    <a:pt x="19281" y="2478"/>
                  </a:lnTo>
                  <a:lnTo>
                    <a:pt x="19151" y="2533"/>
                  </a:lnTo>
                  <a:lnTo>
                    <a:pt x="19020" y="2608"/>
                  </a:lnTo>
                  <a:lnTo>
                    <a:pt x="18890" y="2682"/>
                  </a:lnTo>
                  <a:lnTo>
                    <a:pt x="18759" y="2776"/>
                  </a:lnTo>
                  <a:lnTo>
                    <a:pt x="18536" y="2999"/>
                  </a:lnTo>
                  <a:lnTo>
                    <a:pt x="18424" y="3130"/>
                  </a:lnTo>
                  <a:lnTo>
                    <a:pt x="18312" y="3260"/>
                  </a:lnTo>
                  <a:lnTo>
                    <a:pt x="18238" y="3390"/>
                  </a:lnTo>
                  <a:lnTo>
                    <a:pt x="18163" y="3521"/>
                  </a:lnTo>
                  <a:lnTo>
                    <a:pt x="18033" y="3800"/>
                  </a:lnTo>
                  <a:lnTo>
                    <a:pt x="17958" y="4080"/>
                  </a:lnTo>
                  <a:lnTo>
                    <a:pt x="17921" y="4359"/>
                  </a:lnTo>
                  <a:lnTo>
                    <a:pt x="17903" y="4657"/>
                  </a:lnTo>
                  <a:lnTo>
                    <a:pt x="17903" y="4955"/>
                  </a:lnTo>
                  <a:lnTo>
                    <a:pt x="17940" y="5253"/>
                  </a:lnTo>
                  <a:lnTo>
                    <a:pt x="17828" y="5141"/>
                  </a:lnTo>
                  <a:lnTo>
                    <a:pt x="17698" y="5048"/>
                  </a:lnTo>
                  <a:lnTo>
                    <a:pt x="17567" y="4992"/>
                  </a:lnTo>
                  <a:lnTo>
                    <a:pt x="17418" y="4955"/>
                  </a:lnTo>
                  <a:lnTo>
                    <a:pt x="17288" y="4937"/>
                  </a:lnTo>
                  <a:lnTo>
                    <a:pt x="17213" y="4955"/>
                  </a:lnTo>
                  <a:lnTo>
                    <a:pt x="17157" y="4974"/>
                  </a:lnTo>
                  <a:lnTo>
                    <a:pt x="17102" y="5011"/>
                  </a:lnTo>
                  <a:lnTo>
                    <a:pt x="17064" y="5048"/>
                  </a:lnTo>
                  <a:lnTo>
                    <a:pt x="17008" y="5104"/>
                  </a:lnTo>
                  <a:lnTo>
                    <a:pt x="16971" y="5179"/>
                  </a:lnTo>
                  <a:lnTo>
                    <a:pt x="16878" y="5048"/>
                  </a:lnTo>
                  <a:lnTo>
                    <a:pt x="16729" y="4918"/>
                  </a:lnTo>
                  <a:lnTo>
                    <a:pt x="16561" y="4806"/>
                  </a:lnTo>
                  <a:lnTo>
                    <a:pt x="16356" y="4713"/>
                  </a:lnTo>
                  <a:lnTo>
                    <a:pt x="16133" y="4657"/>
                  </a:lnTo>
                  <a:lnTo>
                    <a:pt x="15891" y="4620"/>
                  </a:lnTo>
                  <a:lnTo>
                    <a:pt x="15667" y="4620"/>
                  </a:lnTo>
                  <a:lnTo>
                    <a:pt x="15555" y="4638"/>
                  </a:lnTo>
                  <a:lnTo>
                    <a:pt x="15444" y="4676"/>
                  </a:lnTo>
                  <a:lnTo>
                    <a:pt x="15351" y="4713"/>
                  </a:lnTo>
                  <a:lnTo>
                    <a:pt x="15276" y="4787"/>
                  </a:lnTo>
                  <a:lnTo>
                    <a:pt x="15201" y="4862"/>
                  </a:lnTo>
                  <a:lnTo>
                    <a:pt x="15164" y="4974"/>
                  </a:lnTo>
                  <a:lnTo>
                    <a:pt x="15090" y="5197"/>
                  </a:lnTo>
                  <a:lnTo>
                    <a:pt x="15034" y="5458"/>
                  </a:lnTo>
                  <a:lnTo>
                    <a:pt x="14959" y="5700"/>
                  </a:lnTo>
                  <a:lnTo>
                    <a:pt x="14922" y="5812"/>
                  </a:lnTo>
                  <a:lnTo>
                    <a:pt x="14885" y="5924"/>
                  </a:lnTo>
                  <a:lnTo>
                    <a:pt x="14810" y="6017"/>
                  </a:lnTo>
                  <a:lnTo>
                    <a:pt x="14736" y="6110"/>
                  </a:lnTo>
                  <a:lnTo>
                    <a:pt x="14643" y="6166"/>
                  </a:lnTo>
                  <a:lnTo>
                    <a:pt x="14531" y="6203"/>
                  </a:lnTo>
                  <a:lnTo>
                    <a:pt x="14419" y="6222"/>
                  </a:lnTo>
                  <a:lnTo>
                    <a:pt x="14270" y="6185"/>
                  </a:lnTo>
                  <a:lnTo>
                    <a:pt x="13898" y="6091"/>
                  </a:lnTo>
                  <a:lnTo>
                    <a:pt x="13506" y="5980"/>
                  </a:lnTo>
                  <a:lnTo>
                    <a:pt x="13339" y="5961"/>
                  </a:lnTo>
                  <a:lnTo>
                    <a:pt x="13190" y="5942"/>
                  </a:lnTo>
                  <a:lnTo>
                    <a:pt x="13134" y="5961"/>
                  </a:lnTo>
                  <a:lnTo>
                    <a:pt x="13059" y="5998"/>
                  </a:lnTo>
                  <a:lnTo>
                    <a:pt x="12947" y="6110"/>
                  </a:lnTo>
                  <a:lnTo>
                    <a:pt x="12817" y="6203"/>
                  </a:lnTo>
                  <a:lnTo>
                    <a:pt x="12761" y="6222"/>
                  </a:lnTo>
                  <a:lnTo>
                    <a:pt x="12705" y="6222"/>
                  </a:lnTo>
                  <a:lnTo>
                    <a:pt x="12351" y="6073"/>
                  </a:lnTo>
                  <a:lnTo>
                    <a:pt x="12016" y="5961"/>
                  </a:lnTo>
                  <a:lnTo>
                    <a:pt x="11662" y="5887"/>
                  </a:lnTo>
                  <a:lnTo>
                    <a:pt x="11476" y="5887"/>
                  </a:lnTo>
                  <a:lnTo>
                    <a:pt x="11308" y="5868"/>
                  </a:lnTo>
                  <a:lnTo>
                    <a:pt x="11141" y="5887"/>
                  </a:lnTo>
                  <a:lnTo>
                    <a:pt x="10973" y="5905"/>
                  </a:lnTo>
                  <a:lnTo>
                    <a:pt x="10824" y="5924"/>
                  </a:lnTo>
                  <a:lnTo>
                    <a:pt x="10675" y="5980"/>
                  </a:lnTo>
                  <a:lnTo>
                    <a:pt x="10526" y="6036"/>
                  </a:lnTo>
                  <a:lnTo>
                    <a:pt x="10377" y="6110"/>
                  </a:lnTo>
                  <a:lnTo>
                    <a:pt x="10246" y="6203"/>
                  </a:lnTo>
                  <a:lnTo>
                    <a:pt x="10116" y="6296"/>
                  </a:lnTo>
                  <a:lnTo>
                    <a:pt x="10060" y="6203"/>
                  </a:lnTo>
                  <a:lnTo>
                    <a:pt x="10004" y="6110"/>
                  </a:lnTo>
                  <a:lnTo>
                    <a:pt x="9930" y="6017"/>
                  </a:lnTo>
                  <a:lnTo>
                    <a:pt x="9855" y="5924"/>
                  </a:lnTo>
                  <a:lnTo>
                    <a:pt x="9650" y="5756"/>
                  </a:lnTo>
                  <a:lnTo>
                    <a:pt x="9408" y="5588"/>
                  </a:lnTo>
                  <a:lnTo>
                    <a:pt x="9147" y="5458"/>
                  </a:lnTo>
                  <a:lnTo>
                    <a:pt x="8849" y="5346"/>
                  </a:lnTo>
                  <a:lnTo>
                    <a:pt x="8533" y="5272"/>
                  </a:lnTo>
                  <a:lnTo>
                    <a:pt x="8197" y="5235"/>
                  </a:lnTo>
                  <a:lnTo>
                    <a:pt x="7881" y="5235"/>
                  </a:lnTo>
                  <a:lnTo>
                    <a:pt x="7713" y="5253"/>
                  </a:lnTo>
                  <a:lnTo>
                    <a:pt x="7545" y="5272"/>
                  </a:lnTo>
                  <a:lnTo>
                    <a:pt x="7396" y="5309"/>
                  </a:lnTo>
                  <a:lnTo>
                    <a:pt x="7229" y="5346"/>
                  </a:lnTo>
                  <a:lnTo>
                    <a:pt x="7080" y="5421"/>
                  </a:lnTo>
                  <a:lnTo>
                    <a:pt x="6949" y="5477"/>
                  </a:lnTo>
                  <a:lnTo>
                    <a:pt x="6800" y="5570"/>
                  </a:lnTo>
                  <a:lnTo>
                    <a:pt x="6670" y="5663"/>
                  </a:lnTo>
                  <a:lnTo>
                    <a:pt x="6558" y="5793"/>
                  </a:lnTo>
                  <a:lnTo>
                    <a:pt x="6446" y="5924"/>
                  </a:lnTo>
                  <a:lnTo>
                    <a:pt x="6334" y="6054"/>
                  </a:lnTo>
                  <a:lnTo>
                    <a:pt x="6241" y="6222"/>
                  </a:lnTo>
                  <a:lnTo>
                    <a:pt x="6167" y="6390"/>
                  </a:lnTo>
                  <a:lnTo>
                    <a:pt x="6092" y="6594"/>
                  </a:lnTo>
                  <a:lnTo>
                    <a:pt x="5459" y="6669"/>
                  </a:lnTo>
                  <a:lnTo>
                    <a:pt x="4956" y="6762"/>
                  </a:lnTo>
                  <a:lnTo>
                    <a:pt x="4546" y="6855"/>
                  </a:lnTo>
                  <a:lnTo>
                    <a:pt x="4229" y="6948"/>
                  </a:lnTo>
                  <a:lnTo>
                    <a:pt x="3987" y="7042"/>
                  </a:lnTo>
                  <a:lnTo>
                    <a:pt x="3782" y="7135"/>
                  </a:lnTo>
                  <a:lnTo>
                    <a:pt x="3410" y="7321"/>
                  </a:lnTo>
                  <a:lnTo>
                    <a:pt x="3242" y="7395"/>
                  </a:lnTo>
                  <a:lnTo>
                    <a:pt x="3019" y="7451"/>
                  </a:lnTo>
                  <a:lnTo>
                    <a:pt x="2758" y="7489"/>
                  </a:lnTo>
                  <a:lnTo>
                    <a:pt x="2422" y="7507"/>
                  </a:lnTo>
                  <a:lnTo>
                    <a:pt x="1994" y="7489"/>
                  </a:lnTo>
                  <a:lnTo>
                    <a:pt x="1472" y="7470"/>
                  </a:lnTo>
                  <a:lnTo>
                    <a:pt x="802" y="7395"/>
                  </a:lnTo>
                  <a:lnTo>
                    <a:pt x="1" y="7302"/>
                  </a:lnTo>
                  <a:lnTo>
                    <a:pt x="1" y="12034"/>
                  </a:lnTo>
                  <a:lnTo>
                    <a:pt x="1770" y="12053"/>
                  </a:lnTo>
                  <a:lnTo>
                    <a:pt x="3540" y="12053"/>
                  </a:lnTo>
                  <a:lnTo>
                    <a:pt x="5291" y="12015"/>
                  </a:lnTo>
                  <a:lnTo>
                    <a:pt x="7042" y="11978"/>
                  </a:lnTo>
                  <a:lnTo>
                    <a:pt x="8737" y="11903"/>
                  </a:lnTo>
                  <a:lnTo>
                    <a:pt x="10414" y="11810"/>
                  </a:lnTo>
                  <a:lnTo>
                    <a:pt x="13599" y="11624"/>
                  </a:lnTo>
                  <a:lnTo>
                    <a:pt x="16505" y="11438"/>
                  </a:lnTo>
                  <a:lnTo>
                    <a:pt x="19095" y="11270"/>
                  </a:lnTo>
                  <a:lnTo>
                    <a:pt x="20250" y="11196"/>
                  </a:lnTo>
                  <a:lnTo>
                    <a:pt x="21274" y="11158"/>
                  </a:lnTo>
                  <a:lnTo>
                    <a:pt x="22187" y="11140"/>
                  </a:lnTo>
                  <a:lnTo>
                    <a:pt x="22969" y="11140"/>
                  </a:lnTo>
                  <a:lnTo>
                    <a:pt x="31520" y="11326"/>
                  </a:lnTo>
                  <a:lnTo>
                    <a:pt x="35320" y="11419"/>
                  </a:lnTo>
                  <a:lnTo>
                    <a:pt x="38859" y="11475"/>
                  </a:lnTo>
                  <a:lnTo>
                    <a:pt x="42175" y="11512"/>
                  </a:lnTo>
                  <a:lnTo>
                    <a:pt x="45305" y="11512"/>
                  </a:lnTo>
                  <a:lnTo>
                    <a:pt x="46832" y="11494"/>
                  </a:lnTo>
                  <a:lnTo>
                    <a:pt x="48304" y="11456"/>
                  </a:lnTo>
                  <a:lnTo>
                    <a:pt x="49757" y="11419"/>
                  </a:lnTo>
                  <a:lnTo>
                    <a:pt x="51191" y="11363"/>
                  </a:lnTo>
                  <a:lnTo>
                    <a:pt x="51191" y="5868"/>
                  </a:lnTo>
                  <a:lnTo>
                    <a:pt x="50875" y="5756"/>
                  </a:lnTo>
                  <a:lnTo>
                    <a:pt x="50595" y="5607"/>
                  </a:lnTo>
                  <a:lnTo>
                    <a:pt x="50334" y="5458"/>
                  </a:lnTo>
                  <a:lnTo>
                    <a:pt x="50092" y="5290"/>
                  </a:lnTo>
                  <a:lnTo>
                    <a:pt x="49664" y="4955"/>
                  </a:lnTo>
                  <a:lnTo>
                    <a:pt x="49254" y="4657"/>
                  </a:lnTo>
                  <a:lnTo>
                    <a:pt x="49049" y="4508"/>
                  </a:lnTo>
                  <a:lnTo>
                    <a:pt x="48826" y="4396"/>
                  </a:lnTo>
                  <a:lnTo>
                    <a:pt x="48602" y="4303"/>
                  </a:lnTo>
                  <a:lnTo>
                    <a:pt x="48341" y="4229"/>
                  </a:lnTo>
                  <a:lnTo>
                    <a:pt x="48062" y="4191"/>
                  </a:lnTo>
                  <a:lnTo>
                    <a:pt x="47745" y="4191"/>
                  </a:lnTo>
                  <a:lnTo>
                    <a:pt x="47410" y="4229"/>
                  </a:lnTo>
                  <a:lnTo>
                    <a:pt x="47019" y="4322"/>
                  </a:lnTo>
                  <a:lnTo>
                    <a:pt x="46758" y="3968"/>
                  </a:lnTo>
                  <a:lnTo>
                    <a:pt x="46497" y="3688"/>
                  </a:lnTo>
                  <a:lnTo>
                    <a:pt x="46236" y="3483"/>
                  </a:lnTo>
                  <a:lnTo>
                    <a:pt x="45975" y="3316"/>
                  </a:lnTo>
                  <a:lnTo>
                    <a:pt x="45733" y="3204"/>
                  </a:lnTo>
                  <a:lnTo>
                    <a:pt x="45491" y="3148"/>
                  </a:lnTo>
                  <a:lnTo>
                    <a:pt x="45268" y="3130"/>
                  </a:lnTo>
                  <a:lnTo>
                    <a:pt x="45044" y="3148"/>
                  </a:lnTo>
                  <a:lnTo>
                    <a:pt x="44839" y="3185"/>
                  </a:lnTo>
                  <a:lnTo>
                    <a:pt x="44653" y="3260"/>
                  </a:lnTo>
                  <a:lnTo>
                    <a:pt x="44485" y="3372"/>
                  </a:lnTo>
                  <a:lnTo>
                    <a:pt x="44317" y="3483"/>
                  </a:lnTo>
                  <a:lnTo>
                    <a:pt x="44187" y="3633"/>
                  </a:lnTo>
                  <a:lnTo>
                    <a:pt x="44075" y="3763"/>
                  </a:lnTo>
                  <a:lnTo>
                    <a:pt x="43982" y="3912"/>
                  </a:lnTo>
                  <a:lnTo>
                    <a:pt x="43926" y="4061"/>
                  </a:lnTo>
                  <a:lnTo>
                    <a:pt x="43759" y="3763"/>
                  </a:lnTo>
                  <a:lnTo>
                    <a:pt x="43591" y="3502"/>
                  </a:lnTo>
                  <a:lnTo>
                    <a:pt x="43423" y="3260"/>
                  </a:lnTo>
                  <a:lnTo>
                    <a:pt x="43256" y="3055"/>
                  </a:lnTo>
                  <a:lnTo>
                    <a:pt x="43088" y="2869"/>
                  </a:lnTo>
                  <a:lnTo>
                    <a:pt x="42920" y="2720"/>
                  </a:lnTo>
                  <a:lnTo>
                    <a:pt x="42771" y="2589"/>
                  </a:lnTo>
                  <a:lnTo>
                    <a:pt x="42604" y="2478"/>
                  </a:lnTo>
                  <a:lnTo>
                    <a:pt x="42455" y="2384"/>
                  </a:lnTo>
                  <a:lnTo>
                    <a:pt x="42324" y="2310"/>
                  </a:lnTo>
                  <a:lnTo>
                    <a:pt x="42175" y="2254"/>
                  </a:lnTo>
                  <a:lnTo>
                    <a:pt x="42045" y="2217"/>
                  </a:lnTo>
                  <a:lnTo>
                    <a:pt x="41803" y="2180"/>
                  </a:lnTo>
                  <a:lnTo>
                    <a:pt x="41616" y="2180"/>
                  </a:lnTo>
                  <a:lnTo>
                    <a:pt x="41467" y="2161"/>
                  </a:lnTo>
                  <a:lnTo>
                    <a:pt x="41337" y="2124"/>
                  </a:lnTo>
                  <a:lnTo>
                    <a:pt x="41113" y="2049"/>
                  </a:lnTo>
                  <a:lnTo>
                    <a:pt x="40909" y="1937"/>
                  </a:lnTo>
                  <a:lnTo>
                    <a:pt x="40741" y="1807"/>
                  </a:lnTo>
                  <a:lnTo>
                    <a:pt x="40573" y="1677"/>
                  </a:lnTo>
                  <a:lnTo>
                    <a:pt x="40443" y="1528"/>
                  </a:lnTo>
                  <a:lnTo>
                    <a:pt x="40201" y="1229"/>
                  </a:lnTo>
                  <a:lnTo>
                    <a:pt x="40070" y="1118"/>
                  </a:lnTo>
                  <a:lnTo>
                    <a:pt x="39940" y="1025"/>
                  </a:lnTo>
                  <a:lnTo>
                    <a:pt x="39791" y="950"/>
                  </a:lnTo>
                  <a:lnTo>
                    <a:pt x="39716" y="931"/>
                  </a:lnTo>
                  <a:lnTo>
                    <a:pt x="39456" y="931"/>
                  </a:lnTo>
                  <a:lnTo>
                    <a:pt x="39251" y="1006"/>
                  </a:lnTo>
                  <a:lnTo>
                    <a:pt x="39008" y="1136"/>
                  </a:lnTo>
                  <a:lnTo>
                    <a:pt x="38729" y="1323"/>
                  </a:lnTo>
                  <a:lnTo>
                    <a:pt x="38673" y="1155"/>
                  </a:lnTo>
                  <a:lnTo>
                    <a:pt x="38580" y="987"/>
                  </a:lnTo>
                  <a:lnTo>
                    <a:pt x="38450" y="838"/>
                  </a:lnTo>
                  <a:lnTo>
                    <a:pt x="38301" y="671"/>
                  </a:lnTo>
                  <a:lnTo>
                    <a:pt x="38133" y="540"/>
                  </a:lnTo>
                  <a:lnTo>
                    <a:pt x="37928" y="410"/>
                  </a:lnTo>
                  <a:lnTo>
                    <a:pt x="37742" y="298"/>
                  </a:lnTo>
                  <a:lnTo>
                    <a:pt x="37518" y="186"/>
                  </a:lnTo>
                  <a:lnTo>
                    <a:pt x="37313" y="112"/>
                  </a:lnTo>
                  <a:lnTo>
                    <a:pt x="37108" y="56"/>
                  </a:lnTo>
                  <a:lnTo>
                    <a:pt x="36903" y="0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-42475" y="2725875"/>
            <a:ext cx="3077847" cy="366261"/>
            <a:chOff x="-42475" y="2725875"/>
            <a:chExt cx="3077847" cy="366261"/>
          </a:xfrm>
        </p:grpSpPr>
        <p:sp>
          <p:nvSpPr>
            <p:cNvPr id="55" name="Google Shape;55;p2"/>
            <p:cNvSpPr/>
            <p:nvPr/>
          </p:nvSpPr>
          <p:spPr>
            <a:xfrm>
              <a:off x="-42475" y="2725875"/>
              <a:ext cx="1555597" cy="366261"/>
            </a:xfrm>
            <a:custGeom>
              <a:avLst/>
              <a:gdLst/>
              <a:ahLst/>
              <a:cxnLst/>
              <a:rect l="l" t="t" r="r" b="b"/>
              <a:pathLst>
                <a:path w="51192" h="12053" extrusionOk="0">
                  <a:moveTo>
                    <a:pt x="36549" y="0"/>
                  </a:moveTo>
                  <a:lnTo>
                    <a:pt x="36400" y="37"/>
                  </a:lnTo>
                  <a:lnTo>
                    <a:pt x="36270" y="93"/>
                  </a:lnTo>
                  <a:lnTo>
                    <a:pt x="36214" y="149"/>
                  </a:lnTo>
                  <a:lnTo>
                    <a:pt x="36177" y="205"/>
                  </a:lnTo>
                  <a:lnTo>
                    <a:pt x="36214" y="279"/>
                  </a:lnTo>
                  <a:lnTo>
                    <a:pt x="36233" y="354"/>
                  </a:lnTo>
                  <a:lnTo>
                    <a:pt x="36214" y="410"/>
                  </a:lnTo>
                  <a:lnTo>
                    <a:pt x="36214" y="466"/>
                  </a:lnTo>
                  <a:lnTo>
                    <a:pt x="36177" y="522"/>
                  </a:lnTo>
                  <a:lnTo>
                    <a:pt x="36121" y="577"/>
                  </a:lnTo>
                  <a:lnTo>
                    <a:pt x="36009" y="689"/>
                  </a:lnTo>
                  <a:lnTo>
                    <a:pt x="35860" y="820"/>
                  </a:lnTo>
                  <a:lnTo>
                    <a:pt x="35711" y="969"/>
                  </a:lnTo>
                  <a:lnTo>
                    <a:pt x="35581" y="1174"/>
                  </a:lnTo>
                  <a:lnTo>
                    <a:pt x="35506" y="1285"/>
                  </a:lnTo>
                  <a:lnTo>
                    <a:pt x="35450" y="1416"/>
                  </a:lnTo>
                  <a:lnTo>
                    <a:pt x="35376" y="1341"/>
                  </a:lnTo>
                  <a:lnTo>
                    <a:pt x="35264" y="1267"/>
                  </a:lnTo>
                  <a:lnTo>
                    <a:pt x="35134" y="1192"/>
                  </a:lnTo>
                  <a:lnTo>
                    <a:pt x="34966" y="1136"/>
                  </a:lnTo>
                  <a:lnTo>
                    <a:pt x="34798" y="1099"/>
                  </a:lnTo>
                  <a:lnTo>
                    <a:pt x="34612" y="1080"/>
                  </a:lnTo>
                  <a:lnTo>
                    <a:pt x="34407" y="1080"/>
                  </a:lnTo>
                  <a:lnTo>
                    <a:pt x="34184" y="1118"/>
                  </a:lnTo>
                  <a:lnTo>
                    <a:pt x="33960" y="1192"/>
                  </a:lnTo>
                  <a:lnTo>
                    <a:pt x="33737" y="1304"/>
                  </a:lnTo>
                  <a:lnTo>
                    <a:pt x="33513" y="1453"/>
                  </a:lnTo>
                  <a:lnTo>
                    <a:pt x="33290" y="1658"/>
                  </a:lnTo>
                  <a:lnTo>
                    <a:pt x="33066" y="1919"/>
                  </a:lnTo>
                  <a:lnTo>
                    <a:pt x="32861" y="2217"/>
                  </a:lnTo>
                  <a:lnTo>
                    <a:pt x="32656" y="2608"/>
                  </a:lnTo>
                  <a:lnTo>
                    <a:pt x="32470" y="3055"/>
                  </a:lnTo>
                  <a:lnTo>
                    <a:pt x="32433" y="2981"/>
                  </a:lnTo>
                  <a:lnTo>
                    <a:pt x="32395" y="2925"/>
                  </a:lnTo>
                  <a:lnTo>
                    <a:pt x="32358" y="2869"/>
                  </a:lnTo>
                  <a:lnTo>
                    <a:pt x="32302" y="2832"/>
                  </a:lnTo>
                  <a:lnTo>
                    <a:pt x="32153" y="2776"/>
                  </a:lnTo>
                  <a:lnTo>
                    <a:pt x="32004" y="2738"/>
                  </a:lnTo>
                  <a:lnTo>
                    <a:pt x="31818" y="2738"/>
                  </a:lnTo>
                  <a:lnTo>
                    <a:pt x="31632" y="2757"/>
                  </a:lnTo>
                  <a:lnTo>
                    <a:pt x="31427" y="2794"/>
                  </a:lnTo>
                  <a:lnTo>
                    <a:pt x="31203" y="2850"/>
                  </a:lnTo>
                  <a:lnTo>
                    <a:pt x="30998" y="2925"/>
                  </a:lnTo>
                  <a:lnTo>
                    <a:pt x="30793" y="3018"/>
                  </a:lnTo>
                  <a:lnTo>
                    <a:pt x="30588" y="3130"/>
                  </a:lnTo>
                  <a:lnTo>
                    <a:pt x="30402" y="3241"/>
                  </a:lnTo>
                  <a:lnTo>
                    <a:pt x="30253" y="3353"/>
                  </a:lnTo>
                  <a:lnTo>
                    <a:pt x="30123" y="3483"/>
                  </a:lnTo>
                  <a:lnTo>
                    <a:pt x="30011" y="3614"/>
                  </a:lnTo>
                  <a:lnTo>
                    <a:pt x="29936" y="3726"/>
                  </a:lnTo>
                  <a:lnTo>
                    <a:pt x="29918" y="3614"/>
                  </a:lnTo>
                  <a:lnTo>
                    <a:pt x="29862" y="3502"/>
                  </a:lnTo>
                  <a:lnTo>
                    <a:pt x="29787" y="3390"/>
                  </a:lnTo>
                  <a:lnTo>
                    <a:pt x="29694" y="3279"/>
                  </a:lnTo>
                  <a:lnTo>
                    <a:pt x="29489" y="3055"/>
                  </a:lnTo>
                  <a:lnTo>
                    <a:pt x="29229" y="2832"/>
                  </a:lnTo>
                  <a:lnTo>
                    <a:pt x="28968" y="2645"/>
                  </a:lnTo>
                  <a:lnTo>
                    <a:pt x="28688" y="2496"/>
                  </a:lnTo>
                  <a:lnTo>
                    <a:pt x="28539" y="2440"/>
                  </a:lnTo>
                  <a:lnTo>
                    <a:pt x="28409" y="2403"/>
                  </a:lnTo>
                  <a:lnTo>
                    <a:pt x="28297" y="2384"/>
                  </a:lnTo>
                  <a:lnTo>
                    <a:pt x="28185" y="2366"/>
                  </a:lnTo>
                  <a:lnTo>
                    <a:pt x="28167" y="2198"/>
                  </a:lnTo>
                  <a:lnTo>
                    <a:pt x="28111" y="2068"/>
                  </a:lnTo>
                  <a:lnTo>
                    <a:pt x="28055" y="1937"/>
                  </a:lnTo>
                  <a:lnTo>
                    <a:pt x="27962" y="1844"/>
                  </a:lnTo>
                  <a:lnTo>
                    <a:pt x="27850" y="1788"/>
                  </a:lnTo>
                  <a:lnTo>
                    <a:pt x="27720" y="1732"/>
                  </a:lnTo>
                  <a:lnTo>
                    <a:pt x="27589" y="1714"/>
                  </a:lnTo>
                  <a:lnTo>
                    <a:pt x="27459" y="1714"/>
                  </a:lnTo>
                  <a:lnTo>
                    <a:pt x="27310" y="1732"/>
                  </a:lnTo>
                  <a:lnTo>
                    <a:pt x="27161" y="1770"/>
                  </a:lnTo>
                  <a:lnTo>
                    <a:pt x="27030" y="1807"/>
                  </a:lnTo>
                  <a:lnTo>
                    <a:pt x="26900" y="1881"/>
                  </a:lnTo>
                  <a:lnTo>
                    <a:pt x="26770" y="1956"/>
                  </a:lnTo>
                  <a:lnTo>
                    <a:pt x="26658" y="2049"/>
                  </a:lnTo>
                  <a:lnTo>
                    <a:pt x="26565" y="2161"/>
                  </a:lnTo>
                  <a:lnTo>
                    <a:pt x="26490" y="2291"/>
                  </a:lnTo>
                  <a:lnTo>
                    <a:pt x="26397" y="2235"/>
                  </a:lnTo>
                  <a:lnTo>
                    <a:pt x="26285" y="2180"/>
                  </a:lnTo>
                  <a:lnTo>
                    <a:pt x="26192" y="2161"/>
                  </a:lnTo>
                  <a:lnTo>
                    <a:pt x="26099" y="2142"/>
                  </a:lnTo>
                  <a:lnTo>
                    <a:pt x="25913" y="2124"/>
                  </a:lnTo>
                  <a:lnTo>
                    <a:pt x="25708" y="2161"/>
                  </a:lnTo>
                  <a:lnTo>
                    <a:pt x="25540" y="2235"/>
                  </a:lnTo>
                  <a:lnTo>
                    <a:pt x="25354" y="2347"/>
                  </a:lnTo>
                  <a:lnTo>
                    <a:pt x="25205" y="2478"/>
                  </a:lnTo>
                  <a:lnTo>
                    <a:pt x="25056" y="2608"/>
                  </a:lnTo>
                  <a:lnTo>
                    <a:pt x="24925" y="2776"/>
                  </a:lnTo>
                  <a:lnTo>
                    <a:pt x="24814" y="2962"/>
                  </a:lnTo>
                  <a:lnTo>
                    <a:pt x="24739" y="3130"/>
                  </a:lnTo>
                  <a:lnTo>
                    <a:pt x="24683" y="3316"/>
                  </a:lnTo>
                  <a:lnTo>
                    <a:pt x="24665" y="3502"/>
                  </a:lnTo>
                  <a:lnTo>
                    <a:pt x="24683" y="3670"/>
                  </a:lnTo>
                  <a:lnTo>
                    <a:pt x="24739" y="3819"/>
                  </a:lnTo>
                  <a:lnTo>
                    <a:pt x="24776" y="3893"/>
                  </a:lnTo>
                  <a:lnTo>
                    <a:pt x="24814" y="3949"/>
                  </a:lnTo>
                  <a:lnTo>
                    <a:pt x="24702" y="3968"/>
                  </a:lnTo>
                  <a:lnTo>
                    <a:pt x="24609" y="3986"/>
                  </a:lnTo>
                  <a:lnTo>
                    <a:pt x="24534" y="4024"/>
                  </a:lnTo>
                  <a:lnTo>
                    <a:pt x="24478" y="4080"/>
                  </a:lnTo>
                  <a:lnTo>
                    <a:pt x="24422" y="4135"/>
                  </a:lnTo>
                  <a:lnTo>
                    <a:pt x="24385" y="4210"/>
                  </a:lnTo>
                  <a:lnTo>
                    <a:pt x="24348" y="4359"/>
                  </a:lnTo>
                  <a:lnTo>
                    <a:pt x="24311" y="4527"/>
                  </a:lnTo>
                  <a:lnTo>
                    <a:pt x="24236" y="4676"/>
                  </a:lnTo>
                  <a:lnTo>
                    <a:pt x="24199" y="4769"/>
                  </a:lnTo>
                  <a:lnTo>
                    <a:pt x="24143" y="4843"/>
                  </a:lnTo>
                  <a:lnTo>
                    <a:pt x="24069" y="4899"/>
                  </a:lnTo>
                  <a:lnTo>
                    <a:pt x="23975" y="4974"/>
                  </a:lnTo>
                  <a:lnTo>
                    <a:pt x="23994" y="4843"/>
                  </a:lnTo>
                  <a:lnTo>
                    <a:pt x="23975" y="4732"/>
                  </a:lnTo>
                  <a:lnTo>
                    <a:pt x="23957" y="4657"/>
                  </a:lnTo>
                  <a:lnTo>
                    <a:pt x="23901" y="4583"/>
                  </a:lnTo>
                  <a:lnTo>
                    <a:pt x="23826" y="4545"/>
                  </a:lnTo>
                  <a:lnTo>
                    <a:pt x="23752" y="4527"/>
                  </a:lnTo>
                  <a:lnTo>
                    <a:pt x="23566" y="4527"/>
                  </a:lnTo>
                  <a:lnTo>
                    <a:pt x="23361" y="4545"/>
                  </a:lnTo>
                  <a:lnTo>
                    <a:pt x="23156" y="4601"/>
                  </a:lnTo>
                  <a:lnTo>
                    <a:pt x="22969" y="4620"/>
                  </a:lnTo>
                  <a:lnTo>
                    <a:pt x="22858" y="4620"/>
                  </a:lnTo>
                  <a:lnTo>
                    <a:pt x="22690" y="4545"/>
                  </a:lnTo>
                  <a:lnTo>
                    <a:pt x="22541" y="4434"/>
                  </a:lnTo>
                  <a:lnTo>
                    <a:pt x="22262" y="4210"/>
                  </a:lnTo>
                  <a:lnTo>
                    <a:pt x="22094" y="4117"/>
                  </a:lnTo>
                  <a:lnTo>
                    <a:pt x="22019" y="4098"/>
                  </a:lnTo>
                  <a:lnTo>
                    <a:pt x="21945" y="4080"/>
                  </a:lnTo>
                  <a:lnTo>
                    <a:pt x="21777" y="4080"/>
                  </a:lnTo>
                  <a:lnTo>
                    <a:pt x="21684" y="4117"/>
                  </a:lnTo>
                  <a:lnTo>
                    <a:pt x="21591" y="4173"/>
                  </a:lnTo>
                  <a:lnTo>
                    <a:pt x="21628" y="4061"/>
                  </a:lnTo>
                  <a:lnTo>
                    <a:pt x="21628" y="3931"/>
                  </a:lnTo>
                  <a:lnTo>
                    <a:pt x="21610" y="3800"/>
                  </a:lnTo>
                  <a:lnTo>
                    <a:pt x="21554" y="3670"/>
                  </a:lnTo>
                  <a:lnTo>
                    <a:pt x="21498" y="3539"/>
                  </a:lnTo>
                  <a:lnTo>
                    <a:pt x="21405" y="3428"/>
                  </a:lnTo>
                  <a:lnTo>
                    <a:pt x="21312" y="3316"/>
                  </a:lnTo>
                  <a:lnTo>
                    <a:pt x="21200" y="3223"/>
                  </a:lnTo>
                  <a:lnTo>
                    <a:pt x="21088" y="3148"/>
                  </a:lnTo>
                  <a:lnTo>
                    <a:pt x="20976" y="3092"/>
                  </a:lnTo>
                  <a:lnTo>
                    <a:pt x="20864" y="3074"/>
                  </a:lnTo>
                  <a:lnTo>
                    <a:pt x="20734" y="3074"/>
                  </a:lnTo>
                  <a:lnTo>
                    <a:pt x="20622" y="3092"/>
                  </a:lnTo>
                  <a:lnTo>
                    <a:pt x="20511" y="3167"/>
                  </a:lnTo>
                  <a:lnTo>
                    <a:pt x="20417" y="3279"/>
                  </a:lnTo>
                  <a:lnTo>
                    <a:pt x="20343" y="3428"/>
                  </a:lnTo>
                  <a:lnTo>
                    <a:pt x="20268" y="3167"/>
                  </a:lnTo>
                  <a:lnTo>
                    <a:pt x="20194" y="2962"/>
                  </a:lnTo>
                  <a:lnTo>
                    <a:pt x="20119" y="2794"/>
                  </a:lnTo>
                  <a:lnTo>
                    <a:pt x="20008" y="2664"/>
                  </a:lnTo>
                  <a:lnTo>
                    <a:pt x="19914" y="2552"/>
                  </a:lnTo>
                  <a:lnTo>
                    <a:pt x="19784" y="2496"/>
                  </a:lnTo>
                  <a:lnTo>
                    <a:pt x="19672" y="2440"/>
                  </a:lnTo>
                  <a:lnTo>
                    <a:pt x="19411" y="2440"/>
                  </a:lnTo>
                  <a:lnTo>
                    <a:pt x="19281" y="2478"/>
                  </a:lnTo>
                  <a:lnTo>
                    <a:pt x="19151" y="2533"/>
                  </a:lnTo>
                  <a:lnTo>
                    <a:pt x="19020" y="2608"/>
                  </a:lnTo>
                  <a:lnTo>
                    <a:pt x="18890" y="2682"/>
                  </a:lnTo>
                  <a:lnTo>
                    <a:pt x="18759" y="2776"/>
                  </a:lnTo>
                  <a:lnTo>
                    <a:pt x="18536" y="2999"/>
                  </a:lnTo>
                  <a:lnTo>
                    <a:pt x="18424" y="3130"/>
                  </a:lnTo>
                  <a:lnTo>
                    <a:pt x="18312" y="3260"/>
                  </a:lnTo>
                  <a:lnTo>
                    <a:pt x="18238" y="3390"/>
                  </a:lnTo>
                  <a:lnTo>
                    <a:pt x="18163" y="3521"/>
                  </a:lnTo>
                  <a:lnTo>
                    <a:pt x="18033" y="3800"/>
                  </a:lnTo>
                  <a:lnTo>
                    <a:pt x="17958" y="4080"/>
                  </a:lnTo>
                  <a:lnTo>
                    <a:pt x="17921" y="4359"/>
                  </a:lnTo>
                  <a:lnTo>
                    <a:pt x="17903" y="4657"/>
                  </a:lnTo>
                  <a:lnTo>
                    <a:pt x="17903" y="4955"/>
                  </a:lnTo>
                  <a:lnTo>
                    <a:pt x="17940" y="5253"/>
                  </a:lnTo>
                  <a:lnTo>
                    <a:pt x="17828" y="5141"/>
                  </a:lnTo>
                  <a:lnTo>
                    <a:pt x="17698" y="5048"/>
                  </a:lnTo>
                  <a:lnTo>
                    <a:pt x="17567" y="4992"/>
                  </a:lnTo>
                  <a:lnTo>
                    <a:pt x="17418" y="4955"/>
                  </a:lnTo>
                  <a:lnTo>
                    <a:pt x="17288" y="4937"/>
                  </a:lnTo>
                  <a:lnTo>
                    <a:pt x="17213" y="4955"/>
                  </a:lnTo>
                  <a:lnTo>
                    <a:pt x="17157" y="4974"/>
                  </a:lnTo>
                  <a:lnTo>
                    <a:pt x="17102" y="5011"/>
                  </a:lnTo>
                  <a:lnTo>
                    <a:pt x="17064" y="5048"/>
                  </a:lnTo>
                  <a:lnTo>
                    <a:pt x="17008" y="5104"/>
                  </a:lnTo>
                  <a:lnTo>
                    <a:pt x="16971" y="5179"/>
                  </a:lnTo>
                  <a:lnTo>
                    <a:pt x="16878" y="5048"/>
                  </a:lnTo>
                  <a:lnTo>
                    <a:pt x="16729" y="4918"/>
                  </a:lnTo>
                  <a:lnTo>
                    <a:pt x="16561" y="4806"/>
                  </a:lnTo>
                  <a:lnTo>
                    <a:pt x="16356" y="4713"/>
                  </a:lnTo>
                  <a:lnTo>
                    <a:pt x="16133" y="4657"/>
                  </a:lnTo>
                  <a:lnTo>
                    <a:pt x="15891" y="4620"/>
                  </a:lnTo>
                  <a:lnTo>
                    <a:pt x="15667" y="4620"/>
                  </a:lnTo>
                  <a:lnTo>
                    <a:pt x="15555" y="4638"/>
                  </a:lnTo>
                  <a:lnTo>
                    <a:pt x="15444" y="4676"/>
                  </a:lnTo>
                  <a:lnTo>
                    <a:pt x="15351" y="4713"/>
                  </a:lnTo>
                  <a:lnTo>
                    <a:pt x="15276" y="4787"/>
                  </a:lnTo>
                  <a:lnTo>
                    <a:pt x="15201" y="4862"/>
                  </a:lnTo>
                  <a:lnTo>
                    <a:pt x="15164" y="4974"/>
                  </a:lnTo>
                  <a:lnTo>
                    <a:pt x="15090" y="5197"/>
                  </a:lnTo>
                  <a:lnTo>
                    <a:pt x="15034" y="5458"/>
                  </a:lnTo>
                  <a:lnTo>
                    <a:pt x="14959" y="5700"/>
                  </a:lnTo>
                  <a:lnTo>
                    <a:pt x="14922" y="5812"/>
                  </a:lnTo>
                  <a:lnTo>
                    <a:pt x="14885" y="5924"/>
                  </a:lnTo>
                  <a:lnTo>
                    <a:pt x="14810" y="6017"/>
                  </a:lnTo>
                  <a:lnTo>
                    <a:pt x="14736" y="6110"/>
                  </a:lnTo>
                  <a:lnTo>
                    <a:pt x="14643" y="6166"/>
                  </a:lnTo>
                  <a:lnTo>
                    <a:pt x="14531" y="6203"/>
                  </a:lnTo>
                  <a:lnTo>
                    <a:pt x="14419" y="6222"/>
                  </a:lnTo>
                  <a:lnTo>
                    <a:pt x="14270" y="6185"/>
                  </a:lnTo>
                  <a:lnTo>
                    <a:pt x="13898" y="6091"/>
                  </a:lnTo>
                  <a:lnTo>
                    <a:pt x="13506" y="5980"/>
                  </a:lnTo>
                  <a:lnTo>
                    <a:pt x="13339" y="5961"/>
                  </a:lnTo>
                  <a:lnTo>
                    <a:pt x="13190" y="5942"/>
                  </a:lnTo>
                  <a:lnTo>
                    <a:pt x="13134" y="5961"/>
                  </a:lnTo>
                  <a:lnTo>
                    <a:pt x="13059" y="5998"/>
                  </a:lnTo>
                  <a:lnTo>
                    <a:pt x="12947" y="6110"/>
                  </a:lnTo>
                  <a:lnTo>
                    <a:pt x="12817" y="6203"/>
                  </a:lnTo>
                  <a:lnTo>
                    <a:pt x="12761" y="6222"/>
                  </a:lnTo>
                  <a:lnTo>
                    <a:pt x="12705" y="6222"/>
                  </a:lnTo>
                  <a:lnTo>
                    <a:pt x="12351" y="6073"/>
                  </a:lnTo>
                  <a:lnTo>
                    <a:pt x="12016" y="5961"/>
                  </a:lnTo>
                  <a:lnTo>
                    <a:pt x="11662" y="5887"/>
                  </a:lnTo>
                  <a:lnTo>
                    <a:pt x="11476" y="5887"/>
                  </a:lnTo>
                  <a:lnTo>
                    <a:pt x="11308" y="5868"/>
                  </a:lnTo>
                  <a:lnTo>
                    <a:pt x="11141" y="5887"/>
                  </a:lnTo>
                  <a:lnTo>
                    <a:pt x="10973" y="5905"/>
                  </a:lnTo>
                  <a:lnTo>
                    <a:pt x="10824" y="5924"/>
                  </a:lnTo>
                  <a:lnTo>
                    <a:pt x="10675" y="5980"/>
                  </a:lnTo>
                  <a:lnTo>
                    <a:pt x="10526" y="6036"/>
                  </a:lnTo>
                  <a:lnTo>
                    <a:pt x="10377" y="6110"/>
                  </a:lnTo>
                  <a:lnTo>
                    <a:pt x="10246" y="6203"/>
                  </a:lnTo>
                  <a:lnTo>
                    <a:pt x="10116" y="6296"/>
                  </a:lnTo>
                  <a:lnTo>
                    <a:pt x="10060" y="6203"/>
                  </a:lnTo>
                  <a:lnTo>
                    <a:pt x="10004" y="6110"/>
                  </a:lnTo>
                  <a:lnTo>
                    <a:pt x="9930" y="6017"/>
                  </a:lnTo>
                  <a:lnTo>
                    <a:pt x="9855" y="5924"/>
                  </a:lnTo>
                  <a:lnTo>
                    <a:pt x="9650" y="5756"/>
                  </a:lnTo>
                  <a:lnTo>
                    <a:pt x="9408" y="5588"/>
                  </a:lnTo>
                  <a:lnTo>
                    <a:pt x="9147" y="5458"/>
                  </a:lnTo>
                  <a:lnTo>
                    <a:pt x="8849" y="5346"/>
                  </a:lnTo>
                  <a:lnTo>
                    <a:pt x="8533" y="5272"/>
                  </a:lnTo>
                  <a:lnTo>
                    <a:pt x="8197" y="5235"/>
                  </a:lnTo>
                  <a:lnTo>
                    <a:pt x="7881" y="5235"/>
                  </a:lnTo>
                  <a:lnTo>
                    <a:pt x="7713" y="5253"/>
                  </a:lnTo>
                  <a:lnTo>
                    <a:pt x="7545" y="5272"/>
                  </a:lnTo>
                  <a:lnTo>
                    <a:pt x="7396" y="5309"/>
                  </a:lnTo>
                  <a:lnTo>
                    <a:pt x="7229" y="5346"/>
                  </a:lnTo>
                  <a:lnTo>
                    <a:pt x="7080" y="5421"/>
                  </a:lnTo>
                  <a:lnTo>
                    <a:pt x="6949" y="5477"/>
                  </a:lnTo>
                  <a:lnTo>
                    <a:pt x="6800" y="5570"/>
                  </a:lnTo>
                  <a:lnTo>
                    <a:pt x="6670" y="5663"/>
                  </a:lnTo>
                  <a:lnTo>
                    <a:pt x="6558" y="5793"/>
                  </a:lnTo>
                  <a:lnTo>
                    <a:pt x="6446" y="5924"/>
                  </a:lnTo>
                  <a:lnTo>
                    <a:pt x="6334" y="6054"/>
                  </a:lnTo>
                  <a:lnTo>
                    <a:pt x="6241" y="6222"/>
                  </a:lnTo>
                  <a:lnTo>
                    <a:pt x="6167" y="6390"/>
                  </a:lnTo>
                  <a:lnTo>
                    <a:pt x="6092" y="6594"/>
                  </a:lnTo>
                  <a:lnTo>
                    <a:pt x="5459" y="6669"/>
                  </a:lnTo>
                  <a:lnTo>
                    <a:pt x="4956" y="6762"/>
                  </a:lnTo>
                  <a:lnTo>
                    <a:pt x="4546" y="6855"/>
                  </a:lnTo>
                  <a:lnTo>
                    <a:pt x="4229" y="6948"/>
                  </a:lnTo>
                  <a:lnTo>
                    <a:pt x="3987" y="7042"/>
                  </a:lnTo>
                  <a:lnTo>
                    <a:pt x="3782" y="7135"/>
                  </a:lnTo>
                  <a:lnTo>
                    <a:pt x="3410" y="7321"/>
                  </a:lnTo>
                  <a:lnTo>
                    <a:pt x="3242" y="7395"/>
                  </a:lnTo>
                  <a:lnTo>
                    <a:pt x="3019" y="7451"/>
                  </a:lnTo>
                  <a:lnTo>
                    <a:pt x="2758" y="7489"/>
                  </a:lnTo>
                  <a:lnTo>
                    <a:pt x="2422" y="7507"/>
                  </a:lnTo>
                  <a:lnTo>
                    <a:pt x="1994" y="7489"/>
                  </a:lnTo>
                  <a:lnTo>
                    <a:pt x="1472" y="7470"/>
                  </a:lnTo>
                  <a:lnTo>
                    <a:pt x="802" y="7395"/>
                  </a:lnTo>
                  <a:lnTo>
                    <a:pt x="1" y="7302"/>
                  </a:lnTo>
                  <a:lnTo>
                    <a:pt x="1" y="12034"/>
                  </a:lnTo>
                  <a:lnTo>
                    <a:pt x="1770" y="12053"/>
                  </a:lnTo>
                  <a:lnTo>
                    <a:pt x="3540" y="12053"/>
                  </a:lnTo>
                  <a:lnTo>
                    <a:pt x="5291" y="12015"/>
                  </a:lnTo>
                  <a:lnTo>
                    <a:pt x="7042" y="11978"/>
                  </a:lnTo>
                  <a:lnTo>
                    <a:pt x="8737" y="11903"/>
                  </a:lnTo>
                  <a:lnTo>
                    <a:pt x="10414" y="11810"/>
                  </a:lnTo>
                  <a:lnTo>
                    <a:pt x="13599" y="11624"/>
                  </a:lnTo>
                  <a:lnTo>
                    <a:pt x="16505" y="11438"/>
                  </a:lnTo>
                  <a:lnTo>
                    <a:pt x="19095" y="11270"/>
                  </a:lnTo>
                  <a:lnTo>
                    <a:pt x="20250" y="11196"/>
                  </a:lnTo>
                  <a:lnTo>
                    <a:pt x="21274" y="11158"/>
                  </a:lnTo>
                  <a:lnTo>
                    <a:pt x="22187" y="11140"/>
                  </a:lnTo>
                  <a:lnTo>
                    <a:pt x="22969" y="11140"/>
                  </a:lnTo>
                  <a:lnTo>
                    <a:pt x="31520" y="11326"/>
                  </a:lnTo>
                  <a:lnTo>
                    <a:pt x="35320" y="11419"/>
                  </a:lnTo>
                  <a:lnTo>
                    <a:pt x="38859" y="11475"/>
                  </a:lnTo>
                  <a:lnTo>
                    <a:pt x="42175" y="11512"/>
                  </a:lnTo>
                  <a:lnTo>
                    <a:pt x="45305" y="11512"/>
                  </a:lnTo>
                  <a:lnTo>
                    <a:pt x="46832" y="11494"/>
                  </a:lnTo>
                  <a:lnTo>
                    <a:pt x="48304" y="11456"/>
                  </a:lnTo>
                  <a:lnTo>
                    <a:pt x="49757" y="11419"/>
                  </a:lnTo>
                  <a:lnTo>
                    <a:pt x="51191" y="11363"/>
                  </a:lnTo>
                  <a:lnTo>
                    <a:pt x="51191" y="5868"/>
                  </a:lnTo>
                  <a:lnTo>
                    <a:pt x="50875" y="5756"/>
                  </a:lnTo>
                  <a:lnTo>
                    <a:pt x="50595" y="5607"/>
                  </a:lnTo>
                  <a:lnTo>
                    <a:pt x="50334" y="5458"/>
                  </a:lnTo>
                  <a:lnTo>
                    <a:pt x="50092" y="5290"/>
                  </a:lnTo>
                  <a:lnTo>
                    <a:pt x="49664" y="4955"/>
                  </a:lnTo>
                  <a:lnTo>
                    <a:pt x="49254" y="4657"/>
                  </a:lnTo>
                  <a:lnTo>
                    <a:pt x="49049" y="4508"/>
                  </a:lnTo>
                  <a:lnTo>
                    <a:pt x="48826" y="4396"/>
                  </a:lnTo>
                  <a:lnTo>
                    <a:pt x="48602" y="4303"/>
                  </a:lnTo>
                  <a:lnTo>
                    <a:pt x="48341" y="4229"/>
                  </a:lnTo>
                  <a:lnTo>
                    <a:pt x="48062" y="4191"/>
                  </a:lnTo>
                  <a:lnTo>
                    <a:pt x="47745" y="4191"/>
                  </a:lnTo>
                  <a:lnTo>
                    <a:pt x="47410" y="4229"/>
                  </a:lnTo>
                  <a:lnTo>
                    <a:pt x="47019" y="4322"/>
                  </a:lnTo>
                  <a:lnTo>
                    <a:pt x="46758" y="3968"/>
                  </a:lnTo>
                  <a:lnTo>
                    <a:pt x="46497" y="3688"/>
                  </a:lnTo>
                  <a:lnTo>
                    <a:pt x="46236" y="3483"/>
                  </a:lnTo>
                  <a:lnTo>
                    <a:pt x="45975" y="3316"/>
                  </a:lnTo>
                  <a:lnTo>
                    <a:pt x="45733" y="3204"/>
                  </a:lnTo>
                  <a:lnTo>
                    <a:pt x="45491" y="3148"/>
                  </a:lnTo>
                  <a:lnTo>
                    <a:pt x="45268" y="3130"/>
                  </a:lnTo>
                  <a:lnTo>
                    <a:pt x="45044" y="3148"/>
                  </a:lnTo>
                  <a:lnTo>
                    <a:pt x="44839" y="3185"/>
                  </a:lnTo>
                  <a:lnTo>
                    <a:pt x="44653" y="3260"/>
                  </a:lnTo>
                  <a:lnTo>
                    <a:pt x="44485" y="3372"/>
                  </a:lnTo>
                  <a:lnTo>
                    <a:pt x="44317" y="3483"/>
                  </a:lnTo>
                  <a:lnTo>
                    <a:pt x="44187" y="3633"/>
                  </a:lnTo>
                  <a:lnTo>
                    <a:pt x="44075" y="3763"/>
                  </a:lnTo>
                  <a:lnTo>
                    <a:pt x="43982" y="3912"/>
                  </a:lnTo>
                  <a:lnTo>
                    <a:pt x="43926" y="4061"/>
                  </a:lnTo>
                  <a:lnTo>
                    <a:pt x="43759" y="3763"/>
                  </a:lnTo>
                  <a:lnTo>
                    <a:pt x="43591" y="3502"/>
                  </a:lnTo>
                  <a:lnTo>
                    <a:pt x="43423" y="3260"/>
                  </a:lnTo>
                  <a:lnTo>
                    <a:pt x="43256" y="3055"/>
                  </a:lnTo>
                  <a:lnTo>
                    <a:pt x="43088" y="2869"/>
                  </a:lnTo>
                  <a:lnTo>
                    <a:pt x="42920" y="2720"/>
                  </a:lnTo>
                  <a:lnTo>
                    <a:pt x="42771" y="2589"/>
                  </a:lnTo>
                  <a:lnTo>
                    <a:pt x="42604" y="2478"/>
                  </a:lnTo>
                  <a:lnTo>
                    <a:pt x="42455" y="2384"/>
                  </a:lnTo>
                  <a:lnTo>
                    <a:pt x="42324" y="2310"/>
                  </a:lnTo>
                  <a:lnTo>
                    <a:pt x="42175" y="2254"/>
                  </a:lnTo>
                  <a:lnTo>
                    <a:pt x="42045" y="2217"/>
                  </a:lnTo>
                  <a:lnTo>
                    <a:pt x="41803" y="2180"/>
                  </a:lnTo>
                  <a:lnTo>
                    <a:pt x="41616" y="2180"/>
                  </a:lnTo>
                  <a:lnTo>
                    <a:pt x="41467" y="2161"/>
                  </a:lnTo>
                  <a:lnTo>
                    <a:pt x="41337" y="2124"/>
                  </a:lnTo>
                  <a:lnTo>
                    <a:pt x="41113" y="2049"/>
                  </a:lnTo>
                  <a:lnTo>
                    <a:pt x="40909" y="1937"/>
                  </a:lnTo>
                  <a:lnTo>
                    <a:pt x="40741" y="1807"/>
                  </a:lnTo>
                  <a:lnTo>
                    <a:pt x="40573" y="1677"/>
                  </a:lnTo>
                  <a:lnTo>
                    <a:pt x="40443" y="1528"/>
                  </a:lnTo>
                  <a:lnTo>
                    <a:pt x="40201" y="1229"/>
                  </a:lnTo>
                  <a:lnTo>
                    <a:pt x="40070" y="1118"/>
                  </a:lnTo>
                  <a:lnTo>
                    <a:pt x="39940" y="1025"/>
                  </a:lnTo>
                  <a:lnTo>
                    <a:pt x="39791" y="950"/>
                  </a:lnTo>
                  <a:lnTo>
                    <a:pt x="39716" y="931"/>
                  </a:lnTo>
                  <a:lnTo>
                    <a:pt x="39456" y="931"/>
                  </a:lnTo>
                  <a:lnTo>
                    <a:pt x="39251" y="1006"/>
                  </a:lnTo>
                  <a:lnTo>
                    <a:pt x="39008" y="1136"/>
                  </a:lnTo>
                  <a:lnTo>
                    <a:pt x="38729" y="1323"/>
                  </a:lnTo>
                  <a:lnTo>
                    <a:pt x="38673" y="1155"/>
                  </a:lnTo>
                  <a:lnTo>
                    <a:pt x="38580" y="987"/>
                  </a:lnTo>
                  <a:lnTo>
                    <a:pt x="38450" y="838"/>
                  </a:lnTo>
                  <a:lnTo>
                    <a:pt x="38301" y="671"/>
                  </a:lnTo>
                  <a:lnTo>
                    <a:pt x="38133" y="540"/>
                  </a:lnTo>
                  <a:lnTo>
                    <a:pt x="37928" y="410"/>
                  </a:lnTo>
                  <a:lnTo>
                    <a:pt x="37742" y="298"/>
                  </a:lnTo>
                  <a:lnTo>
                    <a:pt x="37518" y="186"/>
                  </a:lnTo>
                  <a:lnTo>
                    <a:pt x="37313" y="112"/>
                  </a:lnTo>
                  <a:lnTo>
                    <a:pt x="37108" y="56"/>
                  </a:lnTo>
                  <a:lnTo>
                    <a:pt x="36903" y="0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479775" y="2725875"/>
              <a:ext cx="1555597" cy="366261"/>
            </a:xfrm>
            <a:custGeom>
              <a:avLst/>
              <a:gdLst/>
              <a:ahLst/>
              <a:cxnLst/>
              <a:rect l="l" t="t" r="r" b="b"/>
              <a:pathLst>
                <a:path w="51192" h="12053" extrusionOk="0">
                  <a:moveTo>
                    <a:pt x="36549" y="0"/>
                  </a:moveTo>
                  <a:lnTo>
                    <a:pt x="36400" y="37"/>
                  </a:lnTo>
                  <a:lnTo>
                    <a:pt x="36270" y="93"/>
                  </a:lnTo>
                  <a:lnTo>
                    <a:pt x="36214" y="149"/>
                  </a:lnTo>
                  <a:lnTo>
                    <a:pt x="36177" y="205"/>
                  </a:lnTo>
                  <a:lnTo>
                    <a:pt x="36214" y="279"/>
                  </a:lnTo>
                  <a:lnTo>
                    <a:pt x="36233" y="354"/>
                  </a:lnTo>
                  <a:lnTo>
                    <a:pt x="36214" y="410"/>
                  </a:lnTo>
                  <a:lnTo>
                    <a:pt x="36214" y="466"/>
                  </a:lnTo>
                  <a:lnTo>
                    <a:pt x="36177" y="522"/>
                  </a:lnTo>
                  <a:lnTo>
                    <a:pt x="36121" y="577"/>
                  </a:lnTo>
                  <a:lnTo>
                    <a:pt x="36009" y="689"/>
                  </a:lnTo>
                  <a:lnTo>
                    <a:pt x="35860" y="820"/>
                  </a:lnTo>
                  <a:lnTo>
                    <a:pt x="35711" y="969"/>
                  </a:lnTo>
                  <a:lnTo>
                    <a:pt x="35581" y="1174"/>
                  </a:lnTo>
                  <a:lnTo>
                    <a:pt x="35506" y="1285"/>
                  </a:lnTo>
                  <a:lnTo>
                    <a:pt x="35450" y="1416"/>
                  </a:lnTo>
                  <a:lnTo>
                    <a:pt x="35376" y="1341"/>
                  </a:lnTo>
                  <a:lnTo>
                    <a:pt x="35264" y="1267"/>
                  </a:lnTo>
                  <a:lnTo>
                    <a:pt x="35134" y="1192"/>
                  </a:lnTo>
                  <a:lnTo>
                    <a:pt x="34966" y="1136"/>
                  </a:lnTo>
                  <a:lnTo>
                    <a:pt x="34798" y="1099"/>
                  </a:lnTo>
                  <a:lnTo>
                    <a:pt x="34612" y="1080"/>
                  </a:lnTo>
                  <a:lnTo>
                    <a:pt x="34407" y="1080"/>
                  </a:lnTo>
                  <a:lnTo>
                    <a:pt x="34184" y="1118"/>
                  </a:lnTo>
                  <a:lnTo>
                    <a:pt x="33960" y="1192"/>
                  </a:lnTo>
                  <a:lnTo>
                    <a:pt x="33737" y="1304"/>
                  </a:lnTo>
                  <a:lnTo>
                    <a:pt x="33513" y="1453"/>
                  </a:lnTo>
                  <a:lnTo>
                    <a:pt x="33290" y="1658"/>
                  </a:lnTo>
                  <a:lnTo>
                    <a:pt x="33066" y="1919"/>
                  </a:lnTo>
                  <a:lnTo>
                    <a:pt x="32861" y="2217"/>
                  </a:lnTo>
                  <a:lnTo>
                    <a:pt x="32656" y="2608"/>
                  </a:lnTo>
                  <a:lnTo>
                    <a:pt x="32470" y="3055"/>
                  </a:lnTo>
                  <a:lnTo>
                    <a:pt x="32433" y="2981"/>
                  </a:lnTo>
                  <a:lnTo>
                    <a:pt x="32395" y="2925"/>
                  </a:lnTo>
                  <a:lnTo>
                    <a:pt x="32358" y="2869"/>
                  </a:lnTo>
                  <a:lnTo>
                    <a:pt x="32302" y="2832"/>
                  </a:lnTo>
                  <a:lnTo>
                    <a:pt x="32153" y="2776"/>
                  </a:lnTo>
                  <a:lnTo>
                    <a:pt x="32004" y="2738"/>
                  </a:lnTo>
                  <a:lnTo>
                    <a:pt x="31818" y="2738"/>
                  </a:lnTo>
                  <a:lnTo>
                    <a:pt x="31632" y="2757"/>
                  </a:lnTo>
                  <a:lnTo>
                    <a:pt x="31427" y="2794"/>
                  </a:lnTo>
                  <a:lnTo>
                    <a:pt x="31203" y="2850"/>
                  </a:lnTo>
                  <a:lnTo>
                    <a:pt x="30998" y="2925"/>
                  </a:lnTo>
                  <a:lnTo>
                    <a:pt x="30793" y="3018"/>
                  </a:lnTo>
                  <a:lnTo>
                    <a:pt x="30588" y="3130"/>
                  </a:lnTo>
                  <a:lnTo>
                    <a:pt x="30402" y="3241"/>
                  </a:lnTo>
                  <a:lnTo>
                    <a:pt x="30253" y="3353"/>
                  </a:lnTo>
                  <a:lnTo>
                    <a:pt x="30123" y="3483"/>
                  </a:lnTo>
                  <a:lnTo>
                    <a:pt x="30011" y="3614"/>
                  </a:lnTo>
                  <a:lnTo>
                    <a:pt x="29936" y="3726"/>
                  </a:lnTo>
                  <a:lnTo>
                    <a:pt x="29918" y="3614"/>
                  </a:lnTo>
                  <a:lnTo>
                    <a:pt x="29862" y="3502"/>
                  </a:lnTo>
                  <a:lnTo>
                    <a:pt x="29787" y="3390"/>
                  </a:lnTo>
                  <a:lnTo>
                    <a:pt x="29694" y="3279"/>
                  </a:lnTo>
                  <a:lnTo>
                    <a:pt x="29489" y="3055"/>
                  </a:lnTo>
                  <a:lnTo>
                    <a:pt x="29229" y="2832"/>
                  </a:lnTo>
                  <a:lnTo>
                    <a:pt x="28968" y="2645"/>
                  </a:lnTo>
                  <a:lnTo>
                    <a:pt x="28688" y="2496"/>
                  </a:lnTo>
                  <a:lnTo>
                    <a:pt x="28539" y="2440"/>
                  </a:lnTo>
                  <a:lnTo>
                    <a:pt x="28409" y="2403"/>
                  </a:lnTo>
                  <a:lnTo>
                    <a:pt x="28297" y="2384"/>
                  </a:lnTo>
                  <a:lnTo>
                    <a:pt x="28185" y="2366"/>
                  </a:lnTo>
                  <a:lnTo>
                    <a:pt x="28167" y="2198"/>
                  </a:lnTo>
                  <a:lnTo>
                    <a:pt x="28111" y="2068"/>
                  </a:lnTo>
                  <a:lnTo>
                    <a:pt x="28055" y="1937"/>
                  </a:lnTo>
                  <a:lnTo>
                    <a:pt x="27962" y="1844"/>
                  </a:lnTo>
                  <a:lnTo>
                    <a:pt x="27850" y="1788"/>
                  </a:lnTo>
                  <a:lnTo>
                    <a:pt x="27720" y="1732"/>
                  </a:lnTo>
                  <a:lnTo>
                    <a:pt x="27589" y="1714"/>
                  </a:lnTo>
                  <a:lnTo>
                    <a:pt x="27459" y="1714"/>
                  </a:lnTo>
                  <a:lnTo>
                    <a:pt x="27310" y="1732"/>
                  </a:lnTo>
                  <a:lnTo>
                    <a:pt x="27161" y="1770"/>
                  </a:lnTo>
                  <a:lnTo>
                    <a:pt x="27030" y="1807"/>
                  </a:lnTo>
                  <a:lnTo>
                    <a:pt x="26900" y="1881"/>
                  </a:lnTo>
                  <a:lnTo>
                    <a:pt x="26770" y="1956"/>
                  </a:lnTo>
                  <a:lnTo>
                    <a:pt x="26658" y="2049"/>
                  </a:lnTo>
                  <a:lnTo>
                    <a:pt x="26565" y="2161"/>
                  </a:lnTo>
                  <a:lnTo>
                    <a:pt x="26490" y="2291"/>
                  </a:lnTo>
                  <a:lnTo>
                    <a:pt x="26397" y="2235"/>
                  </a:lnTo>
                  <a:lnTo>
                    <a:pt x="26285" y="2180"/>
                  </a:lnTo>
                  <a:lnTo>
                    <a:pt x="26192" y="2161"/>
                  </a:lnTo>
                  <a:lnTo>
                    <a:pt x="26099" y="2142"/>
                  </a:lnTo>
                  <a:lnTo>
                    <a:pt x="25913" y="2124"/>
                  </a:lnTo>
                  <a:lnTo>
                    <a:pt x="25708" y="2161"/>
                  </a:lnTo>
                  <a:lnTo>
                    <a:pt x="25540" y="2235"/>
                  </a:lnTo>
                  <a:lnTo>
                    <a:pt x="25354" y="2347"/>
                  </a:lnTo>
                  <a:lnTo>
                    <a:pt x="25205" y="2478"/>
                  </a:lnTo>
                  <a:lnTo>
                    <a:pt x="25056" y="2608"/>
                  </a:lnTo>
                  <a:lnTo>
                    <a:pt x="24925" y="2776"/>
                  </a:lnTo>
                  <a:lnTo>
                    <a:pt x="24814" y="2962"/>
                  </a:lnTo>
                  <a:lnTo>
                    <a:pt x="24739" y="3130"/>
                  </a:lnTo>
                  <a:lnTo>
                    <a:pt x="24683" y="3316"/>
                  </a:lnTo>
                  <a:lnTo>
                    <a:pt x="24665" y="3502"/>
                  </a:lnTo>
                  <a:lnTo>
                    <a:pt x="24683" y="3670"/>
                  </a:lnTo>
                  <a:lnTo>
                    <a:pt x="24739" y="3819"/>
                  </a:lnTo>
                  <a:lnTo>
                    <a:pt x="24776" y="3893"/>
                  </a:lnTo>
                  <a:lnTo>
                    <a:pt x="24814" y="3949"/>
                  </a:lnTo>
                  <a:lnTo>
                    <a:pt x="24702" y="3968"/>
                  </a:lnTo>
                  <a:lnTo>
                    <a:pt x="24609" y="3986"/>
                  </a:lnTo>
                  <a:lnTo>
                    <a:pt x="24534" y="4024"/>
                  </a:lnTo>
                  <a:lnTo>
                    <a:pt x="24478" y="4080"/>
                  </a:lnTo>
                  <a:lnTo>
                    <a:pt x="24422" y="4135"/>
                  </a:lnTo>
                  <a:lnTo>
                    <a:pt x="24385" y="4210"/>
                  </a:lnTo>
                  <a:lnTo>
                    <a:pt x="24348" y="4359"/>
                  </a:lnTo>
                  <a:lnTo>
                    <a:pt x="24311" y="4527"/>
                  </a:lnTo>
                  <a:lnTo>
                    <a:pt x="24236" y="4676"/>
                  </a:lnTo>
                  <a:lnTo>
                    <a:pt x="24199" y="4769"/>
                  </a:lnTo>
                  <a:lnTo>
                    <a:pt x="24143" y="4843"/>
                  </a:lnTo>
                  <a:lnTo>
                    <a:pt x="24069" y="4899"/>
                  </a:lnTo>
                  <a:lnTo>
                    <a:pt x="23975" y="4974"/>
                  </a:lnTo>
                  <a:lnTo>
                    <a:pt x="23994" y="4843"/>
                  </a:lnTo>
                  <a:lnTo>
                    <a:pt x="23975" y="4732"/>
                  </a:lnTo>
                  <a:lnTo>
                    <a:pt x="23957" y="4657"/>
                  </a:lnTo>
                  <a:lnTo>
                    <a:pt x="23901" y="4583"/>
                  </a:lnTo>
                  <a:lnTo>
                    <a:pt x="23826" y="4545"/>
                  </a:lnTo>
                  <a:lnTo>
                    <a:pt x="23752" y="4527"/>
                  </a:lnTo>
                  <a:lnTo>
                    <a:pt x="23566" y="4527"/>
                  </a:lnTo>
                  <a:lnTo>
                    <a:pt x="23361" y="4545"/>
                  </a:lnTo>
                  <a:lnTo>
                    <a:pt x="23156" y="4601"/>
                  </a:lnTo>
                  <a:lnTo>
                    <a:pt x="22969" y="4620"/>
                  </a:lnTo>
                  <a:lnTo>
                    <a:pt x="22858" y="4620"/>
                  </a:lnTo>
                  <a:lnTo>
                    <a:pt x="22690" y="4545"/>
                  </a:lnTo>
                  <a:lnTo>
                    <a:pt x="22541" y="4434"/>
                  </a:lnTo>
                  <a:lnTo>
                    <a:pt x="22262" y="4210"/>
                  </a:lnTo>
                  <a:lnTo>
                    <a:pt x="22094" y="4117"/>
                  </a:lnTo>
                  <a:lnTo>
                    <a:pt x="22019" y="4098"/>
                  </a:lnTo>
                  <a:lnTo>
                    <a:pt x="21945" y="4080"/>
                  </a:lnTo>
                  <a:lnTo>
                    <a:pt x="21777" y="4080"/>
                  </a:lnTo>
                  <a:lnTo>
                    <a:pt x="21684" y="4117"/>
                  </a:lnTo>
                  <a:lnTo>
                    <a:pt x="21591" y="4173"/>
                  </a:lnTo>
                  <a:lnTo>
                    <a:pt x="21628" y="4061"/>
                  </a:lnTo>
                  <a:lnTo>
                    <a:pt x="21628" y="3931"/>
                  </a:lnTo>
                  <a:lnTo>
                    <a:pt x="21610" y="3800"/>
                  </a:lnTo>
                  <a:lnTo>
                    <a:pt x="21554" y="3670"/>
                  </a:lnTo>
                  <a:lnTo>
                    <a:pt x="21498" y="3539"/>
                  </a:lnTo>
                  <a:lnTo>
                    <a:pt x="21405" y="3428"/>
                  </a:lnTo>
                  <a:lnTo>
                    <a:pt x="21312" y="3316"/>
                  </a:lnTo>
                  <a:lnTo>
                    <a:pt x="21200" y="3223"/>
                  </a:lnTo>
                  <a:lnTo>
                    <a:pt x="21088" y="3148"/>
                  </a:lnTo>
                  <a:lnTo>
                    <a:pt x="20976" y="3092"/>
                  </a:lnTo>
                  <a:lnTo>
                    <a:pt x="20864" y="3074"/>
                  </a:lnTo>
                  <a:lnTo>
                    <a:pt x="20734" y="3074"/>
                  </a:lnTo>
                  <a:lnTo>
                    <a:pt x="20622" y="3092"/>
                  </a:lnTo>
                  <a:lnTo>
                    <a:pt x="20511" y="3167"/>
                  </a:lnTo>
                  <a:lnTo>
                    <a:pt x="20417" y="3279"/>
                  </a:lnTo>
                  <a:lnTo>
                    <a:pt x="20343" y="3428"/>
                  </a:lnTo>
                  <a:lnTo>
                    <a:pt x="20268" y="3167"/>
                  </a:lnTo>
                  <a:lnTo>
                    <a:pt x="20194" y="2962"/>
                  </a:lnTo>
                  <a:lnTo>
                    <a:pt x="20119" y="2794"/>
                  </a:lnTo>
                  <a:lnTo>
                    <a:pt x="20008" y="2664"/>
                  </a:lnTo>
                  <a:lnTo>
                    <a:pt x="19914" y="2552"/>
                  </a:lnTo>
                  <a:lnTo>
                    <a:pt x="19784" y="2496"/>
                  </a:lnTo>
                  <a:lnTo>
                    <a:pt x="19672" y="2440"/>
                  </a:lnTo>
                  <a:lnTo>
                    <a:pt x="19411" y="2440"/>
                  </a:lnTo>
                  <a:lnTo>
                    <a:pt x="19281" y="2478"/>
                  </a:lnTo>
                  <a:lnTo>
                    <a:pt x="19151" y="2533"/>
                  </a:lnTo>
                  <a:lnTo>
                    <a:pt x="19020" y="2608"/>
                  </a:lnTo>
                  <a:lnTo>
                    <a:pt x="18890" y="2682"/>
                  </a:lnTo>
                  <a:lnTo>
                    <a:pt x="18759" y="2776"/>
                  </a:lnTo>
                  <a:lnTo>
                    <a:pt x="18536" y="2999"/>
                  </a:lnTo>
                  <a:lnTo>
                    <a:pt x="18424" y="3130"/>
                  </a:lnTo>
                  <a:lnTo>
                    <a:pt x="18312" y="3260"/>
                  </a:lnTo>
                  <a:lnTo>
                    <a:pt x="18238" y="3390"/>
                  </a:lnTo>
                  <a:lnTo>
                    <a:pt x="18163" y="3521"/>
                  </a:lnTo>
                  <a:lnTo>
                    <a:pt x="18033" y="3800"/>
                  </a:lnTo>
                  <a:lnTo>
                    <a:pt x="17958" y="4080"/>
                  </a:lnTo>
                  <a:lnTo>
                    <a:pt x="17921" y="4359"/>
                  </a:lnTo>
                  <a:lnTo>
                    <a:pt x="17903" y="4657"/>
                  </a:lnTo>
                  <a:lnTo>
                    <a:pt x="17903" y="4955"/>
                  </a:lnTo>
                  <a:lnTo>
                    <a:pt x="17940" y="5253"/>
                  </a:lnTo>
                  <a:lnTo>
                    <a:pt x="17828" y="5141"/>
                  </a:lnTo>
                  <a:lnTo>
                    <a:pt x="17698" y="5048"/>
                  </a:lnTo>
                  <a:lnTo>
                    <a:pt x="17567" y="4992"/>
                  </a:lnTo>
                  <a:lnTo>
                    <a:pt x="17418" y="4955"/>
                  </a:lnTo>
                  <a:lnTo>
                    <a:pt x="17288" y="4937"/>
                  </a:lnTo>
                  <a:lnTo>
                    <a:pt x="17213" y="4955"/>
                  </a:lnTo>
                  <a:lnTo>
                    <a:pt x="17157" y="4974"/>
                  </a:lnTo>
                  <a:lnTo>
                    <a:pt x="17102" y="5011"/>
                  </a:lnTo>
                  <a:lnTo>
                    <a:pt x="17064" y="5048"/>
                  </a:lnTo>
                  <a:lnTo>
                    <a:pt x="17008" y="5104"/>
                  </a:lnTo>
                  <a:lnTo>
                    <a:pt x="16971" y="5179"/>
                  </a:lnTo>
                  <a:lnTo>
                    <a:pt x="16878" y="5048"/>
                  </a:lnTo>
                  <a:lnTo>
                    <a:pt x="16729" y="4918"/>
                  </a:lnTo>
                  <a:lnTo>
                    <a:pt x="16561" y="4806"/>
                  </a:lnTo>
                  <a:lnTo>
                    <a:pt x="16356" y="4713"/>
                  </a:lnTo>
                  <a:lnTo>
                    <a:pt x="16133" y="4657"/>
                  </a:lnTo>
                  <a:lnTo>
                    <a:pt x="15891" y="4620"/>
                  </a:lnTo>
                  <a:lnTo>
                    <a:pt x="15667" y="4620"/>
                  </a:lnTo>
                  <a:lnTo>
                    <a:pt x="15555" y="4638"/>
                  </a:lnTo>
                  <a:lnTo>
                    <a:pt x="15444" y="4676"/>
                  </a:lnTo>
                  <a:lnTo>
                    <a:pt x="15351" y="4713"/>
                  </a:lnTo>
                  <a:lnTo>
                    <a:pt x="15276" y="4787"/>
                  </a:lnTo>
                  <a:lnTo>
                    <a:pt x="15201" y="4862"/>
                  </a:lnTo>
                  <a:lnTo>
                    <a:pt x="15164" y="4974"/>
                  </a:lnTo>
                  <a:lnTo>
                    <a:pt x="15090" y="5197"/>
                  </a:lnTo>
                  <a:lnTo>
                    <a:pt x="15034" y="5458"/>
                  </a:lnTo>
                  <a:lnTo>
                    <a:pt x="14959" y="5700"/>
                  </a:lnTo>
                  <a:lnTo>
                    <a:pt x="14922" y="5812"/>
                  </a:lnTo>
                  <a:lnTo>
                    <a:pt x="14885" y="5924"/>
                  </a:lnTo>
                  <a:lnTo>
                    <a:pt x="14810" y="6017"/>
                  </a:lnTo>
                  <a:lnTo>
                    <a:pt x="14736" y="6110"/>
                  </a:lnTo>
                  <a:lnTo>
                    <a:pt x="14643" y="6166"/>
                  </a:lnTo>
                  <a:lnTo>
                    <a:pt x="14531" y="6203"/>
                  </a:lnTo>
                  <a:lnTo>
                    <a:pt x="14419" y="6222"/>
                  </a:lnTo>
                  <a:lnTo>
                    <a:pt x="14270" y="6185"/>
                  </a:lnTo>
                  <a:lnTo>
                    <a:pt x="13898" y="6091"/>
                  </a:lnTo>
                  <a:lnTo>
                    <a:pt x="13506" y="5980"/>
                  </a:lnTo>
                  <a:lnTo>
                    <a:pt x="13339" y="5961"/>
                  </a:lnTo>
                  <a:lnTo>
                    <a:pt x="13190" y="5942"/>
                  </a:lnTo>
                  <a:lnTo>
                    <a:pt x="13134" y="5961"/>
                  </a:lnTo>
                  <a:lnTo>
                    <a:pt x="13059" y="5998"/>
                  </a:lnTo>
                  <a:lnTo>
                    <a:pt x="12947" y="6110"/>
                  </a:lnTo>
                  <a:lnTo>
                    <a:pt x="12817" y="6203"/>
                  </a:lnTo>
                  <a:lnTo>
                    <a:pt x="12761" y="6222"/>
                  </a:lnTo>
                  <a:lnTo>
                    <a:pt x="12705" y="6222"/>
                  </a:lnTo>
                  <a:lnTo>
                    <a:pt x="12351" y="6073"/>
                  </a:lnTo>
                  <a:lnTo>
                    <a:pt x="12016" y="5961"/>
                  </a:lnTo>
                  <a:lnTo>
                    <a:pt x="11662" y="5887"/>
                  </a:lnTo>
                  <a:lnTo>
                    <a:pt x="11476" y="5887"/>
                  </a:lnTo>
                  <a:lnTo>
                    <a:pt x="11308" y="5868"/>
                  </a:lnTo>
                  <a:lnTo>
                    <a:pt x="11141" y="5887"/>
                  </a:lnTo>
                  <a:lnTo>
                    <a:pt x="10973" y="5905"/>
                  </a:lnTo>
                  <a:lnTo>
                    <a:pt x="10824" y="5924"/>
                  </a:lnTo>
                  <a:lnTo>
                    <a:pt x="10675" y="5980"/>
                  </a:lnTo>
                  <a:lnTo>
                    <a:pt x="10526" y="6036"/>
                  </a:lnTo>
                  <a:lnTo>
                    <a:pt x="10377" y="6110"/>
                  </a:lnTo>
                  <a:lnTo>
                    <a:pt x="10246" y="6203"/>
                  </a:lnTo>
                  <a:lnTo>
                    <a:pt x="10116" y="6296"/>
                  </a:lnTo>
                  <a:lnTo>
                    <a:pt x="10060" y="6203"/>
                  </a:lnTo>
                  <a:lnTo>
                    <a:pt x="10004" y="6110"/>
                  </a:lnTo>
                  <a:lnTo>
                    <a:pt x="9930" y="6017"/>
                  </a:lnTo>
                  <a:lnTo>
                    <a:pt x="9855" y="5924"/>
                  </a:lnTo>
                  <a:lnTo>
                    <a:pt x="9650" y="5756"/>
                  </a:lnTo>
                  <a:lnTo>
                    <a:pt x="9408" y="5588"/>
                  </a:lnTo>
                  <a:lnTo>
                    <a:pt x="9147" y="5458"/>
                  </a:lnTo>
                  <a:lnTo>
                    <a:pt x="8849" y="5346"/>
                  </a:lnTo>
                  <a:lnTo>
                    <a:pt x="8533" y="5272"/>
                  </a:lnTo>
                  <a:lnTo>
                    <a:pt x="8197" y="5235"/>
                  </a:lnTo>
                  <a:lnTo>
                    <a:pt x="7881" y="5235"/>
                  </a:lnTo>
                  <a:lnTo>
                    <a:pt x="7713" y="5253"/>
                  </a:lnTo>
                  <a:lnTo>
                    <a:pt x="7545" y="5272"/>
                  </a:lnTo>
                  <a:lnTo>
                    <a:pt x="7396" y="5309"/>
                  </a:lnTo>
                  <a:lnTo>
                    <a:pt x="7229" y="5346"/>
                  </a:lnTo>
                  <a:lnTo>
                    <a:pt x="7080" y="5421"/>
                  </a:lnTo>
                  <a:lnTo>
                    <a:pt x="6949" y="5477"/>
                  </a:lnTo>
                  <a:lnTo>
                    <a:pt x="6800" y="5570"/>
                  </a:lnTo>
                  <a:lnTo>
                    <a:pt x="6670" y="5663"/>
                  </a:lnTo>
                  <a:lnTo>
                    <a:pt x="6558" y="5793"/>
                  </a:lnTo>
                  <a:lnTo>
                    <a:pt x="6446" y="5924"/>
                  </a:lnTo>
                  <a:lnTo>
                    <a:pt x="6334" y="6054"/>
                  </a:lnTo>
                  <a:lnTo>
                    <a:pt x="6241" y="6222"/>
                  </a:lnTo>
                  <a:lnTo>
                    <a:pt x="6167" y="6390"/>
                  </a:lnTo>
                  <a:lnTo>
                    <a:pt x="6092" y="6594"/>
                  </a:lnTo>
                  <a:lnTo>
                    <a:pt x="5459" y="6669"/>
                  </a:lnTo>
                  <a:lnTo>
                    <a:pt x="4956" y="6762"/>
                  </a:lnTo>
                  <a:lnTo>
                    <a:pt x="4546" y="6855"/>
                  </a:lnTo>
                  <a:lnTo>
                    <a:pt x="4229" y="6948"/>
                  </a:lnTo>
                  <a:lnTo>
                    <a:pt x="3987" y="7042"/>
                  </a:lnTo>
                  <a:lnTo>
                    <a:pt x="3782" y="7135"/>
                  </a:lnTo>
                  <a:lnTo>
                    <a:pt x="3410" y="7321"/>
                  </a:lnTo>
                  <a:lnTo>
                    <a:pt x="3242" y="7395"/>
                  </a:lnTo>
                  <a:lnTo>
                    <a:pt x="3019" y="7451"/>
                  </a:lnTo>
                  <a:lnTo>
                    <a:pt x="2758" y="7489"/>
                  </a:lnTo>
                  <a:lnTo>
                    <a:pt x="2422" y="7507"/>
                  </a:lnTo>
                  <a:lnTo>
                    <a:pt x="1994" y="7489"/>
                  </a:lnTo>
                  <a:lnTo>
                    <a:pt x="1472" y="7470"/>
                  </a:lnTo>
                  <a:lnTo>
                    <a:pt x="802" y="7395"/>
                  </a:lnTo>
                  <a:lnTo>
                    <a:pt x="1" y="7302"/>
                  </a:lnTo>
                  <a:lnTo>
                    <a:pt x="1" y="12034"/>
                  </a:lnTo>
                  <a:lnTo>
                    <a:pt x="1770" y="12053"/>
                  </a:lnTo>
                  <a:lnTo>
                    <a:pt x="3540" y="12053"/>
                  </a:lnTo>
                  <a:lnTo>
                    <a:pt x="5291" y="12015"/>
                  </a:lnTo>
                  <a:lnTo>
                    <a:pt x="7042" y="11978"/>
                  </a:lnTo>
                  <a:lnTo>
                    <a:pt x="8737" y="11903"/>
                  </a:lnTo>
                  <a:lnTo>
                    <a:pt x="10414" y="11810"/>
                  </a:lnTo>
                  <a:lnTo>
                    <a:pt x="13599" y="11624"/>
                  </a:lnTo>
                  <a:lnTo>
                    <a:pt x="16505" y="11438"/>
                  </a:lnTo>
                  <a:lnTo>
                    <a:pt x="19095" y="11270"/>
                  </a:lnTo>
                  <a:lnTo>
                    <a:pt x="20250" y="11196"/>
                  </a:lnTo>
                  <a:lnTo>
                    <a:pt x="21274" y="11158"/>
                  </a:lnTo>
                  <a:lnTo>
                    <a:pt x="22187" y="11140"/>
                  </a:lnTo>
                  <a:lnTo>
                    <a:pt x="22969" y="11140"/>
                  </a:lnTo>
                  <a:lnTo>
                    <a:pt x="31520" y="11326"/>
                  </a:lnTo>
                  <a:lnTo>
                    <a:pt x="35320" y="11419"/>
                  </a:lnTo>
                  <a:lnTo>
                    <a:pt x="38859" y="11475"/>
                  </a:lnTo>
                  <a:lnTo>
                    <a:pt x="42175" y="11512"/>
                  </a:lnTo>
                  <a:lnTo>
                    <a:pt x="45305" y="11512"/>
                  </a:lnTo>
                  <a:lnTo>
                    <a:pt x="46832" y="11494"/>
                  </a:lnTo>
                  <a:lnTo>
                    <a:pt x="48304" y="11456"/>
                  </a:lnTo>
                  <a:lnTo>
                    <a:pt x="49757" y="11419"/>
                  </a:lnTo>
                  <a:lnTo>
                    <a:pt x="51191" y="11363"/>
                  </a:lnTo>
                  <a:lnTo>
                    <a:pt x="51191" y="5868"/>
                  </a:lnTo>
                  <a:lnTo>
                    <a:pt x="50875" y="5756"/>
                  </a:lnTo>
                  <a:lnTo>
                    <a:pt x="50595" y="5607"/>
                  </a:lnTo>
                  <a:lnTo>
                    <a:pt x="50334" y="5458"/>
                  </a:lnTo>
                  <a:lnTo>
                    <a:pt x="50092" y="5290"/>
                  </a:lnTo>
                  <a:lnTo>
                    <a:pt x="49664" y="4955"/>
                  </a:lnTo>
                  <a:lnTo>
                    <a:pt x="49254" y="4657"/>
                  </a:lnTo>
                  <a:lnTo>
                    <a:pt x="49049" y="4508"/>
                  </a:lnTo>
                  <a:lnTo>
                    <a:pt x="48826" y="4396"/>
                  </a:lnTo>
                  <a:lnTo>
                    <a:pt x="48602" y="4303"/>
                  </a:lnTo>
                  <a:lnTo>
                    <a:pt x="48341" y="4229"/>
                  </a:lnTo>
                  <a:lnTo>
                    <a:pt x="48062" y="4191"/>
                  </a:lnTo>
                  <a:lnTo>
                    <a:pt x="47745" y="4191"/>
                  </a:lnTo>
                  <a:lnTo>
                    <a:pt x="47410" y="4229"/>
                  </a:lnTo>
                  <a:lnTo>
                    <a:pt x="47019" y="4322"/>
                  </a:lnTo>
                  <a:lnTo>
                    <a:pt x="46758" y="3968"/>
                  </a:lnTo>
                  <a:lnTo>
                    <a:pt x="46497" y="3688"/>
                  </a:lnTo>
                  <a:lnTo>
                    <a:pt x="46236" y="3483"/>
                  </a:lnTo>
                  <a:lnTo>
                    <a:pt x="45975" y="3316"/>
                  </a:lnTo>
                  <a:lnTo>
                    <a:pt x="45733" y="3204"/>
                  </a:lnTo>
                  <a:lnTo>
                    <a:pt x="45491" y="3148"/>
                  </a:lnTo>
                  <a:lnTo>
                    <a:pt x="45268" y="3130"/>
                  </a:lnTo>
                  <a:lnTo>
                    <a:pt x="45044" y="3148"/>
                  </a:lnTo>
                  <a:lnTo>
                    <a:pt x="44839" y="3185"/>
                  </a:lnTo>
                  <a:lnTo>
                    <a:pt x="44653" y="3260"/>
                  </a:lnTo>
                  <a:lnTo>
                    <a:pt x="44485" y="3372"/>
                  </a:lnTo>
                  <a:lnTo>
                    <a:pt x="44317" y="3483"/>
                  </a:lnTo>
                  <a:lnTo>
                    <a:pt x="44187" y="3633"/>
                  </a:lnTo>
                  <a:lnTo>
                    <a:pt x="44075" y="3763"/>
                  </a:lnTo>
                  <a:lnTo>
                    <a:pt x="43982" y="3912"/>
                  </a:lnTo>
                  <a:lnTo>
                    <a:pt x="43926" y="4061"/>
                  </a:lnTo>
                  <a:lnTo>
                    <a:pt x="43759" y="3763"/>
                  </a:lnTo>
                  <a:lnTo>
                    <a:pt x="43591" y="3502"/>
                  </a:lnTo>
                  <a:lnTo>
                    <a:pt x="43423" y="3260"/>
                  </a:lnTo>
                  <a:lnTo>
                    <a:pt x="43256" y="3055"/>
                  </a:lnTo>
                  <a:lnTo>
                    <a:pt x="43088" y="2869"/>
                  </a:lnTo>
                  <a:lnTo>
                    <a:pt x="42920" y="2720"/>
                  </a:lnTo>
                  <a:lnTo>
                    <a:pt x="42771" y="2589"/>
                  </a:lnTo>
                  <a:lnTo>
                    <a:pt x="42604" y="2478"/>
                  </a:lnTo>
                  <a:lnTo>
                    <a:pt x="42455" y="2384"/>
                  </a:lnTo>
                  <a:lnTo>
                    <a:pt x="42324" y="2310"/>
                  </a:lnTo>
                  <a:lnTo>
                    <a:pt x="42175" y="2254"/>
                  </a:lnTo>
                  <a:lnTo>
                    <a:pt x="42045" y="2217"/>
                  </a:lnTo>
                  <a:lnTo>
                    <a:pt x="41803" y="2180"/>
                  </a:lnTo>
                  <a:lnTo>
                    <a:pt x="41616" y="2180"/>
                  </a:lnTo>
                  <a:lnTo>
                    <a:pt x="41467" y="2161"/>
                  </a:lnTo>
                  <a:lnTo>
                    <a:pt x="41337" y="2124"/>
                  </a:lnTo>
                  <a:lnTo>
                    <a:pt x="41113" y="2049"/>
                  </a:lnTo>
                  <a:lnTo>
                    <a:pt x="40909" y="1937"/>
                  </a:lnTo>
                  <a:lnTo>
                    <a:pt x="40741" y="1807"/>
                  </a:lnTo>
                  <a:lnTo>
                    <a:pt x="40573" y="1677"/>
                  </a:lnTo>
                  <a:lnTo>
                    <a:pt x="40443" y="1528"/>
                  </a:lnTo>
                  <a:lnTo>
                    <a:pt x="40201" y="1229"/>
                  </a:lnTo>
                  <a:lnTo>
                    <a:pt x="40070" y="1118"/>
                  </a:lnTo>
                  <a:lnTo>
                    <a:pt x="39940" y="1025"/>
                  </a:lnTo>
                  <a:lnTo>
                    <a:pt x="39791" y="950"/>
                  </a:lnTo>
                  <a:lnTo>
                    <a:pt x="39716" y="931"/>
                  </a:lnTo>
                  <a:lnTo>
                    <a:pt x="39456" y="931"/>
                  </a:lnTo>
                  <a:lnTo>
                    <a:pt x="39251" y="1006"/>
                  </a:lnTo>
                  <a:lnTo>
                    <a:pt x="39008" y="1136"/>
                  </a:lnTo>
                  <a:lnTo>
                    <a:pt x="38729" y="1323"/>
                  </a:lnTo>
                  <a:lnTo>
                    <a:pt x="38673" y="1155"/>
                  </a:lnTo>
                  <a:lnTo>
                    <a:pt x="38580" y="987"/>
                  </a:lnTo>
                  <a:lnTo>
                    <a:pt x="38450" y="838"/>
                  </a:lnTo>
                  <a:lnTo>
                    <a:pt x="38301" y="671"/>
                  </a:lnTo>
                  <a:lnTo>
                    <a:pt x="38133" y="540"/>
                  </a:lnTo>
                  <a:lnTo>
                    <a:pt x="37928" y="410"/>
                  </a:lnTo>
                  <a:lnTo>
                    <a:pt x="37742" y="298"/>
                  </a:lnTo>
                  <a:lnTo>
                    <a:pt x="37518" y="186"/>
                  </a:lnTo>
                  <a:lnTo>
                    <a:pt x="37313" y="112"/>
                  </a:lnTo>
                  <a:lnTo>
                    <a:pt x="37108" y="56"/>
                  </a:lnTo>
                  <a:lnTo>
                    <a:pt x="36903" y="0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0" y="2862728"/>
            <a:ext cx="9144020" cy="2328633"/>
            <a:chOff x="0" y="2862728"/>
            <a:chExt cx="9144020" cy="2328633"/>
          </a:xfrm>
        </p:grpSpPr>
        <p:sp>
          <p:nvSpPr>
            <p:cNvPr id="58" name="Google Shape;58;p2"/>
            <p:cNvSpPr/>
            <p:nvPr/>
          </p:nvSpPr>
          <p:spPr>
            <a:xfrm>
              <a:off x="4796409" y="2862728"/>
              <a:ext cx="4347611" cy="2328633"/>
            </a:xfrm>
            <a:custGeom>
              <a:avLst/>
              <a:gdLst/>
              <a:ahLst/>
              <a:cxnLst/>
              <a:rect l="l" t="t" r="r" b="b"/>
              <a:pathLst>
                <a:path w="88411" h="47354" extrusionOk="0">
                  <a:moveTo>
                    <a:pt x="65013" y="1"/>
                  </a:moveTo>
                  <a:lnTo>
                    <a:pt x="62796" y="19"/>
                  </a:lnTo>
                  <a:lnTo>
                    <a:pt x="60561" y="57"/>
                  </a:lnTo>
                  <a:lnTo>
                    <a:pt x="58307" y="150"/>
                  </a:lnTo>
                  <a:lnTo>
                    <a:pt x="56072" y="262"/>
                  </a:lnTo>
                  <a:lnTo>
                    <a:pt x="53818" y="392"/>
                  </a:lnTo>
                  <a:lnTo>
                    <a:pt x="51601" y="560"/>
                  </a:lnTo>
                  <a:lnTo>
                    <a:pt x="49384" y="746"/>
                  </a:lnTo>
                  <a:lnTo>
                    <a:pt x="47205" y="951"/>
                  </a:lnTo>
                  <a:lnTo>
                    <a:pt x="45062" y="1174"/>
                  </a:lnTo>
                  <a:lnTo>
                    <a:pt x="42957" y="1417"/>
                  </a:lnTo>
                  <a:lnTo>
                    <a:pt x="40927" y="1659"/>
                  </a:lnTo>
                  <a:lnTo>
                    <a:pt x="38934" y="1920"/>
                  </a:lnTo>
                  <a:lnTo>
                    <a:pt x="37033" y="2180"/>
                  </a:lnTo>
                  <a:lnTo>
                    <a:pt x="35189" y="2460"/>
                  </a:lnTo>
                  <a:lnTo>
                    <a:pt x="33438" y="2721"/>
                  </a:lnTo>
                  <a:lnTo>
                    <a:pt x="31780" y="3000"/>
                  </a:lnTo>
                  <a:lnTo>
                    <a:pt x="30234" y="3279"/>
                  </a:lnTo>
                  <a:lnTo>
                    <a:pt x="28781" y="3540"/>
                  </a:lnTo>
                  <a:lnTo>
                    <a:pt x="27459" y="3801"/>
                  </a:lnTo>
                  <a:lnTo>
                    <a:pt x="24590" y="4378"/>
                  </a:lnTo>
                  <a:lnTo>
                    <a:pt x="21758" y="4993"/>
                  </a:lnTo>
                  <a:lnTo>
                    <a:pt x="16300" y="6148"/>
                  </a:lnTo>
                  <a:lnTo>
                    <a:pt x="13730" y="6688"/>
                  </a:lnTo>
                  <a:lnTo>
                    <a:pt x="11271" y="7154"/>
                  </a:lnTo>
                  <a:lnTo>
                    <a:pt x="10097" y="7359"/>
                  </a:lnTo>
                  <a:lnTo>
                    <a:pt x="8979" y="7564"/>
                  </a:lnTo>
                  <a:lnTo>
                    <a:pt x="7880" y="7732"/>
                  </a:lnTo>
                  <a:lnTo>
                    <a:pt x="6856" y="7862"/>
                  </a:lnTo>
                  <a:lnTo>
                    <a:pt x="5105" y="8141"/>
                  </a:lnTo>
                  <a:lnTo>
                    <a:pt x="3652" y="8421"/>
                  </a:lnTo>
                  <a:lnTo>
                    <a:pt x="3000" y="8551"/>
                  </a:lnTo>
                  <a:lnTo>
                    <a:pt x="2441" y="8682"/>
                  </a:lnTo>
                  <a:lnTo>
                    <a:pt x="1938" y="8812"/>
                  </a:lnTo>
                  <a:lnTo>
                    <a:pt x="1491" y="8942"/>
                  </a:lnTo>
                  <a:lnTo>
                    <a:pt x="1100" y="9073"/>
                  </a:lnTo>
                  <a:lnTo>
                    <a:pt x="764" y="9203"/>
                  </a:lnTo>
                  <a:lnTo>
                    <a:pt x="503" y="9334"/>
                  </a:lnTo>
                  <a:lnTo>
                    <a:pt x="299" y="9445"/>
                  </a:lnTo>
                  <a:lnTo>
                    <a:pt x="149" y="9576"/>
                  </a:lnTo>
                  <a:lnTo>
                    <a:pt x="38" y="9706"/>
                  </a:lnTo>
                  <a:lnTo>
                    <a:pt x="19" y="9762"/>
                  </a:lnTo>
                  <a:lnTo>
                    <a:pt x="0" y="9837"/>
                  </a:lnTo>
                  <a:lnTo>
                    <a:pt x="0" y="9892"/>
                  </a:lnTo>
                  <a:lnTo>
                    <a:pt x="19" y="9948"/>
                  </a:lnTo>
                  <a:lnTo>
                    <a:pt x="38" y="10023"/>
                  </a:lnTo>
                  <a:lnTo>
                    <a:pt x="75" y="10079"/>
                  </a:lnTo>
                  <a:lnTo>
                    <a:pt x="187" y="10209"/>
                  </a:lnTo>
                  <a:lnTo>
                    <a:pt x="354" y="10321"/>
                  </a:lnTo>
                  <a:lnTo>
                    <a:pt x="559" y="10451"/>
                  </a:lnTo>
                  <a:lnTo>
                    <a:pt x="820" y="10582"/>
                  </a:lnTo>
                  <a:lnTo>
                    <a:pt x="1118" y="10693"/>
                  </a:lnTo>
                  <a:lnTo>
                    <a:pt x="1472" y="10824"/>
                  </a:lnTo>
                  <a:lnTo>
                    <a:pt x="1863" y="10936"/>
                  </a:lnTo>
                  <a:lnTo>
                    <a:pt x="2776" y="11196"/>
                  </a:lnTo>
                  <a:lnTo>
                    <a:pt x="3857" y="11439"/>
                  </a:lnTo>
                  <a:lnTo>
                    <a:pt x="5086" y="11699"/>
                  </a:lnTo>
                  <a:lnTo>
                    <a:pt x="6464" y="11942"/>
                  </a:lnTo>
                  <a:lnTo>
                    <a:pt x="8700" y="12314"/>
                  </a:lnTo>
                  <a:lnTo>
                    <a:pt x="11196" y="12687"/>
                  </a:lnTo>
                  <a:lnTo>
                    <a:pt x="13916" y="13078"/>
                  </a:lnTo>
                  <a:lnTo>
                    <a:pt x="16840" y="13488"/>
                  </a:lnTo>
                  <a:lnTo>
                    <a:pt x="23193" y="14307"/>
                  </a:lnTo>
                  <a:lnTo>
                    <a:pt x="30048" y="15202"/>
                  </a:lnTo>
                  <a:lnTo>
                    <a:pt x="33587" y="15667"/>
                  </a:lnTo>
                  <a:lnTo>
                    <a:pt x="37164" y="16170"/>
                  </a:lnTo>
                  <a:lnTo>
                    <a:pt x="40759" y="16673"/>
                  </a:lnTo>
                  <a:lnTo>
                    <a:pt x="44354" y="17213"/>
                  </a:lnTo>
                  <a:lnTo>
                    <a:pt x="47894" y="17772"/>
                  </a:lnTo>
                  <a:lnTo>
                    <a:pt x="51377" y="18368"/>
                  </a:lnTo>
                  <a:lnTo>
                    <a:pt x="53091" y="18666"/>
                  </a:lnTo>
                  <a:lnTo>
                    <a:pt x="54768" y="18983"/>
                  </a:lnTo>
                  <a:lnTo>
                    <a:pt x="56426" y="19300"/>
                  </a:lnTo>
                  <a:lnTo>
                    <a:pt x="58028" y="19616"/>
                  </a:lnTo>
                  <a:lnTo>
                    <a:pt x="59350" y="19896"/>
                  </a:lnTo>
                  <a:lnTo>
                    <a:pt x="60561" y="20175"/>
                  </a:lnTo>
                  <a:lnTo>
                    <a:pt x="61716" y="20436"/>
                  </a:lnTo>
                  <a:lnTo>
                    <a:pt x="62759" y="20716"/>
                  </a:lnTo>
                  <a:lnTo>
                    <a:pt x="63746" y="20976"/>
                  </a:lnTo>
                  <a:lnTo>
                    <a:pt x="64641" y="21256"/>
                  </a:lnTo>
                  <a:lnTo>
                    <a:pt x="65460" y="21517"/>
                  </a:lnTo>
                  <a:lnTo>
                    <a:pt x="66205" y="21777"/>
                  </a:lnTo>
                  <a:lnTo>
                    <a:pt x="66876" y="22038"/>
                  </a:lnTo>
                  <a:lnTo>
                    <a:pt x="67491" y="22299"/>
                  </a:lnTo>
                  <a:lnTo>
                    <a:pt x="68012" y="22560"/>
                  </a:lnTo>
                  <a:lnTo>
                    <a:pt x="68478" y="22821"/>
                  </a:lnTo>
                  <a:lnTo>
                    <a:pt x="68888" y="23063"/>
                  </a:lnTo>
                  <a:lnTo>
                    <a:pt x="69223" y="23323"/>
                  </a:lnTo>
                  <a:lnTo>
                    <a:pt x="69503" y="23584"/>
                  </a:lnTo>
                  <a:lnTo>
                    <a:pt x="69708" y="23826"/>
                  </a:lnTo>
                  <a:lnTo>
                    <a:pt x="69801" y="23957"/>
                  </a:lnTo>
                  <a:lnTo>
                    <a:pt x="69875" y="24087"/>
                  </a:lnTo>
                  <a:lnTo>
                    <a:pt x="69931" y="24199"/>
                  </a:lnTo>
                  <a:lnTo>
                    <a:pt x="69968" y="24329"/>
                  </a:lnTo>
                  <a:lnTo>
                    <a:pt x="70006" y="24460"/>
                  </a:lnTo>
                  <a:lnTo>
                    <a:pt x="70006" y="24590"/>
                  </a:lnTo>
                  <a:lnTo>
                    <a:pt x="70024" y="24702"/>
                  </a:lnTo>
                  <a:lnTo>
                    <a:pt x="70006" y="24832"/>
                  </a:lnTo>
                  <a:lnTo>
                    <a:pt x="69987" y="24963"/>
                  </a:lnTo>
                  <a:lnTo>
                    <a:pt x="69950" y="25075"/>
                  </a:lnTo>
                  <a:lnTo>
                    <a:pt x="69838" y="25317"/>
                  </a:lnTo>
                  <a:lnTo>
                    <a:pt x="69689" y="25577"/>
                  </a:lnTo>
                  <a:lnTo>
                    <a:pt x="69503" y="25820"/>
                  </a:lnTo>
                  <a:lnTo>
                    <a:pt x="69260" y="26062"/>
                  </a:lnTo>
                  <a:lnTo>
                    <a:pt x="68981" y="26304"/>
                  </a:lnTo>
                  <a:lnTo>
                    <a:pt x="68646" y="26546"/>
                  </a:lnTo>
                  <a:lnTo>
                    <a:pt x="68292" y="26788"/>
                  </a:lnTo>
                  <a:lnTo>
                    <a:pt x="67901" y="27031"/>
                  </a:lnTo>
                  <a:lnTo>
                    <a:pt x="67472" y="27291"/>
                  </a:lnTo>
                  <a:lnTo>
                    <a:pt x="67006" y="27533"/>
                  </a:lnTo>
                  <a:lnTo>
                    <a:pt x="66522" y="27776"/>
                  </a:lnTo>
                  <a:lnTo>
                    <a:pt x="65460" y="28260"/>
                  </a:lnTo>
                  <a:lnTo>
                    <a:pt x="64287" y="28744"/>
                  </a:lnTo>
                  <a:lnTo>
                    <a:pt x="63039" y="29229"/>
                  </a:lnTo>
                  <a:lnTo>
                    <a:pt x="61735" y="29732"/>
                  </a:lnTo>
                  <a:lnTo>
                    <a:pt x="60356" y="30216"/>
                  </a:lnTo>
                  <a:lnTo>
                    <a:pt x="58959" y="30719"/>
                  </a:lnTo>
                  <a:lnTo>
                    <a:pt x="56090" y="31725"/>
                  </a:lnTo>
                  <a:lnTo>
                    <a:pt x="54656" y="32228"/>
                  </a:lnTo>
                  <a:lnTo>
                    <a:pt x="53259" y="32749"/>
                  </a:lnTo>
                  <a:lnTo>
                    <a:pt x="51880" y="33271"/>
                  </a:lnTo>
                  <a:lnTo>
                    <a:pt x="50558" y="33793"/>
                  </a:lnTo>
                  <a:lnTo>
                    <a:pt x="49310" y="34333"/>
                  </a:lnTo>
                  <a:lnTo>
                    <a:pt x="48695" y="34612"/>
                  </a:lnTo>
                  <a:lnTo>
                    <a:pt x="48117" y="34873"/>
                  </a:lnTo>
                  <a:lnTo>
                    <a:pt x="47577" y="35152"/>
                  </a:lnTo>
                  <a:lnTo>
                    <a:pt x="47037" y="35432"/>
                  </a:lnTo>
                  <a:lnTo>
                    <a:pt x="46553" y="35711"/>
                  </a:lnTo>
                  <a:lnTo>
                    <a:pt x="46068" y="35991"/>
                  </a:lnTo>
                  <a:lnTo>
                    <a:pt x="45658" y="36270"/>
                  </a:lnTo>
                  <a:lnTo>
                    <a:pt x="45286" y="36550"/>
                  </a:lnTo>
                  <a:lnTo>
                    <a:pt x="44969" y="36829"/>
                  </a:lnTo>
                  <a:lnTo>
                    <a:pt x="44727" y="37108"/>
                  </a:lnTo>
                  <a:lnTo>
                    <a:pt x="44522" y="37388"/>
                  </a:lnTo>
                  <a:lnTo>
                    <a:pt x="44354" y="37667"/>
                  </a:lnTo>
                  <a:lnTo>
                    <a:pt x="44299" y="37798"/>
                  </a:lnTo>
                  <a:lnTo>
                    <a:pt x="44261" y="37928"/>
                  </a:lnTo>
                  <a:lnTo>
                    <a:pt x="44224" y="38058"/>
                  </a:lnTo>
                  <a:lnTo>
                    <a:pt x="44205" y="38208"/>
                  </a:lnTo>
                  <a:lnTo>
                    <a:pt x="44205" y="38338"/>
                  </a:lnTo>
                  <a:lnTo>
                    <a:pt x="44205" y="38468"/>
                  </a:lnTo>
                  <a:lnTo>
                    <a:pt x="44243" y="38748"/>
                  </a:lnTo>
                  <a:lnTo>
                    <a:pt x="44317" y="39009"/>
                  </a:lnTo>
                  <a:lnTo>
                    <a:pt x="44429" y="39269"/>
                  </a:lnTo>
                  <a:lnTo>
                    <a:pt x="44597" y="39530"/>
                  </a:lnTo>
                  <a:lnTo>
                    <a:pt x="44801" y="39791"/>
                  </a:lnTo>
                  <a:lnTo>
                    <a:pt x="45044" y="40052"/>
                  </a:lnTo>
                  <a:lnTo>
                    <a:pt x="45304" y="40294"/>
                  </a:lnTo>
                  <a:lnTo>
                    <a:pt x="45603" y="40555"/>
                  </a:lnTo>
                  <a:lnTo>
                    <a:pt x="45956" y="40797"/>
                  </a:lnTo>
                  <a:lnTo>
                    <a:pt x="46310" y="41039"/>
                  </a:lnTo>
                  <a:lnTo>
                    <a:pt x="46702" y="41281"/>
                  </a:lnTo>
                  <a:lnTo>
                    <a:pt x="47130" y="41523"/>
                  </a:lnTo>
                  <a:lnTo>
                    <a:pt x="47577" y="41766"/>
                  </a:lnTo>
                  <a:lnTo>
                    <a:pt x="48043" y="42008"/>
                  </a:lnTo>
                  <a:lnTo>
                    <a:pt x="48546" y="42231"/>
                  </a:lnTo>
                  <a:lnTo>
                    <a:pt x="49589" y="42678"/>
                  </a:lnTo>
                  <a:lnTo>
                    <a:pt x="50688" y="43107"/>
                  </a:lnTo>
                  <a:lnTo>
                    <a:pt x="51862" y="43535"/>
                  </a:lnTo>
                  <a:lnTo>
                    <a:pt x="53054" y="43926"/>
                  </a:lnTo>
                  <a:lnTo>
                    <a:pt x="54302" y="44318"/>
                  </a:lnTo>
                  <a:lnTo>
                    <a:pt x="55550" y="44672"/>
                  </a:lnTo>
                  <a:lnTo>
                    <a:pt x="56798" y="45025"/>
                  </a:lnTo>
                  <a:lnTo>
                    <a:pt x="58046" y="45342"/>
                  </a:lnTo>
                  <a:lnTo>
                    <a:pt x="59257" y="45640"/>
                  </a:lnTo>
                  <a:lnTo>
                    <a:pt x="60431" y="45938"/>
                  </a:lnTo>
                  <a:lnTo>
                    <a:pt x="62629" y="46423"/>
                  </a:lnTo>
                  <a:lnTo>
                    <a:pt x="64529" y="46814"/>
                  </a:lnTo>
                  <a:lnTo>
                    <a:pt x="66000" y="47112"/>
                  </a:lnTo>
                  <a:lnTo>
                    <a:pt x="67323" y="47354"/>
                  </a:lnTo>
                  <a:lnTo>
                    <a:pt x="88410" y="47354"/>
                  </a:lnTo>
                  <a:lnTo>
                    <a:pt x="88410" y="3950"/>
                  </a:lnTo>
                  <a:lnTo>
                    <a:pt x="87796" y="3615"/>
                  </a:lnTo>
                  <a:lnTo>
                    <a:pt x="87162" y="3298"/>
                  </a:lnTo>
                  <a:lnTo>
                    <a:pt x="86510" y="3000"/>
                  </a:lnTo>
                  <a:lnTo>
                    <a:pt x="85802" y="2721"/>
                  </a:lnTo>
                  <a:lnTo>
                    <a:pt x="85094" y="2460"/>
                  </a:lnTo>
                  <a:lnTo>
                    <a:pt x="84331" y="2218"/>
                  </a:lnTo>
                  <a:lnTo>
                    <a:pt x="83548" y="1975"/>
                  </a:lnTo>
                  <a:lnTo>
                    <a:pt x="82747" y="1752"/>
                  </a:lnTo>
                  <a:lnTo>
                    <a:pt x="81928" y="1547"/>
                  </a:lnTo>
                  <a:lnTo>
                    <a:pt x="81071" y="1361"/>
                  </a:lnTo>
                  <a:lnTo>
                    <a:pt x="80195" y="1193"/>
                  </a:lnTo>
                  <a:lnTo>
                    <a:pt x="79301" y="1025"/>
                  </a:lnTo>
                  <a:lnTo>
                    <a:pt x="78388" y="876"/>
                  </a:lnTo>
                  <a:lnTo>
                    <a:pt x="77438" y="727"/>
                  </a:lnTo>
                  <a:lnTo>
                    <a:pt x="76488" y="616"/>
                  </a:lnTo>
                  <a:lnTo>
                    <a:pt x="75501" y="504"/>
                  </a:lnTo>
                  <a:lnTo>
                    <a:pt x="74514" y="392"/>
                  </a:lnTo>
                  <a:lnTo>
                    <a:pt x="73508" y="317"/>
                  </a:lnTo>
                  <a:lnTo>
                    <a:pt x="72483" y="224"/>
                  </a:lnTo>
                  <a:lnTo>
                    <a:pt x="71459" y="168"/>
                  </a:lnTo>
                  <a:lnTo>
                    <a:pt x="70397" y="113"/>
                  </a:lnTo>
                  <a:lnTo>
                    <a:pt x="69335" y="75"/>
                  </a:lnTo>
                  <a:lnTo>
                    <a:pt x="67193" y="19"/>
                  </a:lnTo>
                  <a:lnTo>
                    <a:pt x="65013" y="1"/>
                  </a:lnTo>
                  <a:close/>
                </a:path>
              </a:pathLst>
            </a:custGeom>
            <a:gradFill>
              <a:gsLst>
                <a:gs pos="0">
                  <a:srgbClr val="D0E3AB"/>
                </a:gs>
                <a:gs pos="100000">
                  <a:srgbClr val="96BC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0" y="2932359"/>
              <a:ext cx="6146727" cy="2259001"/>
            </a:xfrm>
            <a:custGeom>
              <a:avLst/>
              <a:gdLst/>
              <a:ahLst/>
              <a:cxnLst/>
              <a:rect l="l" t="t" r="r" b="b"/>
              <a:pathLst>
                <a:path w="124997" h="45938" extrusionOk="0">
                  <a:moveTo>
                    <a:pt x="46981" y="1"/>
                  </a:moveTo>
                  <a:lnTo>
                    <a:pt x="43423" y="19"/>
                  </a:lnTo>
                  <a:lnTo>
                    <a:pt x="39940" y="38"/>
                  </a:lnTo>
                  <a:lnTo>
                    <a:pt x="36531" y="75"/>
                  </a:lnTo>
                  <a:lnTo>
                    <a:pt x="33215" y="112"/>
                  </a:lnTo>
                  <a:lnTo>
                    <a:pt x="29992" y="187"/>
                  </a:lnTo>
                  <a:lnTo>
                    <a:pt x="26881" y="261"/>
                  </a:lnTo>
                  <a:lnTo>
                    <a:pt x="23901" y="355"/>
                  </a:lnTo>
                  <a:lnTo>
                    <a:pt x="21032" y="466"/>
                  </a:lnTo>
                  <a:lnTo>
                    <a:pt x="17940" y="634"/>
                  </a:lnTo>
                  <a:lnTo>
                    <a:pt x="15146" y="802"/>
                  </a:lnTo>
                  <a:lnTo>
                    <a:pt x="12649" y="969"/>
                  </a:lnTo>
                  <a:lnTo>
                    <a:pt x="10433" y="1156"/>
                  </a:lnTo>
                  <a:lnTo>
                    <a:pt x="8458" y="1360"/>
                  </a:lnTo>
                  <a:lnTo>
                    <a:pt x="6744" y="1565"/>
                  </a:lnTo>
                  <a:lnTo>
                    <a:pt x="5273" y="1752"/>
                  </a:lnTo>
                  <a:lnTo>
                    <a:pt x="4006" y="1938"/>
                  </a:lnTo>
                  <a:lnTo>
                    <a:pt x="2944" y="2124"/>
                  </a:lnTo>
                  <a:lnTo>
                    <a:pt x="2068" y="2292"/>
                  </a:lnTo>
                  <a:lnTo>
                    <a:pt x="1379" y="2441"/>
                  </a:lnTo>
                  <a:lnTo>
                    <a:pt x="839" y="2590"/>
                  </a:lnTo>
                  <a:lnTo>
                    <a:pt x="448" y="2702"/>
                  </a:lnTo>
                  <a:lnTo>
                    <a:pt x="187" y="2776"/>
                  </a:lnTo>
                  <a:lnTo>
                    <a:pt x="1" y="2851"/>
                  </a:lnTo>
                  <a:lnTo>
                    <a:pt x="1" y="45938"/>
                  </a:lnTo>
                  <a:lnTo>
                    <a:pt x="32675" y="45938"/>
                  </a:lnTo>
                  <a:lnTo>
                    <a:pt x="31855" y="45584"/>
                  </a:lnTo>
                  <a:lnTo>
                    <a:pt x="31073" y="45230"/>
                  </a:lnTo>
                  <a:lnTo>
                    <a:pt x="30346" y="44858"/>
                  </a:lnTo>
                  <a:lnTo>
                    <a:pt x="29657" y="44504"/>
                  </a:lnTo>
                  <a:lnTo>
                    <a:pt x="29005" y="44150"/>
                  </a:lnTo>
                  <a:lnTo>
                    <a:pt x="28390" y="43796"/>
                  </a:lnTo>
                  <a:lnTo>
                    <a:pt x="27813" y="43442"/>
                  </a:lnTo>
                  <a:lnTo>
                    <a:pt x="27291" y="43069"/>
                  </a:lnTo>
                  <a:lnTo>
                    <a:pt x="26807" y="42715"/>
                  </a:lnTo>
                  <a:lnTo>
                    <a:pt x="26360" y="42361"/>
                  </a:lnTo>
                  <a:lnTo>
                    <a:pt x="25969" y="42007"/>
                  </a:lnTo>
                  <a:lnTo>
                    <a:pt x="25615" y="41653"/>
                  </a:lnTo>
                  <a:lnTo>
                    <a:pt x="25298" y="41300"/>
                  </a:lnTo>
                  <a:lnTo>
                    <a:pt x="25019" y="40964"/>
                  </a:lnTo>
                  <a:lnTo>
                    <a:pt x="24776" y="40610"/>
                  </a:lnTo>
                  <a:lnTo>
                    <a:pt x="24590" y="40256"/>
                  </a:lnTo>
                  <a:lnTo>
                    <a:pt x="24441" y="39921"/>
                  </a:lnTo>
                  <a:lnTo>
                    <a:pt x="24329" y="39567"/>
                  </a:lnTo>
                  <a:lnTo>
                    <a:pt x="24273" y="39232"/>
                  </a:lnTo>
                  <a:lnTo>
                    <a:pt x="24236" y="38878"/>
                  </a:lnTo>
                  <a:lnTo>
                    <a:pt x="24255" y="38543"/>
                  </a:lnTo>
                  <a:lnTo>
                    <a:pt x="24311" y="38207"/>
                  </a:lnTo>
                  <a:lnTo>
                    <a:pt x="24422" y="37872"/>
                  </a:lnTo>
                  <a:lnTo>
                    <a:pt x="24553" y="37555"/>
                  </a:lnTo>
                  <a:lnTo>
                    <a:pt x="24739" y="37220"/>
                  </a:lnTo>
                  <a:lnTo>
                    <a:pt x="24963" y="36885"/>
                  </a:lnTo>
                  <a:lnTo>
                    <a:pt x="25223" y="36568"/>
                  </a:lnTo>
                  <a:lnTo>
                    <a:pt x="25540" y="36251"/>
                  </a:lnTo>
                  <a:lnTo>
                    <a:pt x="25894" y="35935"/>
                  </a:lnTo>
                  <a:lnTo>
                    <a:pt x="26285" y="35618"/>
                  </a:lnTo>
                  <a:lnTo>
                    <a:pt x="26714" y="35320"/>
                  </a:lnTo>
                  <a:lnTo>
                    <a:pt x="27179" y="35003"/>
                  </a:lnTo>
                  <a:lnTo>
                    <a:pt x="27701" y="34705"/>
                  </a:lnTo>
                  <a:lnTo>
                    <a:pt x="28241" y="34407"/>
                  </a:lnTo>
                  <a:lnTo>
                    <a:pt x="28856" y="34109"/>
                  </a:lnTo>
                  <a:lnTo>
                    <a:pt x="29489" y="33830"/>
                  </a:lnTo>
                  <a:lnTo>
                    <a:pt x="30160" y="33532"/>
                  </a:lnTo>
                  <a:lnTo>
                    <a:pt x="30886" y="33252"/>
                  </a:lnTo>
                  <a:lnTo>
                    <a:pt x="31650" y="32973"/>
                  </a:lnTo>
                  <a:lnTo>
                    <a:pt x="32451" y="32712"/>
                  </a:lnTo>
                  <a:lnTo>
                    <a:pt x="33289" y="32432"/>
                  </a:lnTo>
                  <a:lnTo>
                    <a:pt x="34184" y="32172"/>
                  </a:lnTo>
                  <a:lnTo>
                    <a:pt x="35096" y="31911"/>
                  </a:lnTo>
                  <a:lnTo>
                    <a:pt x="36065" y="31669"/>
                  </a:lnTo>
                  <a:lnTo>
                    <a:pt x="37071" y="31408"/>
                  </a:lnTo>
                  <a:lnTo>
                    <a:pt x="38133" y="31166"/>
                  </a:lnTo>
                  <a:lnTo>
                    <a:pt x="39213" y="30942"/>
                  </a:lnTo>
                  <a:lnTo>
                    <a:pt x="40350" y="30700"/>
                  </a:lnTo>
                  <a:lnTo>
                    <a:pt x="41523" y="30477"/>
                  </a:lnTo>
                  <a:lnTo>
                    <a:pt x="42734" y="30253"/>
                  </a:lnTo>
                  <a:lnTo>
                    <a:pt x="44001" y="30048"/>
                  </a:lnTo>
                  <a:lnTo>
                    <a:pt x="45286" y="29843"/>
                  </a:lnTo>
                  <a:lnTo>
                    <a:pt x="46627" y="29638"/>
                  </a:lnTo>
                  <a:lnTo>
                    <a:pt x="48006" y="29452"/>
                  </a:lnTo>
                  <a:lnTo>
                    <a:pt x="49422" y="29266"/>
                  </a:lnTo>
                  <a:lnTo>
                    <a:pt x="50875" y="29079"/>
                  </a:lnTo>
                  <a:lnTo>
                    <a:pt x="52383" y="28912"/>
                  </a:lnTo>
                  <a:lnTo>
                    <a:pt x="53911" y="28744"/>
                  </a:lnTo>
                  <a:lnTo>
                    <a:pt x="57115" y="28427"/>
                  </a:lnTo>
                  <a:lnTo>
                    <a:pt x="60487" y="28148"/>
                  </a:lnTo>
                  <a:lnTo>
                    <a:pt x="64026" y="27887"/>
                  </a:lnTo>
                  <a:lnTo>
                    <a:pt x="67919" y="27626"/>
                  </a:lnTo>
                  <a:lnTo>
                    <a:pt x="71571" y="27366"/>
                  </a:lnTo>
                  <a:lnTo>
                    <a:pt x="74980" y="27105"/>
                  </a:lnTo>
                  <a:lnTo>
                    <a:pt x="78165" y="26844"/>
                  </a:lnTo>
                  <a:lnTo>
                    <a:pt x="81108" y="26583"/>
                  </a:lnTo>
                  <a:lnTo>
                    <a:pt x="83847" y="26322"/>
                  </a:lnTo>
                  <a:lnTo>
                    <a:pt x="86380" y="26080"/>
                  </a:lnTo>
                  <a:lnTo>
                    <a:pt x="88709" y="25838"/>
                  </a:lnTo>
                  <a:lnTo>
                    <a:pt x="90851" y="25596"/>
                  </a:lnTo>
                  <a:lnTo>
                    <a:pt x="92807" y="25354"/>
                  </a:lnTo>
                  <a:lnTo>
                    <a:pt x="94595" y="25130"/>
                  </a:lnTo>
                  <a:lnTo>
                    <a:pt x="96216" y="24907"/>
                  </a:lnTo>
                  <a:lnTo>
                    <a:pt x="97669" y="24683"/>
                  </a:lnTo>
                  <a:lnTo>
                    <a:pt x="98973" y="24478"/>
                  </a:lnTo>
                  <a:lnTo>
                    <a:pt x="100128" y="24273"/>
                  </a:lnTo>
                  <a:lnTo>
                    <a:pt x="101152" y="24087"/>
                  </a:lnTo>
                  <a:lnTo>
                    <a:pt x="102065" y="23901"/>
                  </a:lnTo>
                  <a:lnTo>
                    <a:pt x="102848" y="23714"/>
                  </a:lnTo>
                  <a:lnTo>
                    <a:pt x="103518" y="23547"/>
                  </a:lnTo>
                  <a:lnTo>
                    <a:pt x="104096" y="23379"/>
                  </a:lnTo>
                  <a:lnTo>
                    <a:pt x="104580" y="23230"/>
                  </a:lnTo>
                  <a:lnTo>
                    <a:pt x="104990" y="23100"/>
                  </a:lnTo>
                  <a:lnTo>
                    <a:pt x="105306" y="22969"/>
                  </a:lnTo>
                  <a:lnTo>
                    <a:pt x="105549" y="22858"/>
                  </a:lnTo>
                  <a:lnTo>
                    <a:pt x="105754" y="22746"/>
                  </a:lnTo>
                  <a:lnTo>
                    <a:pt x="105884" y="22653"/>
                  </a:lnTo>
                  <a:lnTo>
                    <a:pt x="105977" y="22578"/>
                  </a:lnTo>
                  <a:lnTo>
                    <a:pt x="106033" y="22504"/>
                  </a:lnTo>
                  <a:lnTo>
                    <a:pt x="106070" y="22466"/>
                  </a:lnTo>
                  <a:lnTo>
                    <a:pt x="106089" y="22429"/>
                  </a:lnTo>
                  <a:lnTo>
                    <a:pt x="106089" y="22392"/>
                  </a:lnTo>
                  <a:lnTo>
                    <a:pt x="106145" y="22317"/>
                  </a:lnTo>
                  <a:lnTo>
                    <a:pt x="106163" y="22243"/>
                  </a:lnTo>
                  <a:lnTo>
                    <a:pt x="106201" y="22168"/>
                  </a:lnTo>
                  <a:lnTo>
                    <a:pt x="106201" y="22094"/>
                  </a:lnTo>
                  <a:lnTo>
                    <a:pt x="106201" y="22001"/>
                  </a:lnTo>
                  <a:lnTo>
                    <a:pt x="106182" y="21926"/>
                  </a:lnTo>
                  <a:lnTo>
                    <a:pt x="106163" y="21852"/>
                  </a:lnTo>
                  <a:lnTo>
                    <a:pt x="106107" y="21758"/>
                  </a:lnTo>
                  <a:lnTo>
                    <a:pt x="105996" y="21591"/>
                  </a:lnTo>
                  <a:lnTo>
                    <a:pt x="105828" y="21423"/>
                  </a:lnTo>
                  <a:lnTo>
                    <a:pt x="105623" y="21255"/>
                  </a:lnTo>
                  <a:lnTo>
                    <a:pt x="105362" y="21088"/>
                  </a:lnTo>
                  <a:lnTo>
                    <a:pt x="105064" y="20902"/>
                  </a:lnTo>
                  <a:lnTo>
                    <a:pt x="104729" y="20734"/>
                  </a:lnTo>
                  <a:lnTo>
                    <a:pt x="104356" y="20548"/>
                  </a:lnTo>
                  <a:lnTo>
                    <a:pt x="103947" y="20361"/>
                  </a:lnTo>
                  <a:lnTo>
                    <a:pt x="103015" y="19970"/>
                  </a:lnTo>
                  <a:lnTo>
                    <a:pt x="101972" y="19579"/>
                  </a:lnTo>
                  <a:lnTo>
                    <a:pt x="100817" y="19188"/>
                  </a:lnTo>
                  <a:lnTo>
                    <a:pt x="99569" y="18778"/>
                  </a:lnTo>
                  <a:lnTo>
                    <a:pt x="98228" y="18368"/>
                  </a:lnTo>
                  <a:lnTo>
                    <a:pt x="96849" y="17958"/>
                  </a:lnTo>
                  <a:lnTo>
                    <a:pt x="93925" y="17120"/>
                  </a:lnTo>
                  <a:lnTo>
                    <a:pt x="90925" y="16263"/>
                  </a:lnTo>
                  <a:lnTo>
                    <a:pt x="87964" y="15406"/>
                  </a:lnTo>
                  <a:lnTo>
                    <a:pt x="86548" y="14978"/>
                  </a:lnTo>
                  <a:lnTo>
                    <a:pt x="85169" y="14549"/>
                  </a:lnTo>
                  <a:lnTo>
                    <a:pt x="83865" y="14139"/>
                  </a:lnTo>
                  <a:lnTo>
                    <a:pt x="82636" y="13730"/>
                  </a:lnTo>
                  <a:lnTo>
                    <a:pt x="81518" y="13301"/>
                  </a:lnTo>
                  <a:lnTo>
                    <a:pt x="80512" y="12910"/>
                  </a:lnTo>
                  <a:lnTo>
                    <a:pt x="80046" y="12705"/>
                  </a:lnTo>
                  <a:lnTo>
                    <a:pt x="79618" y="12500"/>
                  </a:lnTo>
                  <a:lnTo>
                    <a:pt x="79227" y="12314"/>
                  </a:lnTo>
                  <a:lnTo>
                    <a:pt x="78892" y="12128"/>
                  </a:lnTo>
                  <a:lnTo>
                    <a:pt x="78575" y="11923"/>
                  </a:lnTo>
                  <a:lnTo>
                    <a:pt x="78295" y="11736"/>
                  </a:lnTo>
                  <a:lnTo>
                    <a:pt x="78072" y="11550"/>
                  </a:lnTo>
                  <a:lnTo>
                    <a:pt x="77886" y="11364"/>
                  </a:lnTo>
                  <a:lnTo>
                    <a:pt x="77755" y="11178"/>
                  </a:lnTo>
                  <a:lnTo>
                    <a:pt x="77662" y="11010"/>
                  </a:lnTo>
                  <a:lnTo>
                    <a:pt x="77643" y="10917"/>
                  </a:lnTo>
                  <a:lnTo>
                    <a:pt x="77625" y="10824"/>
                  </a:lnTo>
                  <a:lnTo>
                    <a:pt x="77625" y="10749"/>
                  </a:lnTo>
                  <a:lnTo>
                    <a:pt x="77643" y="10656"/>
                  </a:lnTo>
                  <a:lnTo>
                    <a:pt x="77662" y="10581"/>
                  </a:lnTo>
                  <a:lnTo>
                    <a:pt x="77699" y="10488"/>
                  </a:lnTo>
                  <a:lnTo>
                    <a:pt x="77755" y="10414"/>
                  </a:lnTo>
                  <a:lnTo>
                    <a:pt x="77830" y="10321"/>
                  </a:lnTo>
                  <a:lnTo>
                    <a:pt x="77997" y="10153"/>
                  </a:lnTo>
                  <a:lnTo>
                    <a:pt x="78240" y="10004"/>
                  </a:lnTo>
                  <a:lnTo>
                    <a:pt x="78444" y="9892"/>
                  </a:lnTo>
                  <a:lnTo>
                    <a:pt x="78649" y="9799"/>
                  </a:lnTo>
                  <a:lnTo>
                    <a:pt x="79171" y="9594"/>
                  </a:lnTo>
                  <a:lnTo>
                    <a:pt x="79767" y="9408"/>
                  </a:lnTo>
                  <a:lnTo>
                    <a:pt x="80456" y="9222"/>
                  </a:lnTo>
                  <a:lnTo>
                    <a:pt x="81220" y="9035"/>
                  </a:lnTo>
                  <a:lnTo>
                    <a:pt x="82058" y="8849"/>
                  </a:lnTo>
                  <a:lnTo>
                    <a:pt x="82971" y="8681"/>
                  </a:lnTo>
                  <a:lnTo>
                    <a:pt x="83921" y="8514"/>
                  </a:lnTo>
                  <a:lnTo>
                    <a:pt x="84946" y="8365"/>
                  </a:lnTo>
                  <a:lnTo>
                    <a:pt x="85989" y="8197"/>
                  </a:lnTo>
                  <a:lnTo>
                    <a:pt x="88187" y="7918"/>
                  </a:lnTo>
                  <a:lnTo>
                    <a:pt x="90460" y="7638"/>
                  </a:lnTo>
                  <a:lnTo>
                    <a:pt x="92732" y="7396"/>
                  </a:lnTo>
                  <a:lnTo>
                    <a:pt x="94986" y="7191"/>
                  </a:lnTo>
                  <a:lnTo>
                    <a:pt x="97110" y="6986"/>
                  </a:lnTo>
                  <a:lnTo>
                    <a:pt x="99085" y="6837"/>
                  </a:lnTo>
                  <a:lnTo>
                    <a:pt x="100836" y="6707"/>
                  </a:lnTo>
                  <a:lnTo>
                    <a:pt x="103425" y="6520"/>
                  </a:lnTo>
                  <a:lnTo>
                    <a:pt x="104394" y="6446"/>
                  </a:lnTo>
                  <a:lnTo>
                    <a:pt x="105418" y="6316"/>
                  </a:lnTo>
                  <a:lnTo>
                    <a:pt x="106517" y="6148"/>
                  </a:lnTo>
                  <a:lnTo>
                    <a:pt x="107654" y="5962"/>
                  </a:lnTo>
                  <a:lnTo>
                    <a:pt x="108827" y="5775"/>
                  </a:lnTo>
                  <a:lnTo>
                    <a:pt x="111268" y="5310"/>
                  </a:lnTo>
                  <a:lnTo>
                    <a:pt x="113857" y="4807"/>
                  </a:lnTo>
                  <a:lnTo>
                    <a:pt x="116558" y="4248"/>
                  </a:lnTo>
                  <a:lnTo>
                    <a:pt x="119315" y="3652"/>
                  </a:lnTo>
                  <a:lnTo>
                    <a:pt x="122146" y="3018"/>
                  </a:lnTo>
                  <a:lnTo>
                    <a:pt x="124997" y="2385"/>
                  </a:lnTo>
                  <a:lnTo>
                    <a:pt x="122985" y="2236"/>
                  </a:lnTo>
                  <a:lnTo>
                    <a:pt x="120787" y="2087"/>
                  </a:lnTo>
                  <a:lnTo>
                    <a:pt x="115869" y="1789"/>
                  </a:lnTo>
                  <a:lnTo>
                    <a:pt x="110355" y="1509"/>
                  </a:lnTo>
                  <a:lnTo>
                    <a:pt x="104319" y="1230"/>
                  </a:lnTo>
                  <a:lnTo>
                    <a:pt x="97818" y="988"/>
                  </a:lnTo>
                  <a:lnTo>
                    <a:pt x="90981" y="746"/>
                  </a:lnTo>
                  <a:lnTo>
                    <a:pt x="83847" y="541"/>
                  </a:lnTo>
                  <a:lnTo>
                    <a:pt x="76526" y="355"/>
                  </a:lnTo>
                  <a:lnTo>
                    <a:pt x="69093" y="205"/>
                  </a:lnTo>
                  <a:lnTo>
                    <a:pt x="61642" y="94"/>
                  </a:lnTo>
                  <a:lnTo>
                    <a:pt x="54228" y="19"/>
                  </a:lnTo>
                  <a:lnTo>
                    <a:pt x="50577" y="1"/>
                  </a:lnTo>
                  <a:close/>
                </a:path>
              </a:pathLst>
            </a:custGeom>
            <a:gradFill>
              <a:gsLst>
                <a:gs pos="0">
                  <a:srgbClr val="D0E3AB"/>
                </a:gs>
                <a:gs pos="100000">
                  <a:srgbClr val="96BC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91800" y="3249291"/>
              <a:ext cx="7048105" cy="1942068"/>
            </a:xfrm>
            <a:custGeom>
              <a:avLst/>
              <a:gdLst/>
              <a:ahLst/>
              <a:cxnLst/>
              <a:rect l="l" t="t" r="r" b="b"/>
              <a:pathLst>
                <a:path w="143327" h="39493" extrusionOk="0">
                  <a:moveTo>
                    <a:pt x="80158" y="1"/>
                  </a:moveTo>
                  <a:lnTo>
                    <a:pt x="79189" y="75"/>
                  </a:lnTo>
                  <a:lnTo>
                    <a:pt x="76600" y="262"/>
                  </a:lnTo>
                  <a:lnTo>
                    <a:pt x="74849" y="392"/>
                  </a:lnTo>
                  <a:lnTo>
                    <a:pt x="72874" y="541"/>
                  </a:lnTo>
                  <a:lnTo>
                    <a:pt x="70750" y="746"/>
                  </a:lnTo>
                  <a:lnTo>
                    <a:pt x="68496" y="951"/>
                  </a:lnTo>
                  <a:lnTo>
                    <a:pt x="66224" y="1193"/>
                  </a:lnTo>
                  <a:lnTo>
                    <a:pt x="63951" y="1473"/>
                  </a:lnTo>
                  <a:lnTo>
                    <a:pt x="61753" y="1752"/>
                  </a:lnTo>
                  <a:lnTo>
                    <a:pt x="60710" y="1920"/>
                  </a:lnTo>
                  <a:lnTo>
                    <a:pt x="59685" y="2069"/>
                  </a:lnTo>
                  <a:lnTo>
                    <a:pt x="58735" y="2236"/>
                  </a:lnTo>
                  <a:lnTo>
                    <a:pt x="57822" y="2404"/>
                  </a:lnTo>
                  <a:lnTo>
                    <a:pt x="56984" y="2590"/>
                  </a:lnTo>
                  <a:lnTo>
                    <a:pt x="56220" y="2777"/>
                  </a:lnTo>
                  <a:lnTo>
                    <a:pt x="55531" y="2963"/>
                  </a:lnTo>
                  <a:lnTo>
                    <a:pt x="54935" y="3149"/>
                  </a:lnTo>
                  <a:lnTo>
                    <a:pt x="54413" y="3354"/>
                  </a:lnTo>
                  <a:lnTo>
                    <a:pt x="54208" y="3447"/>
                  </a:lnTo>
                  <a:lnTo>
                    <a:pt x="54004" y="3559"/>
                  </a:lnTo>
                  <a:lnTo>
                    <a:pt x="53761" y="3708"/>
                  </a:lnTo>
                  <a:lnTo>
                    <a:pt x="53594" y="3876"/>
                  </a:lnTo>
                  <a:lnTo>
                    <a:pt x="53519" y="3969"/>
                  </a:lnTo>
                  <a:lnTo>
                    <a:pt x="53463" y="4043"/>
                  </a:lnTo>
                  <a:lnTo>
                    <a:pt x="53426" y="4136"/>
                  </a:lnTo>
                  <a:lnTo>
                    <a:pt x="53407" y="4211"/>
                  </a:lnTo>
                  <a:lnTo>
                    <a:pt x="53389" y="4304"/>
                  </a:lnTo>
                  <a:lnTo>
                    <a:pt x="53389" y="4379"/>
                  </a:lnTo>
                  <a:lnTo>
                    <a:pt x="53407" y="4472"/>
                  </a:lnTo>
                  <a:lnTo>
                    <a:pt x="53426" y="4565"/>
                  </a:lnTo>
                  <a:lnTo>
                    <a:pt x="53519" y="4733"/>
                  </a:lnTo>
                  <a:lnTo>
                    <a:pt x="53650" y="4919"/>
                  </a:lnTo>
                  <a:lnTo>
                    <a:pt x="53836" y="5105"/>
                  </a:lnTo>
                  <a:lnTo>
                    <a:pt x="54059" y="5291"/>
                  </a:lnTo>
                  <a:lnTo>
                    <a:pt x="54339" y="5478"/>
                  </a:lnTo>
                  <a:lnTo>
                    <a:pt x="54656" y="5683"/>
                  </a:lnTo>
                  <a:lnTo>
                    <a:pt x="54991" y="5869"/>
                  </a:lnTo>
                  <a:lnTo>
                    <a:pt x="55382" y="6055"/>
                  </a:lnTo>
                  <a:lnTo>
                    <a:pt x="55810" y="6260"/>
                  </a:lnTo>
                  <a:lnTo>
                    <a:pt x="56276" y="6465"/>
                  </a:lnTo>
                  <a:lnTo>
                    <a:pt x="57282" y="6856"/>
                  </a:lnTo>
                  <a:lnTo>
                    <a:pt x="58400" y="7285"/>
                  </a:lnTo>
                  <a:lnTo>
                    <a:pt x="59629" y="7694"/>
                  </a:lnTo>
                  <a:lnTo>
                    <a:pt x="60933" y="8104"/>
                  </a:lnTo>
                  <a:lnTo>
                    <a:pt x="62312" y="8533"/>
                  </a:lnTo>
                  <a:lnTo>
                    <a:pt x="63728" y="8961"/>
                  </a:lnTo>
                  <a:lnTo>
                    <a:pt x="66689" y="9818"/>
                  </a:lnTo>
                  <a:lnTo>
                    <a:pt x="69689" y="10675"/>
                  </a:lnTo>
                  <a:lnTo>
                    <a:pt x="72613" y="11513"/>
                  </a:lnTo>
                  <a:lnTo>
                    <a:pt x="73992" y="11923"/>
                  </a:lnTo>
                  <a:lnTo>
                    <a:pt x="75333" y="12333"/>
                  </a:lnTo>
                  <a:lnTo>
                    <a:pt x="76581" y="12743"/>
                  </a:lnTo>
                  <a:lnTo>
                    <a:pt x="77736" y="13134"/>
                  </a:lnTo>
                  <a:lnTo>
                    <a:pt x="78779" y="13525"/>
                  </a:lnTo>
                  <a:lnTo>
                    <a:pt x="79711" y="13916"/>
                  </a:lnTo>
                  <a:lnTo>
                    <a:pt x="80120" y="14103"/>
                  </a:lnTo>
                  <a:lnTo>
                    <a:pt x="80493" y="14289"/>
                  </a:lnTo>
                  <a:lnTo>
                    <a:pt x="80828" y="14457"/>
                  </a:lnTo>
                  <a:lnTo>
                    <a:pt x="81126" y="14643"/>
                  </a:lnTo>
                  <a:lnTo>
                    <a:pt x="81387" y="14810"/>
                  </a:lnTo>
                  <a:lnTo>
                    <a:pt x="81592" y="14978"/>
                  </a:lnTo>
                  <a:lnTo>
                    <a:pt x="81760" y="15146"/>
                  </a:lnTo>
                  <a:lnTo>
                    <a:pt x="81871" y="15313"/>
                  </a:lnTo>
                  <a:lnTo>
                    <a:pt x="81927" y="15407"/>
                  </a:lnTo>
                  <a:lnTo>
                    <a:pt x="81946" y="15481"/>
                  </a:lnTo>
                  <a:lnTo>
                    <a:pt x="81965" y="15556"/>
                  </a:lnTo>
                  <a:lnTo>
                    <a:pt x="81965" y="15649"/>
                  </a:lnTo>
                  <a:lnTo>
                    <a:pt x="81965" y="15723"/>
                  </a:lnTo>
                  <a:lnTo>
                    <a:pt x="81927" y="15798"/>
                  </a:lnTo>
                  <a:lnTo>
                    <a:pt x="81909" y="15872"/>
                  </a:lnTo>
                  <a:lnTo>
                    <a:pt x="81853" y="15947"/>
                  </a:lnTo>
                  <a:lnTo>
                    <a:pt x="81853" y="15984"/>
                  </a:lnTo>
                  <a:lnTo>
                    <a:pt x="81834" y="16021"/>
                  </a:lnTo>
                  <a:lnTo>
                    <a:pt x="81797" y="16059"/>
                  </a:lnTo>
                  <a:lnTo>
                    <a:pt x="81741" y="16133"/>
                  </a:lnTo>
                  <a:lnTo>
                    <a:pt x="81648" y="16208"/>
                  </a:lnTo>
                  <a:lnTo>
                    <a:pt x="81518" y="16301"/>
                  </a:lnTo>
                  <a:lnTo>
                    <a:pt x="81313" y="16413"/>
                  </a:lnTo>
                  <a:lnTo>
                    <a:pt x="81070" y="16524"/>
                  </a:lnTo>
                  <a:lnTo>
                    <a:pt x="80754" y="16655"/>
                  </a:lnTo>
                  <a:lnTo>
                    <a:pt x="80344" y="16785"/>
                  </a:lnTo>
                  <a:lnTo>
                    <a:pt x="79860" y="16934"/>
                  </a:lnTo>
                  <a:lnTo>
                    <a:pt x="79282" y="17102"/>
                  </a:lnTo>
                  <a:lnTo>
                    <a:pt x="78612" y="17269"/>
                  </a:lnTo>
                  <a:lnTo>
                    <a:pt x="77829" y="17456"/>
                  </a:lnTo>
                  <a:lnTo>
                    <a:pt x="76916" y="17642"/>
                  </a:lnTo>
                  <a:lnTo>
                    <a:pt x="75892" y="17828"/>
                  </a:lnTo>
                  <a:lnTo>
                    <a:pt x="74737" y="18033"/>
                  </a:lnTo>
                  <a:lnTo>
                    <a:pt x="73433" y="18238"/>
                  </a:lnTo>
                  <a:lnTo>
                    <a:pt x="71980" y="18462"/>
                  </a:lnTo>
                  <a:lnTo>
                    <a:pt x="70359" y="18685"/>
                  </a:lnTo>
                  <a:lnTo>
                    <a:pt x="68571" y="18909"/>
                  </a:lnTo>
                  <a:lnTo>
                    <a:pt x="66615" y="19151"/>
                  </a:lnTo>
                  <a:lnTo>
                    <a:pt x="64473" y="19393"/>
                  </a:lnTo>
                  <a:lnTo>
                    <a:pt x="62144" y="19635"/>
                  </a:lnTo>
                  <a:lnTo>
                    <a:pt x="59611" y="19877"/>
                  </a:lnTo>
                  <a:lnTo>
                    <a:pt x="56872" y="20138"/>
                  </a:lnTo>
                  <a:lnTo>
                    <a:pt x="53929" y="20399"/>
                  </a:lnTo>
                  <a:lnTo>
                    <a:pt x="50744" y="20660"/>
                  </a:lnTo>
                  <a:lnTo>
                    <a:pt x="47335" y="20921"/>
                  </a:lnTo>
                  <a:lnTo>
                    <a:pt x="43683" y="21181"/>
                  </a:lnTo>
                  <a:lnTo>
                    <a:pt x="39790" y="21442"/>
                  </a:lnTo>
                  <a:lnTo>
                    <a:pt x="36251" y="21703"/>
                  </a:lnTo>
                  <a:lnTo>
                    <a:pt x="32879" y="21982"/>
                  </a:lnTo>
                  <a:lnTo>
                    <a:pt x="29675" y="22299"/>
                  </a:lnTo>
                  <a:lnTo>
                    <a:pt x="28147" y="22467"/>
                  </a:lnTo>
                  <a:lnTo>
                    <a:pt x="26639" y="22634"/>
                  </a:lnTo>
                  <a:lnTo>
                    <a:pt x="25186" y="22821"/>
                  </a:lnTo>
                  <a:lnTo>
                    <a:pt x="23770" y="23007"/>
                  </a:lnTo>
                  <a:lnTo>
                    <a:pt x="22391" y="23193"/>
                  </a:lnTo>
                  <a:lnTo>
                    <a:pt x="21050" y="23398"/>
                  </a:lnTo>
                  <a:lnTo>
                    <a:pt x="19765" y="23603"/>
                  </a:lnTo>
                  <a:lnTo>
                    <a:pt x="18498" y="23808"/>
                  </a:lnTo>
                  <a:lnTo>
                    <a:pt x="17287" y="24032"/>
                  </a:lnTo>
                  <a:lnTo>
                    <a:pt x="16114" y="24255"/>
                  </a:lnTo>
                  <a:lnTo>
                    <a:pt x="14977" y="24497"/>
                  </a:lnTo>
                  <a:lnTo>
                    <a:pt x="13897" y="24721"/>
                  </a:lnTo>
                  <a:lnTo>
                    <a:pt x="12835" y="24963"/>
                  </a:lnTo>
                  <a:lnTo>
                    <a:pt x="11829" y="25224"/>
                  </a:lnTo>
                  <a:lnTo>
                    <a:pt x="10860" y="25466"/>
                  </a:lnTo>
                  <a:lnTo>
                    <a:pt x="9948" y="25727"/>
                  </a:lnTo>
                  <a:lnTo>
                    <a:pt x="9053" y="25987"/>
                  </a:lnTo>
                  <a:lnTo>
                    <a:pt x="8215" y="26267"/>
                  </a:lnTo>
                  <a:lnTo>
                    <a:pt x="7414" y="26528"/>
                  </a:lnTo>
                  <a:lnTo>
                    <a:pt x="6650" y="26807"/>
                  </a:lnTo>
                  <a:lnTo>
                    <a:pt x="5924" y="27087"/>
                  </a:lnTo>
                  <a:lnTo>
                    <a:pt x="5253" y="27385"/>
                  </a:lnTo>
                  <a:lnTo>
                    <a:pt x="4620" y="27664"/>
                  </a:lnTo>
                  <a:lnTo>
                    <a:pt x="4005" y="27962"/>
                  </a:lnTo>
                  <a:lnTo>
                    <a:pt x="3465" y="28260"/>
                  </a:lnTo>
                  <a:lnTo>
                    <a:pt x="2943" y="28558"/>
                  </a:lnTo>
                  <a:lnTo>
                    <a:pt x="2478" y="28875"/>
                  </a:lnTo>
                  <a:lnTo>
                    <a:pt x="2049" y="29173"/>
                  </a:lnTo>
                  <a:lnTo>
                    <a:pt x="1658" y="29490"/>
                  </a:lnTo>
                  <a:lnTo>
                    <a:pt x="1304" y="29806"/>
                  </a:lnTo>
                  <a:lnTo>
                    <a:pt x="987" y="30123"/>
                  </a:lnTo>
                  <a:lnTo>
                    <a:pt x="727" y="30440"/>
                  </a:lnTo>
                  <a:lnTo>
                    <a:pt x="503" y="30775"/>
                  </a:lnTo>
                  <a:lnTo>
                    <a:pt x="317" y="31110"/>
                  </a:lnTo>
                  <a:lnTo>
                    <a:pt x="186" y="31427"/>
                  </a:lnTo>
                  <a:lnTo>
                    <a:pt x="75" y="31762"/>
                  </a:lnTo>
                  <a:lnTo>
                    <a:pt x="19" y="32098"/>
                  </a:lnTo>
                  <a:lnTo>
                    <a:pt x="0" y="32433"/>
                  </a:lnTo>
                  <a:lnTo>
                    <a:pt x="37" y="32787"/>
                  </a:lnTo>
                  <a:lnTo>
                    <a:pt x="93" y="33122"/>
                  </a:lnTo>
                  <a:lnTo>
                    <a:pt x="205" y="33476"/>
                  </a:lnTo>
                  <a:lnTo>
                    <a:pt x="354" y="33811"/>
                  </a:lnTo>
                  <a:lnTo>
                    <a:pt x="540" y="34165"/>
                  </a:lnTo>
                  <a:lnTo>
                    <a:pt x="783" y="34519"/>
                  </a:lnTo>
                  <a:lnTo>
                    <a:pt x="1062" y="34855"/>
                  </a:lnTo>
                  <a:lnTo>
                    <a:pt x="1379" y="35208"/>
                  </a:lnTo>
                  <a:lnTo>
                    <a:pt x="1733" y="35562"/>
                  </a:lnTo>
                  <a:lnTo>
                    <a:pt x="2124" y="35916"/>
                  </a:lnTo>
                  <a:lnTo>
                    <a:pt x="2571" y="36270"/>
                  </a:lnTo>
                  <a:lnTo>
                    <a:pt x="3055" y="36624"/>
                  </a:lnTo>
                  <a:lnTo>
                    <a:pt x="3577" y="36997"/>
                  </a:lnTo>
                  <a:lnTo>
                    <a:pt x="4154" y="37351"/>
                  </a:lnTo>
                  <a:lnTo>
                    <a:pt x="4769" y="37705"/>
                  </a:lnTo>
                  <a:lnTo>
                    <a:pt x="5421" y="38059"/>
                  </a:lnTo>
                  <a:lnTo>
                    <a:pt x="6110" y="38413"/>
                  </a:lnTo>
                  <a:lnTo>
                    <a:pt x="6837" y="38785"/>
                  </a:lnTo>
                  <a:lnTo>
                    <a:pt x="7619" y="39139"/>
                  </a:lnTo>
                  <a:lnTo>
                    <a:pt x="8439" y="39493"/>
                  </a:lnTo>
                  <a:lnTo>
                    <a:pt x="140625" y="39493"/>
                  </a:lnTo>
                  <a:lnTo>
                    <a:pt x="139302" y="39251"/>
                  </a:lnTo>
                  <a:lnTo>
                    <a:pt x="137831" y="38953"/>
                  </a:lnTo>
                  <a:lnTo>
                    <a:pt x="135931" y="38562"/>
                  </a:lnTo>
                  <a:lnTo>
                    <a:pt x="133733" y="38077"/>
                  </a:lnTo>
                  <a:lnTo>
                    <a:pt x="132559" y="37779"/>
                  </a:lnTo>
                  <a:lnTo>
                    <a:pt x="131348" y="37481"/>
                  </a:lnTo>
                  <a:lnTo>
                    <a:pt x="130100" y="37164"/>
                  </a:lnTo>
                  <a:lnTo>
                    <a:pt x="128852" y="36811"/>
                  </a:lnTo>
                  <a:lnTo>
                    <a:pt x="127604" y="36457"/>
                  </a:lnTo>
                  <a:lnTo>
                    <a:pt x="126356" y="36065"/>
                  </a:lnTo>
                  <a:lnTo>
                    <a:pt x="125164" y="35674"/>
                  </a:lnTo>
                  <a:lnTo>
                    <a:pt x="123990" y="35246"/>
                  </a:lnTo>
                  <a:lnTo>
                    <a:pt x="122891" y="34817"/>
                  </a:lnTo>
                  <a:lnTo>
                    <a:pt x="121848" y="34370"/>
                  </a:lnTo>
                  <a:lnTo>
                    <a:pt x="121345" y="34147"/>
                  </a:lnTo>
                  <a:lnTo>
                    <a:pt x="120879" y="33905"/>
                  </a:lnTo>
                  <a:lnTo>
                    <a:pt x="120432" y="33662"/>
                  </a:lnTo>
                  <a:lnTo>
                    <a:pt x="120004" y="33420"/>
                  </a:lnTo>
                  <a:lnTo>
                    <a:pt x="119612" y="33178"/>
                  </a:lnTo>
                  <a:lnTo>
                    <a:pt x="119258" y="32936"/>
                  </a:lnTo>
                  <a:lnTo>
                    <a:pt x="118905" y="32694"/>
                  </a:lnTo>
                  <a:lnTo>
                    <a:pt x="118606" y="32433"/>
                  </a:lnTo>
                  <a:lnTo>
                    <a:pt x="118346" y="32191"/>
                  </a:lnTo>
                  <a:lnTo>
                    <a:pt x="118103" y="31930"/>
                  </a:lnTo>
                  <a:lnTo>
                    <a:pt x="117899" y="31669"/>
                  </a:lnTo>
                  <a:lnTo>
                    <a:pt x="117731" y="31408"/>
                  </a:lnTo>
                  <a:lnTo>
                    <a:pt x="117619" y="31148"/>
                  </a:lnTo>
                  <a:lnTo>
                    <a:pt x="117545" y="30887"/>
                  </a:lnTo>
                  <a:lnTo>
                    <a:pt x="117507" y="30607"/>
                  </a:lnTo>
                  <a:lnTo>
                    <a:pt x="117507" y="30477"/>
                  </a:lnTo>
                  <a:lnTo>
                    <a:pt x="117507" y="30347"/>
                  </a:lnTo>
                  <a:lnTo>
                    <a:pt x="117526" y="30197"/>
                  </a:lnTo>
                  <a:lnTo>
                    <a:pt x="117563" y="30067"/>
                  </a:lnTo>
                  <a:lnTo>
                    <a:pt x="117601" y="29937"/>
                  </a:lnTo>
                  <a:lnTo>
                    <a:pt x="117656" y="29806"/>
                  </a:lnTo>
                  <a:lnTo>
                    <a:pt x="117824" y="29527"/>
                  </a:lnTo>
                  <a:lnTo>
                    <a:pt x="118029" y="29247"/>
                  </a:lnTo>
                  <a:lnTo>
                    <a:pt x="118271" y="28968"/>
                  </a:lnTo>
                  <a:lnTo>
                    <a:pt x="118588" y="28689"/>
                  </a:lnTo>
                  <a:lnTo>
                    <a:pt x="118960" y="28409"/>
                  </a:lnTo>
                  <a:lnTo>
                    <a:pt x="119370" y="28130"/>
                  </a:lnTo>
                  <a:lnTo>
                    <a:pt x="119855" y="27850"/>
                  </a:lnTo>
                  <a:lnTo>
                    <a:pt x="120339" y="27571"/>
                  </a:lnTo>
                  <a:lnTo>
                    <a:pt x="120879" y="27291"/>
                  </a:lnTo>
                  <a:lnTo>
                    <a:pt x="121419" y="27012"/>
                  </a:lnTo>
                  <a:lnTo>
                    <a:pt x="121997" y="26751"/>
                  </a:lnTo>
                  <a:lnTo>
                    <a:pt x="122612" y="26472"/>
                  </a:lnTo>
                  <a:lnTo>
                    <a:pt x="123860" y="25932"/>
                  </a:lnTo>
                  <a:lnTo>
                    <a:pt x="125182" y="25410"/>
                  </a:lnTo>
                  <a:lnTo>
                    <a:pt x="126561" y="24888"/>
                  </a:lnTo>
                  <a:lnTo>
                    <a:pt x="127958" y="24367"/>
                  </a:lnTo>
                  <a:lnTo>
                    <a:pt x="129392" y="23864"/>
                  </a:lnTo>
                  <a:lnTo>
                    <a:pt x="132261" y="22858"/>
                  </a:lnTo>
                  <a:lnTo>
                    <a:pt x="133658" y="22355"/>
                  </a:lnTo>
                  <a:lnTo>
                    <a:pt x="135037" y="21871"/>
                  </a:lnTo>
                  <a:lnTo>
                    <a:pt x="136341" y="21368"/>
                  </a:lnTo>
                  <a:lnTo>
                    <a:pt x="137589" y="20883"/>
                  </a:lnTo>
                  <a:lnTo>
                    <a:pt x="138762" y="20399"/>
                  </a:lnTo>
                  <a:lnTo>
                    <a:pt x="139824" y="19915"/>
                  </a:lnTo>
                  <a:lnTo>
                    <a:pt x="140308" y="19672"/>
                  </a:lnTo>
                  <a:lnTo>
                    <a:pt x="140774" y="19430"/>
                  </a:lnTo>
                  <a:lnTo>
                    <a:pt x="141203" y="19170"/>
                  </a:lnTo>
                  <a:lnTo>
                    <a:pt x="141594" y="18927"/>
                  </a:lnTo>
                  <a:lnTo>
                    <a:pt x="141948" y="18685"/>
                  </a:lnTo>
                  <a:lnTo>
                    <a:pt x="142283" y="18443"/>
                  </a:lnTo>
                  <a:lnTo>
                    <a:pt x="142562" y="18201"/>
                  </a:lnTo>
                  <a:lnTo>
                    <a:pt x="142805" y="17959"/>
                  </a:lnTo>
                  <a:lnTo>
                    <a:pt x="142991" y="17716"/>
                  </a:lnTo>
                  <a:lnTo>
                    <a:pt x="143140" y="17456"/>
                  </a:lnTo>
                  <a:lnTo>
                    <a:pt x="143252" y="17214"/>
                  </a:lnTo>
                  <a:lnTo>
                    <a:pt x="143289" y="17102"/>
                  </a:lnTo>
                  <a:lnTo>
                    <a:pt x="143308" y="16971"/>
                  </a:lnTo>
                  <a:lnTo>
                    <a:pt x="143326" y="16841"/>
                  </a:lnTo>
                  <a:lnTo>
                    <a:pt x="143308" y="16729"/>
                  </a:lnTo>
                  <a:lnTo>
                    <a:pt x="143308" y="16599"/>
                  </a:lnTo>
                  <a:lnTo>
                    <a:pt x="143270" y="16468"/>
                  </a:lnTo>
                  <a:lnTo>
                    <a:pt x="143233" y="16338"/>
                  </a:lnTo>
                  <a:lnTo>
                    <a:pt x="143177" y="16226"/>
                  </a:lnTo>
                  <a:lnTo>
                    <a:pt x="143103" y="16096"/>
                  </a:lnTo>
                  <a:lnTo>
                    <a:pt x="143010" y="15965"/>
                  </a:lnTo>
                  <a:lnTo>
                    <a:pt x="142805" y="15723"/>
                  </a:lnTo>
                  <a:lnTo>
                    <a:pt x="142525" y="15462"/>
                  </a:lnTo>
                  <a:lnTo>
                    <a:pt x="142190" y="15202"/>
                  </a:lnTo>
                  <a:lnTo>
                    <a:pt x="141780" y="14960"/>
                  </a:lnTo>
                  <a:lnTo>
                    <a:pt x="141314" y="14699"/>
                  </a:lnTo>
                  <a:lnTo>
                    <a:pt x="140793" y="14438"/>
                  </a:lnTo>
                  <a:lnTo>
                    <a:pt x="140178" y="14177"/>
                  </a:lnTo>
                  <a:lnTo>
                    <a:pt x="139507" y="13916"/>
                  </a:lnTo>
                  <a:lnTo>
                    <a:pt x="138762" y="13656"/>
                  </a:lnTo>
                  <a:lnTo>
                    <a:pt x="137943" y="13395"/>
                  </a:lnTo>
                  <a:lnTo>
                    <a:pt x="137048" y="13115"/>
                  </a:lnTo>
                  <a:lnTo>
                    <a:pt x="136061" y="12855"/>
                  </a:lnTo>
                  <a:lnTo>
                    <a:pt x="135018" y="12575"/>
                  </a:lnTo>
                  <a:lnTo>
                    <a:pt x="133863" y="12314"/>
                  </a:lnTo>
                  <a:lnTo>
                    <a:pt x="132652" y="12035"/>
                  </a:lnTo>
                  <a:lnTo>
                    <a:pt x="131330" y="11755"/>
                  </a:lnTo>
                  <a:lnTo>
                    <a:pt x="128591" y="11215"/>
                  </a:lnTo>
                  <a:lnTo>
                    <a:pt x="125741" y="10694"/>
                  </a:lnTo>
                  <a:lnTo>
                    <a:pt x="122816" y="10191"/>
                  </a:lnTo>
                  <a:lnTo>
                    <a:pt x="119855" y="9688"/>
                  </a:lnTo>
                  <a:lnTo>
                    <a:pt x="116837" y="9222"/>
                  </a:lnTo>
                  <a:lnTo>
                    <a:pt x="113800" y="8775"/>
                  </a:lnTo>
                  <a:lnTo>
                    <a:pt x="110745" y="8346"/>
                  </a:lnTo>
                  <a:lnTo>
                    <a:pt x="107728" y="7918"/>
                  </a:lnTo>
                  <a:lnTo>
                    <a:pt x="101748" y="7136"/>
                  </a:lnTo>
                  <a:lnTo>
                    <a:pt x="96010" y="6390"/>
                  </a:lnTo>
                  <a:lnTo>
                    <a:pt x="90627" y="5683"/>
                  </a:lnTo>
                  <a:lnTo>
                    <a:pt x="88112" y="5347"/>
                  </a:lnTo>
                  <a:lnTo>
                    <a:pt x="85746" y="5012"/>
                  </a:lnTo>
                  <a:lnTo>
                    <a:pt x="83529" y="4695"/>
                  </a:lnTo>
                  <a:lnTo>
                    <a:pt x="81480" y="4379"/>
                  </a:lnTo>
                  <a:lnTo>
                    <a:pt x="79636" y="4062"/>
                  </a:lnTo>
                  <a:lnTo>
                    <a:pt x="77978" y="3745"/>
                  </a:lnTo>
                  <a:lnTo>
                    <a:pt x="77233" y="3596"/>
                  </a:lnTo>
                  <a:lnTo>
                    <a:pt x="76544" y="3447"/>
                  </a:lnTo>
                  <a:lnTo>
                    <a:pt x="75929" y="3298"/>
                  </a:lnTo>
                  <a:lnTo>
                    <a:pt x="75370" y="3149"/>
                  </a:lnTo>
                  <a:lnTo>
                    <a:pt x="74867" y="2981"/>
                  </a:lnTo>
                  <a:lnTo>
                    <a:pt x="74420" y="2832"/>
                  </a:lnTo>
                  <a:lnTo>
                    <a:pt x="74066" y="2683"/>
                  </a:lnTo>
                  <a:lnTo>
                    <a:pt x="73768" y="2534"/>
                  </a:lnTo>
                  <a:lnTo>
                    <a:pt x="73545" y="2385"/>
                  </a:lnTo>
                  <a:lnTo>
                    <a:pt x="73451" y="2311"/>
                  </a:lnTo>
                  <a:lnTo>
                    <a:pt x="73396" y="2236"/>
                  </a:lnTo>
                  <a:lnTo>
                    <a:pt x="73340" y="2162"/>
                  </a:lnTo>
                  <a:lnTo>
                    <a:pt x="73302" y="2087"/>
                  </a:lnTo>
                  <a:lnTo>
                    <a:pt x="73302" y="2013"/>
                  </a:lnTo>
                  <a:lnTo>
                    <a:pt x="73321" y="1920"/>
                  </a:lnTo>
                  <a:lnTo>
                    <a:pt x="73340" y="1845"/>
                  </a:lnTo>
                  <a:lnTo>
                    <a:pt x="73396" y="1771"/>
                  </a:lnTo>
                  <a:lnTo>
                    <a:pt x="73470" y="1696"/>
                  </a:lnTo>
                  <a:lnTo>
                    <a:pt x="73563" y="1622"/>
                  </a:lnTo>
                  <a:lnTo>
                    <a:pt x="73805" y="1473"/>
                  </a:lnTo>
                  <a:lnTo>
                    <a:pt x="74141" y="1305"/>
                  </a:lnTo>
                  <a:lnTo>
                    <a:pt x="74569" y="1156"/>
                  </a:lnTo>
                  <a:lnTo>
                    <a:pt x="75072" y="988"/>
                  </a:lnTo>
                  <a:lnTo>
                    <a:pt x="75668" y="839"/>
                  </a:lnTo>
                  <a:lnTo>
                    <a:pt x="76376" y="672"/>
                  </a:lnTo>
                  <a:lnTo>
                    <a:pt x="77177" y="504"/>
                  </a:lnTo>
                  <a:lnTo>
                    <a:pt x="78071" y="336"/>
                  </a:lnTo>
                  <a:lnTo>
                    <a:pt x="79059" y="169"/>
                  </a:lnTo>
                  <a:lnTo>
                    <a:pt x="801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862974" y="3272206"/>
              <a:ext cx="2837938" cy="1919153"/>
            </a:xfrm>
            <a:custGeom>
              <a:avLst/>
              <a:gdLst/>
              <a:ahLst/>
              <a:cxnLst/>
              <a:rect l="l" t="t" r="r" b="b"/>
              <a:pathLst>
                <a:path w="57711" h="39027" extrusionOk="0">
                  <a:moveTo>
                    <a:pt x="19616" y="1"/>
                  </a:moveTo>
                  <a:lnTo>
                    <a:pt x="18610" y="150"/>
                  </a:lnTo>
                  <a:lnTo>
                    <a:pt x="17623" y="317"/>
                  </a:lnTo>
                  <a:lnTo>
                    <a:pt x="16617" y="504"/>
                  </a:lnTo>
                  <a:lnTo>
                    <a:pt x="15629" y="709"/>
                  </a:lnTo>
                  <a:lnTo>
                    <a:pt x="14642" y="932"/>
                  </a:lnTo>
                  <a:lnTo>
                    <a:pt x="14158" y="1062"/>
                  </a:lnTo>
                  <a:lnTo>
                    <a:pt x="13673" y="1212"/>
                  </a:lnTo>
                  <a:lnTo>
                    <a:pt x="13189" y="1379"/>
                  </a:lnTo>
                  <a:lnTo>
                    <a:pt x="12705" y="1565"/>
                  </a:lnTo>
                  <a:lnTo>
                    <a:pt x="12258" y="1770"/>
                  </a:lnTo>
                  <a:lnTo>
                    <a:pt x="12015" y="1882"/>
                  </a:lnTo>
                  <a:lnTo>
                    <a:pt x="11811" y="2031"/>
                  </a:lnTo>
                  <a:lnTo>
                    <a:pt x="11587" y="2180"/>
                  </a:lnTo>
                  <a:lnTo>
                    <a:pt x="11401" y="2348"/>
                  </a:lnTo>
                  <a:lnTo>
                    <a:pt x="11326" y="2460"/>
                  </a:lnTo>
                  <a:lnTo>
                    <a:pt x="11252" y="2571"/>
                  </a:lnTo>
                  <a:lnTo>
                    <a:pt x="11177" y="2683"/>
                  </a:lnTo>
                  <a:lnTo>
                    <a:pt x="11140" y="2814"/>
                  </a:lnTo>
                  <a:lnTo>
                    <a:pt x="11121" y="2944"/>
                  </a:lnTo>
                  <a:lnTo>
                    <a:pt x="11121" y="3093"/>
                  </a:lnTo>
                  <a:lnTo>
                    <a:pt x="11159" y="3223"/>
                  </a:lnTo>
                  <a:lnTo>
                    <a:pt x="11214" y="3354"/>
                  </a:lnTo>
                  <a:lnTo>
                    <a:pt x="11270" y="3466"/>
                  </a:lnTo>
                  <a:lnTo>
                    <a:pt x="11345" y="3577"/>
                  </a:lnTo>
                  <a:lnTo>
                    <a:pt x="11531" y="3782"/>
                  </a:lnTo>
                  <a:lnTo>
                    <a:pt x="11717" y="3950"/>
                  </a:lnTo>
                  <a:lnTo>
                    <a:pt x="11922" y="4099"/>
                  </a:lnTo>
                  <a:lnTo>
                    <a:pt x="12127" y="4248"/>
                  </a:lnTo>
                  <a:lnTo>
                    <a:pt x="12351" y="4397"/>
                  </a:lnTo>
                  <a:lnTo>
                    <a:pt x="12798" y="4639"/>
                  </a:lnTo>
                  <a:lnTo>
                    <a:pt x="13245" y="4863"/>
                  </a:lnTo>
                  <a:lnTo>
                    <a:pt x="13711" y="5068"/>
                  </a:lnTo>
                  <a:lnTo>
                    <a:pt x="14176" y="5272"/>
                  </a:lnTo>
                  <a:lnTo>
                    <a:pt x="15126" y="5626"/>
                  </a:lnTo>
                  <a:lnTo>
                    <a:pt x="16095" y="5943"/>
                  </a:lnTo>
                  <a:lnTo>
                    <a:pt x="17064" y="6260"/>
                  </a:lnTo>
                  <a:lnTo>
                    <a:pt x="18032" y="6539"/>
                  </a:lnTo>
                  <a:lnTo>
                    <a:pt x="19001" y="6819"/>
                  </a:lnTo>
                  <a:lnTo>
                    <a:pt x="20976" y="7340"/>
                  </a:lnTo>
                  <a:lnTo>
                    <a:pt x="22932" y="7806"/>
                  </a:lnTo>
                  <a:lnTo>
                    <a:pt x="24906" y="8272"/>
                  </a:lnTo>
                  <a:lnTo>
                    <a:pt x="26881" y="8719"/>
                  </a:lnTo>
                  <a:lnTo>
                    <a:pt x="28874" y="9147"/>
                  </a:lnTo>
                  <a:lnTo>
                    <a:pt x="30849" y="9557"/>
                  </a:lnTo>
                  <a:lnTo>
                    <a:pt x="32842" y="9948"/>
                  </a:lnTo>
                  <a:lnTo>
                    <a:pt x="36810" y="10731"/>
                  </a:lnTo>
                  <a:lnTo>
                    <a:pt x="40796" y="11494"/>
                  </a:lnTo>
                  <a:lnTo>
                    <a:pt x="44783" y="12221"/>
                  </a:lnTo>
                  <a:lnTo>
                    <a:pt x="48750" y="12947"/>
                  </a:lnTo>
                  <a:lnTo>
                    <a:pt x="52737" y="13674"/>
                  </a:lnTo>
                  <a:lnTo>
                    <a:pt x="53743" y="13860"/>
                  </a:lnTo>
                  <a:lnTo>
                    <a:pt x="54730" y="14065"/>
                  </a:lnTo>
                  <a:lnTo>
                    <a:pt x="55214" y="14158"/>
                  </a:lnTo>
                  <a:lnTo>
                    <a:pt x="55699" y="14289"/>
                  </a:lnTo>
                  <a:lnTo>
                    <a:pt x="56183" y="14438"/>
                  </a:lnTo>
                  <a:lnTo>
                    <a:pt x="56630" y="14605"/>
                  </a:lnTo>
                  <a:lnTo>
                    <a:pt x="56854" y="14717"/>
                  </a:lnTo>
                  <a:lnTo>
                    <a:pt x="57059" y="14829"/>
                  </a:lnTo>
                  <a:lnTo>
                    <a:pt x="57226" y="14959"/>
                  </a:lnTo>
                  <a:lnTo>
                    <a:pt x="57282" y="15034"/>
                  </a:lnTo>
                  <a:lnTo>
                    <a:pt x="57319" y="15108"/>
                  </a:lnTo>
                  <a:lnTo>
                    <a:pt x="57338" y="15183"/>
                  </a:lnTo>
                  <a:lnTo>
                    <a:pt x="57338" y="15239"/>
                  </a:lnTo>
                  <a:lnTo>
                    <a:pt x="57301" y="15313"/>
                  </a:lnTo>
                  <a:lnTo>
                    <a:pt x="57245" y="15406"/>
                  </a:lnTo>
                  <a:lnTo>
                    <a:pt x="57115" y="15555"/>
                  </a:lnTo>
                  <a:lnTo>
                    <a:pt x="56928" y="15704"/>
                  </a:lnTo>
                  <a:lnTo>
                    <a:pt x="56723" y="15835"/>
                  </a:lnTo>
                  <a:lnTo>
                    <a:pt x="56500" y="15947"/>
                  </a:lnTo>
                  <a:lnTo>
                    <a:pt x="56071" y="16170"/>
                  </a:lnTo>
                  <a:lnTo>
                    <a:pt x="55606" y="16356"/>
                  </a:lnTo>
                  <a:lnTo>
                    <a:pt x="55140" y="16543"/>
                  </a:lnTo>
                  <a:lnTo>
                    <a:pt x="54190" y="16859"/>
                  </a:lnTo>
                  <a:lnTo>
                    <a:pt x="53221" y="17157"/>
                  </a:lnTo>
                  <a:lnTo>
                    <a:pt x="52253" y="17418"/>
                  </a:lnTo>
                  <a:lnTo>
                    <a:pt x="51265" y="17679"/>
                  </a:lnTo>
                  <a:lnTo>
                    <a:pt x="49309" y="18163"/>
                  </a:lnTo>
                  <a:lnTo>
                    <a:pt x="47335" y="18629"/>
                  </a:lnTo>
                  <a:lnTo>
                    <a:pt x="45360" y="19076"/>
                  </a:lnTo>
                  <a:lnTo>
                    <a:pt x="43386" y="19505"/>
                  </a:lnTo>
                  <a:lnTo>
                    <a:pt x="39436" y="20343"/>
                  </a:lnTo>
                  <a:lnTo>
                    <a:pt x="35468" y="21162"/>
                  </a:lnTo>
                  <a:lnTo>
                    <a:pt x="31501" y="22001"/>
                  </a:lnTo>
                  <a:lnTo>
                    <a:pt x="27533" y="22858"/>
                  </a:lnTo>
                  <a:lnTo>
                    <a:pt x="23584" y="23733"/>
                  </a:lnTo>
                  <a:lnTo>
                    <a:pt x="21609" y="24199"/>
                  </a:lnTo>
                  <a:lnTo>
                    <a:pt x="19653" y="24665"/>
                  </a:lnTo>
                  <a:lnTo>
                    <a:pt x="17678" y="25168"/>
                  </a:lnTo>
                  <a:lnTo>
                    <a:pt x="15723" y="25671"/>
                  </a:lnTo>
                  <a:lnTo>
                    <a:pt x="13767" y="26211"/>
                  </a:lnTo>
                  <a:lnTo>
                    <a:pt x="11829" y="26788"/>
                  </a:lnTo>
                  <a:lnTo>
                    <a:pt x="10861" y="27086"/>
                  </a:lnTo>
                  <a:lnTo>
                    <a:pt x="9892" y="27384"/>
                  </a:lnTo>
                  <a:lnTo>
                    <a:pt x="8923" y="27701"/>
                  </a:lnTo>
                  <a:lnTo>
                    <a:pt x="7973" y="28036"/>
                  </a:lnTo>
                  <a:lnTo>
                    <a:pt x="7023" y="28390"/>
                  </a:lnTo>
                  <a:lnTo>
                    <a:pt x="6073" y="28763"/>
                  </a:lnTo>
                  <a:lnTo>
                    <a:pt x="5142" y="29173"/>
                  </a:lnTo>
                  <a:lnTo>
                    <a:pt x="4229" y="29601"/>
                  </a:lnTo>
                  <a:lnTo>
                    <a:pt x="3763" y="29825"/>
                  </a:lnTo>
                  <a:lnTo>
                    <a:pt x="3316" y="30067"/>
                  </a:lnTo>
                  <a:lnTo>
                    <a:pt x="2869" y="30309"/>
                  </a:lnTo>
                  <a:lnTo>
                    <a:pt x="2441" y="30570"/>
                  </a:lnTo>
                  <a:lnTo>
                    <a:pt x="2012" y="30868"/>
                  </a:lnTo>
                  <a:lnTo>
                    <a:pt x="1602" y="31166"/>
                  </a:lnTo>
                  <a:lnTo>
                    <a:pt x="1211" y="31483"/>
                  </a:lnTo>
                  <a:lnTo>
                    <a:pt x="839" y="31836"/>
                  </a:lnTo>
                  <a:lnTo>
                    <a:pt x="671" y="32041"/>
                  </a:lnTo>
                  <a:lnTo>
                    <a:pt x="522" y="32246"/>
                  </a:lnTo>
                  <a:lnTo>
                    <a:pt x="373" y="32451"/>
                  </a:lnTo>
                  <a:lnTo>
                    <a:pt x="242" y="32675"/>
                  </a:lnTo>
                  <a:lnTo>
                    <a:pt x="149" y="32917"/>
                  </a:lnTo>
                  <a:lnTo>
                    <a:pt x="56" y="33159"/>
                  </a:lnTo>
                  <a:lnTo>
                    <a:pt x="19" y="33420"/>
                  </a:lnTo>
                  <a:lnTo>
                    <a:pt x="0" y="33681"/>
                  </a:lnTo>
                  <a:lnTo>
                    <a:pt x="19" y="33941"/>
                  </a:lnTo>
                  <a:lnTo>
                    <a:pt x="75" y="34184"/>
                  </a:lnTo>
                  <a:lnTo>
                    <a:pt x="168" y="34426"/>
                  </a:lnTo>
                  <a:lnTo>
                    <a:pt x="280" y="34668"/>
                  </a:lnTo>
                  <a:lnTo>
                    <a:pt x="410" y="34892"/>
                  </a:lnTo>
                  <a:lnTo>
                    <a:pt x="578" y="35096"/>
                  </a:lnTo>
                  <a:lnTo>
                    <a:pt x="727" y="35283"/>
                  </a:lnTo>
                  <a:lnTo>
                    <a:pt x="913" y="35469"/>
                  </a:lnTo>
                  <a:lnTo>
                    <a:pt x="1286" y="35823"/>
                  </a:lnTo>
                  <a:lnTo>
                    <a:pt x="1695" y="36121"/>
                  </a:lnTo>
                  <a:lnTo>
                    <a:pt x="2105" y="36419"/>
                  </a:lnTo>
                  <a:lnTo>
                    <a:pt x="2534" y="36680"/>
                  </a:lnTo>
                  <a:lnTo>
                    <a:pt x="2981" y="36941"/>
                  </a:lnTo>
                  <a:lnTo>
                    <a:pt x="3428" y="37164"/>
                  </a:lnTo>
                  <a:lnTo>
                    <a:pt x="3875" y="37388"/>
                  </a:lnTo>
                  <a:lnTo>
                    <a:pt x="4341" y="37611"/>
                  </a:lnTo>
                  <a:lnTo>
                    <a:pt x="5272" y="38002"/>
                  </a:lnTo>
                  <a:lnTo>
                    <a:pt x="6222" y="38356"/>
                  </a:lnTo>
                  <a:lnTo>
                    <a:pt x="7172" y="38710"/>
                  </a:lnTo>
                  <a:lnTo>
                    <a:pt x="8141" y="39027"/>
                  </a:lnTo>
                  <a:lnTo>
                    <a:pt x="7172" y="38692"/>
                  </a:lnTo>
                  <a:lnTo>
                    <a:pt x="6222" y="38338"/>
                  </a:lnTo>
                  <a:lnTo>
                    <a:pt x="5291" y="37965"/>
                  </a:lnTo>
                  <a:lnTo>
                    <a:pt x="4359" y="37555"/>
                  </a:lnTo>
                  <a:lnTo>
                    <a:pt x="3912" y="37350"/>
                  </a:lnTo>
                  <a:lnTo>
                    <a:pt x="3465" y="37108"/>
                  </a:lnTo>
                  <a:lnTo>
                    <a:pt x="3018" y="36885"/>
                  </a:lnTo>
                  <a:lnTo>
                    <a:pt x="2571" y="36624"/>
                  </a:lnTo>
                  <a:lnTo>
                    <a:pt x="2142" y="36345"/>
                  </a:lnTo>
                  <a:lnTo>
                    <a:pt x="1733" y="36065"/>
                  </a:lnTo>
                  <a:lnTo>
                    <a:pt x="1341" y="35748"/>
                  </a:lnTo>
                  <a:lnTo>
                    <a:pt x="969" y="35413"/>
                  </a:lnTo>
                  <a:lnTo>
                    <a:pt x="801" y="35227"/>
                  </a:lnTo>
                  <a:lnTo>
                    <a:pt x="634" y="35041"/>
                  </a:lnTo>
                  <a:lnTo>
                    <a:pt x="503" y="34836"/>
                  </a:lnTo>
                  <a:lnTo>
                    <a:pt x="373" y="34612"/>
                  </a:lnTo>
                  <a:lnTo>
                    <a:pt x="261" y="34389"/>
                  </a:lnTo>
                  <a:lnTo>
                    <a:pt x="187" y="34165"/>
                  </a:lnTo>
                  <a:lnTo>
                    <a:pt x="131" y="33923"/>
                  </a:lnTo>
                  <a:lnTo>
                    <a:pt x="112" y="33681"/>
                  </a:lnTo>
                  <a:lnTo>
                    <a:pt x="131" y="33439"/>
                  </a:lnTo>
                  <a:lnTo>
                    <a:pt x="168" y="33196"/>
                  </a:lnTo>
                  <a:lnTo>
                    <a:pt x="242" y="32954"/>
                  </a:lnTo>
                  <a:lnTo>
                    <a:pt x="354" y="32731"/>
                  </a:lnTo>
                  <a:lnTo>
                    <a:pt x="466" y="32507"/>
                  </a:lnTo>
                  <a:lnTo>
                    <a:pt x="615" y="32302"/>
                  </a:lnTo>
                  <a:lnTo>
                    <a:pt x="764" y="32116"/>
                  </a:lnTo>
                  <a:lnTo>
                    <a:pt x="932" y="31930"/>
                  </a:lnTo>
                  <a:lnTo>
                    <a:pt x="1304" y="31576"/>
                  </a:lnTo>
                  <a:lnTo>
                    <a:pt x="1695" y="31259"/>
                  </a:lnTo>
                  <a:lnTo>
                    <a:pt x="2087" y="30980"/>
                  </a:lnTo>
                  <a:lnTo>
                    <a:pt x="2515" y="30700"/>
                  </a:lnTo>
                  <a:lnTo>
                    <a:pt x="2944" y="30439"/>
                  </a:lnTo>
                  <a:lnTo>
                    <a:pt x="3391" y="30197"/>
                  </a:lnTo>
                  <a:lnTo>
                    <a:pt x="3838" y="29955"/>
                  </a:lnTo>
                  <a:lnTo>
                    <a:pt x="4285" y="29750"/>
                  </a:lnTo>
                  <a:lnTo>
                    <a:pt x="5216" y="29322"/>
                  </a:lnTo>
                  <a:lnTo>
                    <a:pt x="6148" y="28930"/>
                  </a:lnTo>
                  <a:lnTo>
                    <a:pt x="7079" y="28577"/>
                  </a:lnTo>
                  <a:lnTo>
                    <a:pt x="8029" y="28223"/>
                  </a:lnTo>
                  <a:lnTo>
                    <a:pt x="8998" y="27906"/>
                  </a:lnTo>
                  <a:lnTo>
                    <a:pt x="9948" y="27589"/>
                  </a:lnTo>
                  <a:lnTo>
                    <a:pt x="10916" y="27273"/>
                  </a:lnTo>
                  <a:lnTo>
                    <a:pt x="11885" y="26993"/>
                  </a:lnTo>
                  <a:lnTo>
                    <a:pt x="13822" y="26434"/>
                  </a:lnTo>
                  <a:lnTo>
                    <a:pt x="15778" y="25913"/>
                  </a:lnTo>
                  <a:lnTo>
                    <a:pt x="17734" y="25410"/>
                  </a:lnTo>
                  <a:lnTo>
                    <a:pt x="19709" y="24925"/>
                  </a:lnTo>
                  <a:lnTo>
                    <a:pt x="21684" y="24460"/>
                  </a:lnTo>
                  <a:lnTo>
                    <a:pt x="23658" y="24013"/>
                  </a:lnTo>
                  <a:lnTo>
                    <a:pt x="27607" y="23156"/>
                  </a:lnTo>
                  <a:lnTo>
                    <a:pt x="31575" y="22317"/>
                  </a:lnTo>
                  <a:lnTo>
                    <a:pt x="35524" y="21498"/>
                  </a:lnTo>
                  <a:lnTo>
                    <a:pt x="39492" y="20678"/>
                  </a:lnTo>
                  <a:lnTo>
                    <a:pt x="43460" y="19840"/>
                  </a:lnTo>
                  <a:lnTo>
                    <a:pt x="45435" y="19430"/>
                  </a:lnTo>
                  <a:lnTo>
                    <a:pt x="47428" y="18983"/>
                  </a:lnTo>
                  <a:lnTo>
                    <a:pt x="49402" y="18517"/>
                  </a:lnTo>
                  <a:lnTo>
                    <a:pt x="51358" y="18033"/>
                  </a:lnTo>
                  <a:lnTo>
                    <a:pt x="52346" y="17772"/>
                  </a:lnTo>
                  <a:lnTo>
                    <a:pt x="53314" y="17511"/>
                  </a:lnTo>
                  <a:lnTo>
                    <a:pt x="54302" y="17213"/>
                  </a:lnTo>
                  <a:lnTo>
                    <a:pt x="55270" y="16878"/>
                  </a:lnTo>
                  <a:lnTo>
                    <a:pt x="55736" y="16692"/>
                  </a:lnTo>
                  <a:lnTo>
                    <a:pt x="56220" y="16505"/>
                  </a:lnTo>
                  <a:lnTo>
                    <a:pt x="56686" y="16282"/>
                  </a:lnTo>
                  <a:lnTo>
                    <a:pt x="56910" y="16151"/>
                  </a:lnTo>
                  <a:lnTo>
                    <a:pt x="57133" y="16002"/>
                  </a:lnTo>
                  <a:lnTo>
                    <a:pt x="57357" y="15835"/>
                  </a:lnTo>
                  <a:lnTo>
                    <a:pt x="57450" y="15742"/>
                  </a:lnTo>
                  <a:lnTo>
                    <a:pt x="57543" y="15630"/>
                  </a:lnTo>
                  <a:lnTo>
                    <a:pt x="57636" y="15481"/>
                  </a:lnTo>
                  <a:lnTo>
                    <a:pt x="57673" y="15406"/>
                  </a:lnTo>
                  <a:lnTo>
                    <a:pt x="57692" y="15332"/>
                  </a:lnTo>
                  <a:lnTo>
                    <a:pt x="57711" y="15239"/>
                  </a:lnTo>
                  <a:lnTo>
                    <a:pt x="57711" y="15145"/>
                  </a:lnTo>
                  <a:lnTo>
                    <a:pt x="57692" y="15052"/>
                  </a:lnTo>
                  <a:lnTo>
                    <a:pt x="57673" y="14978"/>
                  </a:lnTo>
                  <a:lnTo>
                    <a:pt x="57580" y="14829"/>
                  </a:lnTo>
                  <a:lnTo>
                    <a:pt x="57487" y="14698"/>
                  </a:lnTo>
                  <a:lnTo>
                    <a:pt x="57375" y="14605"/>
                  </a:lnTo>
                  <a:lnTo>
                    <a:pt x="57264" y="14512"/>
                  </a:lnTo>
                  <a:lnTo>
                    <a:pt x="57021" y="14382"/>
                  </a:lnTo>
                  <a:lnTo>
                    <a:pt x="56779" y="14270"/>
                  </a:lnTo>
                  <a:lnTo>
                    <a:pt x="56537" y="14177"/>
                  </a:lnTo>
                  <a:lnTo>
                    <a:pt x="56295" y="14084"/>
                  </a:lnTo>
                  <a:lnTo>
                    <a:pt x="55792" y="13935"/>
                  </a:lnTo>
                  <a:lnTo>
                    <a:pt x="55308" y="13804"/>
                  </a:lnTo>
                  <a:lnTo>
                    <a:pt x="54805" y="13692"/>
                  </a:lnTo>
                  <a:lnTo>
                    <a:pt x="53799" y="13506"/>
                  </a:lnTo>
                  <a:lnTo>
                    <a:pt x="52811" y="13320"/>
                  </a:lnTo>
                  <a:lnTo>
                    <a:pt x="48825" y="12593"/>
                  </a:lnTo>
                  <a:lnTo>
                    <a:pt x="40852" y="11140"/>
                  </a:lnTo>
                  <a:lnTo>
                    <a:pt x="36884" y="10414"/>
                  </a:lnTo>
                  <a:lnTo>
                    <a:pt x="32898" y="9650"/>
                  </a:lnTo>
                  <a:lnTo>
                    <a:pt x="28930" y="8849"/>
                  </a:lnTo>
                  <a:lnTo>
                    <a:pt x="26955" y="8439"/>
                  </a:lnTo>
                  <a:lnTo>
                    <a:pt x="24962" y="8011"/>
                  </a:lnTo>
                  <a:lnTo>
                    <a:pt x="22988" y="7582"/>
                  </a:lnTo>
                  <a:lnTo>
                    <a:pt x="21032" y="7098"/>
                  </a:lnTo>
                  <a:lnTo>
                    <a:pt x="19076" y="6614"/>
                  </a:lnTo>
                  <a:lnTo>
                    <a:pt x="18088" y="6334"/>
                  </a:lnTo>
                  <a:lnTo>
                    <a:pt x="17120" y="6055"/>
                  </a:lnTo>
                  <a:lnTo>
                    <a:pt x="16151" y="5757"/>
                  </a:lnTo>
                  <a:lnTo>
                    <a:pt x="15201" y="5440"/>
                  </a:lnTo>
                  <a:lnTo>
                    <a:pt x="14251" y="5105"/>
                  </a:lnTo>
                  <a:lnTo>
                    <a:pt x="13785" y="4919"/>
                  </a:lnTo>
                  <a:lnTo>
                    <a:pt x="13319" y="4714"/>
                  </a:lnTo>
                  <a:lnTo>
                    <a:pt x="12872" y="4490"/>
                  </a:lnTo>
                  <a:lnTo>
                    <a:pt x="12425" y="4267"/>
                  </a:lnTo>
                  <a:lnTo>
                    <a:pt x="12202" y="4136"/>
                  </a:lnTo>
                  <a:lnTo>
                    <a:pt x="11997" y="3987"/>
                  </a:lnTo>
                  <a:lnTo>
                    <a:pt x="11811" y="3838"/>
                  </a:lnTo>
                  <a:lnTo>
                    <a:pt x="11624" y="3670"/>
                  </a:lnTo>
                  <a:lnTo>
                    <a:pt x="11457" y="3503"/>
                  </a:lnTo>
                  <a:lnTo>
                    <a:pt x="11382" y="3391"/>
                  </a:lnTo>
                  <a:lnTo>
                    <a:pt x="11326" y="3298"/>
                  </a:lnTo>
                  <a:lnTo>
                    <a:pt x="11289" y="3186"/>
                  </a:lnTo>
                  <a:lnTo>
                    <a:pt x="11252" y="3074"/>
                  </a:lnTo>
                  <a:lnTo>
                    <a:pt x="11252" y="2963"/>
                  </a:lnTo>
                  <a:lnTo>
                    <a:pt x="11270" y="2851"/>
                  </a:lnTo>
                  <a:lnTo>
                    <a:pt x="11289" y="2739"/>
                  </a:lnTo>
                  <a:lnTo>
                    <a:pt x="11345" y="2627"/>
                  </a:lnTo>
                  <a:lnTo>
                    <a:pt x="11419" y="2534"/>
                  </a:lnTo>
                  <a:lnTo>
                    <a:pt x="11494" y="2441"/>
                  </a:lnTo>
                  <a:lnTo>
                    <a:pt x="11662" y="2273"/>
                  </a:lnTo>
                  <a:lnTo>
                    <a:pt x="11866" y="2124"/>
                  </a:lnTo>
                  <a:lnTo>
                    <a:pt x="12071" y="1994"/>
                  </a:lnTo>
                  <a:lnTo>
                    <a:pt x="12295" y="1864"/>
                  </a:lnTo>
                  <a:lnTo>
                    <a:pt x="12761" y="1659"/>
                  </a:lnTo>
                  <a:lnTo>
                    <a:pt x="13226" y="1472"/>
                  </a:lnTo>
                  <a:lnTo>
                    <a:pt x="13692" y="1305"/>
                  </a:lnTo>
                  <a:lnTo>
                    <a:pt x="14176" y="1156"/>
                  </a:lnTo>
                  <a:lnTo>
                    <a:pt x="14661" y="1007"/>
                  </a:lnTo>
                  <a:lnTo>
                    <a:pt x="15648" y="764"/>
                  </a:lnTo>
                  <a:lnTo>
                    <a:pt x="16635" y="541"/>
                  </a:lnTo>
                  <a:lnTo>
                    <a:pt x="17623" y="355"/>
                  </a:lnTo>
                  <a:lnTo>
                    <a:pt x="18629" y="168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52705" y="3121043"/>
              <a:ext cx="68747" cy="49519"/>
            </a:xfrm>
            <a:custGeom>
              <a:avLst/>
              <a:gdLst/>
              <a:ahLst/>
              <a:cxnLst/>
              <a:rect l="l" t="t" r="r" b="b"/>
              <a:pathLst>
                <a:path w="1398" h="1007" extrusionOk="0">
                  <a:moveTo>
                    <a:pt x="671" y="1"/>
                  </a:moveTo>
                  <a:lnTo>
                    <a:pt x="560" y="20"/>
                  </a:lnTo>
                  <a:lnTo>
                    <a:pt x="485" y="57"/>
                  </a:lnTo>
                  <a:lnTo>
                    <a:pt x="448" y="94"/>
                  </a:lnTo>
                  <a:lnTo>
                    <a:pt x="411" y="150"/>
                  </a:lnTo>
                  <a:lnTo>
                    <a:pt x="411" y="262"/>
                  </a:lnTo>
                  <a:lnTo>
                    <a:pt x="411" y="299"/>
                  </a:lnTo>
                  <a:lnTo>
                    <a:pt x="355" y="299"/>
                  </a:lnTo>
                  <a:lnTo>
                    <a:pt x="224" y="280"/>
                  </a:lnTo>
                  <a:lnTo>
                    <a:pt x="150" y="299"/>
                  </a:lnTo>
                  <a:lnTo>
                    <a:pt x="75" y="318"/>
                  </a:lnTo>
                  <a:lnTo>
                    <a:pt x="19" y="374"/>
                  </a:lnTo>
                  <a:lnTo>
                    <a:pt x="1" y="448"/>
                  </a:lnTo>
                  <a:lnTo>
                    <a:pt x="1" y="523"/>
                  </a:lnTo>
                  <a:lnTo>
                    <a:pt x="19" y="560"/>
                  </a:lnTo>
                  <a:lnTo>
                    <a:pt x="38" y="597"/>
                  </a:lnTo>
                  <a:lnTo>
                    <a:pt x="94" y="616"/>
                  </a:lnTo>
                  <a:lnTo>
                    <a:pt x="168" y="634"/>
                  </a:lnTo>
                  <a:lnTo>
                    <a:pt x="206" y="634"/>
                  </a:lnTo>
                  <a:lnTo>
                    <a:pt x="187" y="672"/>
                  </a:lnTo>
                  <a:lnTo>
                    <a:pt x="150" y="765"/>
                  </a:lnTo>
                  <a:lnTo>
                    <a:pt x="131" y="821"/>
                  </a:lnTo>
                  <a:lnTo>
                    <a:pt x="150" y="877"/>
                  </a:lnTo>
                  <a:lnTo>
                    <a:pt x="187" y="932"/>
                  </a:lnTo>
                  <a:lnTo>
                    <a:pt x="262" y="970"/>
                  </a:lnTo>
                  <a:lnTo>
                    <a:pt x="355" y="1007"/>
                  </a:lnTo>
                  <a:lnTo>
                    <a:pt x="429" y="1007"/>
                  </a:lnTo>
                  <a:lnTo>
                    <a:pt x="504" y="988"/>
                  </a:lnTo>
                  <a:lnTo>
                    <a:pt x="578" y="970"/>
                  </a:lnTo>
                  <a:lnTo>
                    <a:pt x="671" y="914"/>
                  </a:lnTo>
                  <a:lnTo>
                    <a:pt x="709" y="877"/>
                  </a:lnTo>
                  <a:lnTo>
                    <a:pt x="746" y="914"/>
                  </a:lnTo>
                  <a:lnTo>
                    <a:pt x="839" y="951"/>
                  </a:lnTo>
                  <a:lnTo>
                    <a:pt x="988" y="951"/>
                  </a:lnTo>
                  <a:lnTo>
                    <a:pt x="1063" y="932"/>
                  </a:lnTo>
                  <a:lnTo>
                    <a:pt x="1137" y="895"/>
                  </a:lnTo>
                  <a:lnTo>
                    <a:pt x="1193" y="839"/>
                  </a:lnTo>
                  <a:lnTo>
                    <a:pt x="1230" y="765"/>
                  </a:lnTo>
                  <a:lnTo>
                    <a:pt x="1230" y="709"/>
                  </a:lnTo>
                  <a:lnTo>
                    <a:pt x="1230" y="672"/>
                  </a:lnTo>
                  <a:lnTo>
                    <a:pt x="1193" y="597"/>
                  </a:lnTo>
                  <a:lnTo>
                    <a:pt x="1174" y="560"/>
                  </a:lnTo>
                  <a:lnTo>
                    <a:pt x="1212" y="560"/>
                  </a:lnTo>
                  <a:lnTo>
                    <a:pt x="1305" y="523"/>
                  </a:lnTo>
                  <a:lnTo>
                    <a:pt x="1342" y="485"/>
                  </a:lnTo>
                  <a:lnTo>
                    <a:pt x="1379" y="448"/>
                  </a:lnTo>
                  <a:lnTo>
                    <a:pt x="1398" y="392"/>
                  </a:lnTo>
                  <a:lnTo>
                    <a:pt x="1379" y="318"/>
                  </a:lnTo>
                  <a:lnTo>
                    <a:pt x="1342" y="243"/>
                  </a:lnTo>
                  <a:lnTo>
                    <a:pt x="1267" y="206"/>
                  </a:lnTo>
                  <a:lnTo>
                    <a:pt x="1193" y="187"/>
                  </a:lnTo>
                  <a:lnTo>
                    <a:pt x="1118" y="187"/>
                  </a:lnTo>
                  <a:lnTo>
                    <a:pt x="988" y="225"/>
                  </a:lnTo>
                  <a:lnTo>
                    <a:pt x="932" y="243"/>
                  </a:lnTo>
                  <a:lnTo>
                    <a:pt x="932" y="206"/>
                  </a:lnTo>
                  <a:lnTo>
                    <a:pt x="914" y="131"/>
                  </a:lnTo>
                  <a:lnTo>
                    <a:pt x="895" y="76"/>
                  </a:lnTo>
                  <a:lnTo>
                    <a:pt x="839" y="38"/>
                  </a:lnTo>
                  <a:lnTo>
                    <a:pt x="783" y="20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90576" y="3077081"/>
              <a:ext cx="55027" cy="38553"/>
            </a:xfrm>
            <a:custGeom>
              <a:avLst/>
              <a:gdLst/>
              <a:ahLst/>
              <a:cxnLst/>
              <a:rect l="l" t="t" r="r" b="b"/>
              <a:pathLst>
                <a:path w="1119" h="784" extrusionOk="0">
                  <a:moveTo>
                    <a:pt x="485" y="1"/>
                  </a:moveTo>
                  <a:lnTo>
                    <a:pt x="429" y="19"/>
                  </a:lnTo>
                  <a:lnTo>
                    <a:pt x="392" y="57"/>
                  </a:lnTo>
                  <a:lnTo>
                    <a:pt x="373" y="113"/>
                  </a:lnTo>
                  <a:lnTo>
                    <a:pt x="354" y="187"/>
                  </a:lnTo>
                  <a:lnTo>
                    <a:pt x="354" y="224"/>
                  </a:lnTo>
                  <a:lnTo>
                    <a:pt x="299" y="206"/>
                  </a:lnTo>
                  <a:lnTo>
                    <a:pt x="150" y="206"/>
                  </a:lnTo>
                  <a:lnTo>
                    <a:pt x="94" y="224"/>
                  </a:lnTo>
                  <a:lnTo>
                    <a:pt x="38" y="262"/>
                  </a:lnTo>
                  <a:lnTo>
                    <a:pt x="1" y="318"/>
                  </a:lnTo>
                  <a:lnTo>
                    <a:pt x="1" y="373"/>
                  </a:lnTo>
                  <a:lnTo>
                    <a:pt x="19" y="411"/>
                  </a:lnTo>
                  <a:lnTo>
                    <a:pt x="38" y="429"/>
                  </a:lnTo>
                  <a:lnTo>
                    <a:pt x="75" y="467"/>
                  </a:lnTo>
                  <a:lnTo>
                    <a:pt x="131" y="467"/>
                  </a:lnTo>
                  <a:lnTo>
                    <a:pt x="168" y="485"/>
                  </a:lnTo>
                  <a:lnTo>
                    <a:pt x="150" y="504"/>
                  </a:lnTo>
                  <a:lnTo>
                    <a:pt x="112" y="578"/>
                  </a:lnTo>
                  <a:lnTo>
                    <a:pt x="94" y="616"/>
                  </a:lnTo>
                  <a:lnTo>
                    <a:pt x="112" y="653"/>
                  </a:lnTo>
                  <a:lnTo>
                    <a:pt x="131" y="709"/>
                  </a:lnTo>
                  <a:lnTo>
                    <a:pt x="187" y="746"/>
                  </a:lnTo>
                  <a:lnTo>
                    <a:pt x="261" y="765"/>
                  </a:lnTo>
                  <a:lnTo>
                    <a:pt x="317" y="783"/>
                  </a:lnTo>
                  <a:lnTo>
                    <a:pt x="392" y="783"/>
                  </a:lnTo>
                  <a:lnTo>
                    <a:pt x="448" y="765"/>
                  </a:lnTo>
                  <a:lnTo>
                    <a:pt x="522" y="727"/>
                  </a:lnTo>
                  <a:lnTo>
                    <a:pt x="559" y="709"/>
                  </a:lnTo>
                  <a:lnTo>
                    <a:pt x="578" y="727"/>
                  </a:lnTo>
                  <a:lnTo>
                    <a:pt x="653" y="765"/>
                  </a:lnTo>
                  <a:lnTo>
                    <a:pt x="820" y="765"/>
                  </a:lnTo>
                  <a:lnTo>
                    <a:pt x="895" y="727"/>
                  </a:lnTo>
                  <a:lnTo>
                    <a:pt x="932" y="690"/>
                  </a:lnTo>
                  <a:lnTo>
                    <a:pt x="969" y="653"/>
                  </a:lnTo>
                  <a:lnTo>
                    <a:pt x="988" y="597"/>
                  </a:lnTo>
                  <a:lnTo>
                    <a:pt x="988" y="560"/>
                  </a:lnTo>
                  <a:lnTo>
                    <a:pt x="951" y="504"/>
                  </a:lnTo>
                  <a:lnTo>
                    <a:pt x="932" y="467"/>
                  </a:lnTo>
                  <a:lnTo>
                    <a:pt x="969" y="467"/>
                  </a:lnTo>
                  <a:lnTo>
                    <a:pt x="1044" y="448"/>
                  </a:lnTo>
                  <a:lnTo>
                    <a:pt x="1081" y="429"/>
                  </a:lnTo>
                  <a:lnTo>
                    <a:pt x="1118" y="392"/>
                  </a:lnTo>
                  <a:lnTo>
                    <a:pt x="1118" y="355"/>
                  </a:lnTo>
                  <a:lnTo>
                    <a:pt x="1118" y="280"/>
                  </a:lnTo>
                  <a:lnTo>
                    <a:pt x="1081" y="224"/>
                  </a:lnTo>
                  <a:lnTo>
                    <a:pt x="1044" y="187"/>
                  </a:lnTo>
                  <a:lnTo>
                    <a:pt x="988" y="187"/>
                  </a:lnTo>
                  <a:lnTo>
                    <a:pt x="932" y="168"/>
                  </a:lnTo>
                  <a:lnTo>
                    <a:pt x="820" y="187"/>
                  </a:lnTo>
                  <a:lnTo>
                    <a:pt x="764" y="206"/>
                  </a:lnTo>
                  <a:lnTo>
                    <a:pt x="783" y="168"/>
                  </a:lnTo>
                  <a:lnTo>
                    <a:pt x="764" y="113"/>
                  </a:lnTo>
                  <a:lnTo>
                    <a:pt x="746" y="75"/>
                  </a:lnTo>
                  <a:lnTo>
                    <a:pt x="708" y="38"/>
                  </a:lnTo>
                  <a:lnTo>
                    <a:pt x="653" y="1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27845" y="3022152"/>
              <a:ext cx="54092" cy="40324"/>
            </a:xfrm>
            <a:custGeom>
              <a:avLst/>
              <a:gdLst/>
              <a:ahLst/>
              <a:cxnLst/>
              <a:rect l="l" t="t" r="r" b="b"/>
              <a:pathLst>
                <a:path w="1100" h="820" extrusionOk="0">
                  <a:moveTo>
                    <a:pt x="522" y="0"/>
                  </a:moveTo>
                  <a:lnTo>
                    <a:pt x="466" y="19"/>
                  </a:lnTo>
                  <a:lnTo>
                    <a:pt x="429" y="56"/>
                  </a:lnTo>
                  <a:lnTo>
                    <a:pt x="391" y="131"/>
                  </a:lnTo>
                  <a:lnTo>
                    <a:pt x="373" y="168"/>
                  </a:lnTo>
                  <a:lnTo>
                    <a:pt x="336" y="131"/>
                  </a:lnTo>
                  <a:lnTo>
                    <a:pt x="242" y="93"/>
                  </a:lnTo>
                  <a:lnTo>
                    <a:pt x="187" y="75"/>
                  </a:lnTo>
                  <a:lnTo>
                    <a:pt x="131" y="75"/>
                  </a:lnTo>
                  <a:lnTo>
                    <a:pt x="75" y="93"/>
                  </a:lnTo>
                  <a:lnTo>
                    <a:pt x="19" y="149"/>
                  </a:lnTo>
                  <a:lnTo>
                    <a:pt x="0" y="205"/>
                  </a:lnTo>
                  <a:lnTo>
                    <a:pt x="0" y="242"/>
                  </a:lnTo>
                  <a:lnTo>
                    <a:pt x="0" y="280"/>
                  </a:lnTo>
                  <a:lnTo>
                    <a:pt x="38" y="298"/>
                  </a:lnTo>
                  <a:lnTo>
                    <a:pt x="93" y="335"/>
                  </a:lnTo>
                  <a:lnTo>
                    <a:pt x="112" y="354"/>
                  </a:lnTo>
                  <a:lnTo>
                    <a:pt x="93" y="373"/>
                  </a:lnTo>
                  <a:lnTo>
                    <a:pt x="38" y="429"/>
                  </a:lnTo>
                  <a:lnTo>
                    <a:pt x="0" y="466"/>
                  </a:lnTo>
                  <a:lnTo>
                    <a:pt x="0" y="503"/>
                  </a:lnTo>
                  <a:lnTo>
                    <a:pt x="19" y="559"/>
                  </a:lnTo>
                  <a:lnTo>
                    <a:pt x="56" y="615"/>
                  </a:lnTo>
                  <a:lnTo>
                    <a:pt x="112" y="652"/>
                  </a:lnTo>
                  <a:lnTo>
                    <a:pt x="168" y="689"/>
                  </a:lnTo>
                  <a:lnTo>
                    <a:pt x="224" y="708"/>
                  </a:lnTo>
                  <a:lnTo>
                    <a:pt x="280" y="708"/>
                  </a:lnTo>
                  <a:lnTo>
                    <a:pt x="373" y="689"/>
                  </a:lnTo>
                  <a:lnTo>
                    <a:pt x="410" y="689"/>
                  </a:lnTo>
                  <a:lnTo>
                    <a:pt x="429" y="708"/>
                  </a:lnTo>
                  <a:lnTo>
                    <a:pt x="485" y="764"/>
                  </a:lnTo>
                  <a:lnTo>
                    <a:pt x="540" y="783"/>
                  </a:lnTo>
                  <a:lnTo>
                    <a:pt x="596" y="801"/>
                  </a:lnTo>
                  <a:lnTo>
                    <a:pt x="652" y="820"/>
                  </a:lnTo>
                  <a:lnTo>
                    <a:pt x="727" y="801"/>
                  </a:lnTo>
                  <a:lnTo>
                    <a:pt x="783" y="783"/>
                  </a:lnTo>
                  <a:lnTo>
                    <a:pt x="839" y="745"/>
                  </a:lnTo>
                  <a:lnTo>
                    <a:pt x="857" y="708"/>
                  </a:lnTo>
                  <a:lnTo>
                    <a:pt x="876" y="671"/>
                  </a:lnTo>
                  <a:lnTo>
                    <a:pt x="876" y="615"/>
                  </a:lnTo>
                  <a:lnTo>
                    <a:pt x="857" y="578"/>
                  </a:lnTo>
                  <a:lnTo>
                    <a:pt x="894" y="578"/>
                  </a:lnTo>
                  <a:lnTo>
                    <a:pt x="969" y="596"/>
                  </a:lnTo>
                  <a:lnTo>
                    <a:pt x="1006" y="578"/>
                  </a:lnTo>
                  <a:lnTo>
                    <a:pt x="1043" y="559"/>
                  </a:lnTo>
                  <a:lnTo>
                    <a:pt x="1081" y="522"/>
                  </a:lnTo>
                  <a:lnTo>
                    <a:pt x="1099" y="466"/>
                  </a:lnTo>
                  <a:lnTo>
                    <a:pt x="1081" y="391"/>
                  </a:lnTo>
                  <a:lnTo>
                    <a:pt x="1062" y="354"/>
                  </a:lnTo>
                  <a:lnTo>
                    <a:pt x="1006" y="317"/>
                  </a:lnTo>
                  <a:lnTo>
                    <a:pt x="950" y="298"/>
                  </a:lnTo>
                  <a:lnTo>
                    <a:pt x="839" y="280"/>
                  </a:lnTo>
                  <a:lnTo>
                    <a:pt x="783" y="261"/>
                  </a:lnTo>
                  <a:lnTo>
                    <a:pt x="801" y="242"/>
                  </a:lnTo>
                  <a:lnTo>
                    <a:pt x="820" y="186"/>
                  </a:lnTo>
                  <a:lnTo>
                    <a:pt x="820" y="149"/>
                  </a:lnTo>
                  <a:lnTo>
                    <a:pt x="801" y="93"/>
                  </a:lnTo>
                  <a:lnTo>
                    <a:pt x="745" y="56"/>
                  </a:lnTo>
                  <a:lnTo>
                    <a:pt x="671" y="19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87063" y="3130239"/>
              <a:ext cx="59600" cy="45831"/>
            </a:xfrm>
            <a:custGeom>
              <a:avLst/>
              <a:gdLst/>
              <a:ahLst/>
              <a:cxnLst/>
              <a:rect l="l" t="t" r="r" b="b"/>
              <a:pathLst>
                <a:path w="1212" h="932" extrusionOk="0">
                  <a:moveTo>
                    <a:pt x="597" y="0"/>
                  </a:moveTo>
                  <a:lnTo>
                    <a:pt x="504" y="19"/>
                  </a:lnTo>
                  <a:lnTo>
                    <a:pt x="429" y="38"/>
                  </a:lnTo>
                  <a:lnTo>
                    <a:pt x="373" y="75"/>
                  </a:lnTo>
                  <a:lnTo>
                    <a:pt x="336" y="131"/>
                  </a:lnTo>
                  <a:lnTo>
                    <a:pt x="317" y="187"/>
                  </a:lnTo>
                  <a:lnTo>
                    <a:pt x="317" y="280"/>
                  </a:lnTo>
                  <a:lnTo>
                    <a:pt x="336" y="317"/>
                  </a:lnTo>
                  <a:lnTo>
                    <a:pt x="280" y="317"/>
                  </a:lnTo>
                  <a:lnTo>
                    <a:pt x="168" y="336"/>
                  </a:lnTo>
                  <a:lnTo>
                    <a:pt x="94" y="354"/>
                  </a:lnTo>
                  <a:lnTo>
                    <a:pt x="38" y="391"/>
                  </a:lnTo>
                  <a:lnTo>
                    <a:pt x="1" y="429"/>
                  </a:lnTo>
                  <a:lnTo>
                    <a:pt x="1" y="503"/>
                  </a:lnTo>
                  <a:lnTo>
                    <a:pt x="1" y="559"/>
                  </a:lnTo>
                  <a:lnTo>
                    <a:pt x="19" y="615"/>
                  </a:lnTo>
                  <a:lnTo>
                    <a:pt x="56" y="634"/>
                  </a:lnTo>
                  <a:lnTo>
                    <a:pt x="94" y="652"/>
                  </a:lnTo>
                  <a:lnTo>
                    <a:pt x="168" y="652"/>
                  </a:lnTo>
                  <a:lnTo>
                    <a:pt x="205" y="634"/>
                  </a:lnTo>
                  <a:lnTo>
                    <a:pt x="187" y="671"/>
                  </a:lnTo>
                  <a:lnTo>
                    <a:pt x="187" y="764"/>
                  </a:lnTo>
                  <a:lnTo>
                    <a:pt x="187" y="801"/>
                  </a:lnTo>
                  <a:lnTo>
                    <a:pt x="205" y="857"/>
                  </a:lnTo>
                  <a:lnTo>
                    <a:pt x="243" y="894"/>
                  </a:lnTo>
                  <a:lnTo>
                    <a:pt x="317" y="932"/>
                  </a:lnTo>
                  <a:lnTo>
                    <a:pt x="466" y="932"/>
                  </a:lnTo>
                  <a:lnTo>
                    <a:pt x="541" y="913"/>
                  </a:lnTo>
                  <a:lnTo>
                    <a:pt x="597" y="876"/>
                  </a:lnTo>
                  <a:lnTo>
                    <a:pt x="671" y="801"/>
                  </a:lnTo>
                  <a:lnTo>
                    <a:pt x="708" y="783"/>
                  </a:lnTo>
                  <a:lnTo>
                    <a:pt x="746" y="783"/>
                  </a:lnTo>
                  <a:lnTo>
                    <a:pt x="820" y="820"/>
                  </a:lnTo>
                  <a:lnTo>
                    <a:pt x="876" y="820"/>
                  </a:lnTo>
                  <a:lnTo>
                    <a:pt x="951" y="801"/>
                  </a:lnTo>
                  <a:lnTo>
                    <a:pt x="1006" y="764"/>
                  </a:lnTo>
                  <a:lnTo>
                    <a:pt x="1062" y="727"/>
                  </a:lnTo>
                  <a:lnTo>
                    <a:pt x="1118" y="652"/>
                  </a:lnTo>
                  <a:lnTo>
                    <a:pt x="1137" y="596"/>
                  </a:lnTo>
                  <a:lnTo>
                    <a:pt x="1137" y="559"/>
                  </a:lnTo>
                  <a:lnTo>
                    <a:pt x="1118" y="503"/>
                  </a:lnTo>
                  <a:lnTo>
                    <a:pt x="1062" y="447"/>
                  </a:lnTo>
                  <a:lnTo>
                    <a:pt x="1044" y="429"/>
                  </a:lnTo>
                  <a:lnTo>
                    <a:pt x="1081" y="410"/>
                  </a:lnTo>
                  <a:lnTo>
                    <a:pt x="1155" y="373"/>
                  </a:lnTo>
                  <a:lnTo>
                    <a:pt x="1193" y="336"/>
                  </a:lnTo>
                  <a:lnTo>
                    <a:pt x="1211" y="298"/>
                  </a:lnTo>
                  <a:lnTo>
                    <a:pt x="1211" y="242"/>
                  </a:lnTo>
                  <a:lnTo>
                    <a:pt x="1174" y="187"/>
                  </a:lnTo>
                  <a:lnTo>
                    <a:pt x="1137" y="131"/>
                  </a:lnTo>
                  <a:lnTo>
                    <a:pt x="1081" y="93"/>
                  </a:lnTo>
                  <a:lnTo>
                    <a:pt x="1006" y="93"/>
                  </a:lnTo>
                  <a:lnTo>
                    <a:pt x="932" y="112"/>
                  </a:lnTo>
                  <a:lnTo>
                    <a:pt x="820" y="149"/>
                  </a:lnTo>
                  <a:lnTo>
                    <a:pt x="783" y="187"/>
                  </a:lnTo>
                  <a:lnTo>
                    <a:pt x="783" y="149"/>
                  </a:lnTo>
                  <a:lnTo>
                    <a:pt x="746" y="75"/>
                  </a:lnTo>
                  <a:lnTo>
                    <a:pt x="727" y="38"/>
                  </a:lnTo>
                  <a:lnTo>
                    <a:pt x="671" y="19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12100" y="3157727"/>
              <a:ext cx="51339" cy="35750"/>
            </a:xfrm>
            <a:custGeom>
              <a:avLst/>
              <a:gdLst/>
              <a:ahLst/>
              <a:cxnLst/>
              <a:rect l="l" t="t" r="r" b="b"/>
              <a:pathLst>
                <a:path w="1044" h="727" extrusionOk="0">
                  <a:moveTo>
                    <a:pt x="466" y="0"/>
                  </a:moveTo>
                  <a:lnTo>
                    <a:pt x="410" y="19"/>
                  </a:lnTo>
                  <a:lnTo>
                    <a:pt x="373" y="56"/>
                  </a:lnTo>
                  <a:lnTo>
                    <a:pt x="354" y="93"/>
                  </a:lnTo>
                  <a:lnTo>
                    <a:pt x="336" y="168"/>
                  </a:lnTo>
                  <a:lnTo>
                    <a:pt x="336" y="205"/>
                  </a:lnTo>
                  <a:lnTo>
                    <a:pt x="299" y="186"/>
                  </a:lnTo>
                  <a:lnTo>
                    <a:pt x="131" y="186"/>
                  </a:lnTo>
                  <a:lnTo>
                    <a:pt x="94" y="205"/>
                  </a:lnTo>
                  <a:lnTo>
                    <a:pt x="38" y="224"/>
                  </a:lnTo>
                  <a:lnTo>
                    <a:pt x="19" y="280"/>
                  </a:lnTo>
                  <a:lnTo>
                    <a:pt x="1" y="335"/>
                  </a:lnTo>
                  <a:lnTo>
                    <a:pt x="19" y="373"/>
                  </a:lnTo>
                  <a:lnTo>
                    <a:pt x="38" y="391"/>
                  </a:lnTo>
                  <a:lnTo>
                    <a:pt x="75" y="410"/>
                  </a:lnTo>
                  <a:lnTo>
                    <a:pt x="131" y="429"/>
                  </a:lnTo>
                  <a:lnTo>
                    <a:pt x="150" y="429"/>
                  </a:lnTo>
                  <a:lnTo>
                    <a:pt x="131" y="466"/>
                  </a:lnTo>
                  <a:lnTo>
                    <a:pt x="94" y="522"/>
                  </a:lnTo>
                  <a:lnTo>
                    <a:pt x="94" y="559"/>
                  </a:lnTo>
                  <a:lnTo>
                    <a:pt x="94" y="596"/>
                  </a:lnTo>
                  <a:lnTo>
                    <a:pt x="112" y="652"/>
                  </a:lnTo>
                  <a:lnTo>
                    <a:pt x="168" y="689"/>
                  </a:lnTo>
                  <a:lnTo>
                    <a:pt x="224" y="708"/>
                  </a:lnTo>
                  <a:lnTo>
                    <a:pt x="299" y="727"/>
                  </a:lnTo>
                  <a:lnTo>
                    <a:pt x="410" y="708"/>
                  </a:lnTo>
                  <a:lnTo>
                    <a:pt x="485" y="671"/>
                  </a:lnTo>
                  <a:lnTo>
                    <a:pt x="504" y="652"/>
                  </a:lnTo>
                  <a:lnTo>
                    <a:pt x="541" y="671"/>
                  </a:lnTo>
                  <a:lnTo>
                    <a:pt x="597" y="708"/>
                  </a:lnTo>
                  <a:lnTo>
                    <a:pt x="690" y="727"/>
                  </a:lnTo>
                  <a:lnTo>
                    <a:pt x="764" y="708"/>
                  </a:lnTo>
                  <a:lnTo>
                    <a:pt x="820" y="689"/>
                  </a:lnTo>
                  <a:lnTo>
                    <a:pt x="857" y="652"/>
                  </a:lnTo>
                  <a:lnTo>
                    <a:pt x="895" y="615"/>
                  </a:lnTo>
                  <a:lnTo>
                    <a:pt x="913" y="578"/>
                  </a:lnTo>
                  <a:lnTo>
                    <a:pt x="913" y="540"/>
                  </a:lnTo>
                  <a:lnTo>
                    <a:pt x="876" y="466"/>
                  </a:lnTo>
                  <a:lnTo>
                    <a:pt x="876" y="447"/>
                  </a:lnTo>
                  <a:lnTo>
                    <a:pt x="895" y="447"/>
                  </a:lnTo>
                  <a:lnTo>
                    <a:pt x="969" y="429"/>
                  </a:lnTo>
                  <a:lnTo>
                    <a:pt x="1006" y="410"/>
                  </a:lnTo>
                  <a:lnTo>
                    <a:pt x="1025" y="391"/>
                  </a:lnTo>
                  <a:lnTo>
                    <a:pt x="1044" y="335"/>
                  </a:lnTo>
                  <a:lnTo>
                    <a:pt x="1044" y="280"/>
                  </a:lnTo>
                  <a:lnTo>
                    <a:pt x="1025" y="224"/>
                  </a:lnTo>
                  <a:lnTo>
                    <a:pt x="969" y="205"/>
                  </a:lnTo>
                  <a:lnTo>
                    <a:pt x="913" y="186"/>
                  </a:lnTo>
                  <a:lnTo>
                    <a:pt x="857" y="168"/>
                  </a:lnTo>
                  <a:lnTo>
                    <a:pt x="764" y="186"/>
                  </a:lnTo>
                  <a:lnTo>
                    <a:pt x="727" y="186"/>
                  </a:lnTo>
                  <a:lnTo>
                    <a:pt x="727" y="168"/>
                  </a:lnTo>
                  <a:lnTo>
                    <a:pt x="727" y="112"/>
                  </a:lnTo>
                  <a:lnTo>
                    <a:pt x="708" y="75"/>
                  </a:lnTo>
                  <a:lnTo>
                    <a:pt x="671" y="37"/>
                  </a:lnTo>
                  <a:lnTo>
                    <a:pt x="634" y="19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6865" y="3051461"/>
              <a:ext cx="49470" cy="36685"/>
            </a:xfrm>
            <a:custGeom>
              <a:avLst/>
              <a:gdLst/>
              <a:ahLst/>
              <a:cxnLst/>
              <a:rect l="l" t="t" r="r" b="b"/>
              <a:pathLst>
                <a:path w="1006" h="746" extrusionOk="0">
                  <a:moveTo>
                    <a:pt x="466" y="0"/>
                  </a:moveTo>
                  <a:lnTo>
                    <a:pt x="428" y="19"/>
                  </a:lnTo>
                  <a:lnTo>
                    <a:pt x="391" y="56"/>
                  </a:lnTo>
                  <a:lnTo>
                    <a:pt x="354" y="131"/>
                  </a:lnTo>
                  <a:lnTo>
                    <a:pt x="335" y="149"/>
                  </a:lnTo>
                  <a:lnTo>
                    <a:pt x="298" y="131"/>
                  </a:lnTo>
                  <a:lnTo>
                    <a:pt x="224" y="93"/>
                  </a:lnTo>
                  <a:lnTo>
                    <a:pt x="112" y="93"/>
                  </a:lnTo>
                  <a:lnTo>
                    <a:pt x="56" y="112"/>
                  </a:lnTo>
                  <a:lnTo>
                    <a:pt x="19" y="149"/>
                  </a:lnTo>
                  <a:lnTo>
                    <a:pt x="0" y="205"/>
                  </a:lnTo>
                  <a:lnTo>
                    <a:pt x="0" y="242"/>
                  </a:lnTo>
                  <a:lnTo>
                    <a:pt x="0" y="280"/>
                  </a:lnTo>
                  <a:lnTo>
                    <a:pt x="37" y="298"/>
                  </a:lnTo>
                  <a:lnTo>
                    <a:pt x="75" y="336"/>
                  </a:lnTo>
                  <a:lnTo>
                    <a:pt x="112" y="336"/>
                  </a:lnTo>
                  <a:lnTo>
                    <a:pt x="75" y="354"/>
                  </a:lnTo>
                  <a:lnTo>
                    <a:pt x="37" y="410"/>
                  </a:lnTo>
                  <a:lnTo>
                    <a:pt x="19" y="447"/>
                  </a:lnTo>
                  <a:lnTo>
                    <a:pt x="0" y="485"/>
                  </a:lnTo>
                  <a:lnTo>
                    <a:pt x="19" y="522"/>
                  </a:lnTo>
                  <a:lnTo>
                    <a:pt x="56" y="578"/>
                  </a:lnTo>
                  <a:lnTo>
                    <a:pt x="112" y="615"/>
                  </a:lnTo>
                  <a:lnTo>
                    <a:pt x="168" y="652"/>
                  </a:lnTo>
                  <a:lnTo>
                    <a:pt x="279" y="652"/>
                  </a:lnTo>
                  <a:lnTo>
                    <a:pt x="354" y="634"/>
                  </a:lnTo>
                  <a:lnTo>
                    <a:pt x="391" y="634"/>
                  </a:lnTo>
                  <a:lnTo>
                    <a:pt x="410" y="652"/>
                  </a:lnTo>
                  <a:lnTo>
                    <a:pt x="466" y="708"/>
                  </a:lnTo>
                  <a:lnTo>
                    <a:pt x="559" y="745"/>
                  </a:lnTo>
                  <a:lnTo>
                    <a:pt x="689" y="745"/>
                  </a:lnTo>
                  <a:lnTo>
                    <a:pt x="745" y="708"/>
                  </a:lnTo>
                  <a:lnTo>
                    <a:pt x="782" y="671"/>
                  </a:lnTo>
                  <a:lnTo>
                    <a:pt x="801" y="652"/>
                  </a:lnTo>
                  <a:lnTo>
                    <a:pt x="820" y="615"/>
                  </a:lnTo>
                  <a:lnTo>
                    <a:pt x="801" y="540"/>
                  </a:lnTo>
                  <a:lnTo>
                    <a:pt x="801" y="522"/>
                  </a:lnTo>
                  <a:lnTo>
                    <a:pt x="931" y="522"/>
                  </a:lnTo>
                  <a:lnTo>
                    <a:pt x="969" y="503"/>
                  </a:lnTo>
                  <a:lnTo>
                    <a:pt x="1006" y="466"/>
                  </a:lnTo>
                  <a:lnTo>
                    <a:pt x="1006" y="410"/>
                  </a:lnTo>
                  <a:lnTo>
                    <a:pt x="1006" y="336"/>
                  </a:lnTo>
                  <a:lnTo>
                    <a:pt x="969" y="298"/>
                  </a:lnTo>
                  <a:lnTo>
                    <a:pt x="913" y="280"/>
                  </a:lnTo>
                  <a:lnTo>
                    <a:pt x="876" y="261"/>
                  </a:lnTo>
                  <a:lnTo>
                    <a:pt x="764" y="242"/>
                  </a:lnTo>
                  <a:lnTo>
                    <a:pt x="727" y="242"/>
                  </a:lnTo>
                  <a:lnTo>
                    <a:pt x="745" y="224"/>
                  </a:lnTo>
                  <a:lnTo>
                    <a:pt x="745" y="149"/>
                  </a:lnTo>
                  <a:lnTo>
                    <a:pt x="745" y="112"/>
                  </a:lnTo>
                  <a:lnTo>
                    <a:pt x="727" y="75"/>
                  </a:lnTo>
                  <a:lnTo>
                    <a:pt x="671" y="56"/>
                  </a:lnTo>
                  <a:lnTo>
                    <a:pt x="615" y="19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39600" y="3066115"/>
              <a:ext cx="50404" cy="35750"/>
            </a:xfrm>
            <a:custGeom>
              <a:avLst/>
              <a:gdLst/>
              <a:ahLst/>
              <a:cxnLst/>
              <a:rect l="l" t="t" r="r" b="b"/>
              <a:pathLst>
                <a:path w="1025" h="727" extrusionOk="0">
                  <a:moveTo>
                    <a:pt x="448" y="0"/>
                  </a:moveTo>
                  <a:lnTo>
                    <a:pt x="392" y="38"/>
                  </a:lnTo>
                  <a:lnTo>
                    <a:pt x="373" y="75"/>
                  </a:lnTo>
                  <a:lnTo>
                    <a:pt x="336" y="149"/>
                  </a:lnTo>
                  <a:lnTo>
                    <a:pt x="336" y="168"/>
                  </a:lnTo>
                  <a:lnTo>
                    <a:pt x="299" y="168"/>
                  </a:lnTo>
                  <a:lnTo>
                    <a:pt x="205" y="131"/>
                  </a:lnTo>
                  <a:lnTo>
                    <a:pt x="149" y="131"/>
                  </a:lnTo>
                  <a:lnTo>
                    <a:pt x="94" y="149"/>
                  </a:lnTo>
                  <a:lnTo>
                    <a:pt x="38" y="168"/>
                  </a:lnTo>
                  <a:lnTo>
                    <a:pt x="0" y="224"/>
                  </a:lnTo>
                  <a:lnTo>
                    <a:pt x="0" y="261"/>
                  </a:lnTo>
                  <a:lnTo>
                    <a:pt x="0" y="298"/>
                  </a:lnTo>
                  <a:lnTo>
                    <a:pt x="19" y="336"/>
                  </a:lnTo>
                  <a:lnTo>
                    <a:pt x="38" y="354"/>
                  </a:lnTo>
                  <a:lnTo>
                    <a:pt x="94" y="373"/>
                  </a:lnTo>
                  <a:lnTo>
                    <a:pt x="131" y="391"/>
                  </a:lnTo>
                  <a:lnTo>
                    <a:pt x="112" y="410"/>
                  </a:lnTo>
                  <a:lnTo>
                    <a:pt x="56" y="466"/>
                  </a:lnTo>
                  <a:lnTo>
                    <a:pt x="56" y="503"/>
                  </a:lnTo>
                  <a:lnTo>
                    <a:pt x="56" y="541"/>
                  </a:lnTo>
                  <a:lnTo>
                    <a:pt x="75" y="596"/>
                  </a:lnTo>
                  <a:lnTo>
                    <a:pt x="112" y="634"/>
                  </a:lnTo>
                  <a:lnTo>
                    <a:pt x="168" y="671"/>
                  </a:lnTo>
                  <a:lnTo>
                    <a:pt x="224" y="690"/>
                  </a:lnTo>
                  <a:lnTo>
                    <a:pt x="336" y="690"/>
                  </a:lnTo>
                  <a:lnTo>
                    <a:pt x="429" y="652"/>
                  </a:lnTo>
                  <a:lnTo>
                    <a:pt x="466" y="634"/>
                  </a:lnTo>
                  <a:lnTo>
                    <a:pt x="485" y="652"/>
                  </a:lnTo>
                  <a:lnTo>
                    <a:pt x="541" y="708"/>
                  </a:lnTo>
                  <a:lnTo>
                    <a:pt x="634" y="727"/>
                  </a:lnTo>
                  <a:lnTo>
                    <a:pt x="690" y="727"/>
                  </a:lnTo>
                  <a:lnTo>
                    <a:pt x="764" y="708"/>
                  </a:lnTo>
                  <a:lnTo>
                    <a:pt x="820" y="671"/>
                  </a:lnTo>
                  <a:lnTo>
                    <a:pt x="839" y="634"/>
                  </a:lnTo>
                  <a:lnTo>
                    <a:pt x="857" y="596"/>
                  </a:lnTo>
                  <a:lnTo>
                    <a:pt x="876" y="559"/>
                  </a:lnTo>
                  <a:lnTo>
                    <a:pt x="857" y="503"/>
                  </a:lnTo>
                  <a:lnTo>
                    <a:pt x="839" y="466"/>
                  </a:lnTo>
                  <a:lnTo>
                    <a:pt x="876" y="485"/>
                  </a:lnTo>
                  <a:lnTo>
                    <a:pt x="950" y="466"/>
                  </a:lnTo>
                  <a:lnTo>
                    <a:pt x="988" y="447"/>
                  </a:lnTo>
                  <a:lnTo>
                    <a:pt x="1006" y="429"/>
                  </a:lnTo>
                  <a:lnTo>
                    <a:pt x="1025" y="391"/>
                  </a:lnTo>
                  <a:lnTo>
                    <a:pt x="1025" y="336"/>
                  </a:lnTo>
                  <a:lnTo>
                    <a:pt x="1006" y="280"/>
                  </a:lnTo>
                  <a:lnTo>
                    <a:pt x="969" y="242"/>
                  </a:lnTo>
                  <a:lnTo>
                    <a:pt x="932" y="205"/>
                  </a:lnTo>
                  <a:lnTo>
                    <a:pt x="727" y="205"/>
                  </a:lnTo>
                  <a:lnTo>
                    <a:pt x="727" y="187"/>
                  </a:lnTo>
                  <a:lnTo>
                    <a:pt x="746" y="112"/>
                  </a:lnTo>
                  <a:lnTo>
                    <a:pt x="727" y="93"/>
                  </a:lnTo>
                  <a:lnTo>
                    <a:pt x="690" y="56"/>
                  </a:lnTo>
                  <a:lnTo>
                    <a:pt x="652" y="19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437907" y="3008383"/>
              <a:ext cx="41258" cy="29357"/>
            </a:xfrm>
            <a:custGeom>
              <a:avLst/>
              <a:gdLst/>
              <a:ahLst/>
              <a:cxnLst/>
              <a:rect l="l" t="t" r="r" b="b"/>
              <a:pathLst>
                <a:path w="839" h="597" extrusionOk="0">
                  <a:moveTo>
                    <a:pt x="355" y="1"/>
                  </a:moveTo>
                  <a:lnTo>
                    <a:pt x="317" y="19"/>
                  </a:lnTo>
                  <a:lnTo>
                    <a:pt x="299" y="57"/>
                  </a:lnTo>
                  <a:lnTo>
                    <a:pt x="280" y="112"/>
                  </a:lnTo>
                  <a:lnTo>
                    <a:pt x="280" y="150"/>
                  </a:lnTo>
                  <a:lnTo>
                    <a:pt x="243" y="131"/>
                  </a:lnTo>
                  <a:lnTo>
                    <a:pt x="168" y="112"/>
                  </a:lnTo>
                  <a:lnTo>
                    <a:pt x="75" y="112"/>
                  </a:lnTo>
                  <a:lnTo>
                    <a:pt x="38" y="131"/>
                  </a:lnTo>
                  <a:lnTo>
                    <a:pt x="19" y="187"/>
                  </a:lnTo>
                  <a:lnTo>
                    <a:pt x="1" y="224"/>
                  </a:lnTo>
                  <a:lnTo>
                    <a:pt x="1" y="243"/>
                  </a:lnTo>
                  <a:lnTo>
                    <a:pt x="38" y="280"/>
                  </a:lnTo>
                  <a:lnTo>
                    <a:pt x="94" y="317"/>
                  </a:lnTo>
                  <a:lnTo>
                    <a:pt x="112" y="317"/>
                  </a:lnTo>
                  <a:lnTo>
                    <a:pt x="94" y="336"/>
                  </a:lnTo>
                  <a:lnTo>
                    <a:pt x="57" y="373"/>
                  </a:lnTo>
                  <a:lnTo>
                    <a:pt x="57" y="411"/>
                  </a:lnTo>
                  <a:lnTo>
                    <a:pt x="57" y="448"/>
                  </a:lnTo>
                  <a:lnTo>
                    <a:pt x="57" y="485"/>
                  </a:lnTo>
                  <a:lnTo>
                    <a:pt x="94" y="504"/>
                  </a:lnTo>
                  <a:lnTo>
                    <a:pt x="150" y="541"/>
                  </a:lnTo>
                  <a:lnTo>
                    <a:pt x="187" y="560"/>
                  </a:lnTo>
                  <a:lnTo>
                    <a:pt x="280" y="560"/>
                  </a:lnTo>
                  <a:lnTo>
                    <a:pt x="355" y="522"/>
                  </a:lnTo>
                  <a:lnTo>
                    <a:pt x="373" y="522"/>
                  </a:lnTo>
                  <a:lnTo>
                    <a:pt x="392" y="541"/>
                  </a:lnTo>
                  <a:lnTo>
                    <a:pt x="448" y="560"/>
                  </a:lnTo>
                  <a:lnTo>
                    <a:pt x="522" y="597"/>
                  </a:lnTo>
                  <a:lnTo>
                    <a:pt x="560" y="578"/>
                  </a:lnTo>
                  <a:lnTo>
                    <a:pt x="615" y="578"/>
                  </a:lnTo>
                  <a:lnTo>
                    <a:pt x="671" y="541"/>
                  </a:lnTo>
                  <a:lnTo>
                    <a:pt x="690" y="522"/>
                  </a:lnTo>
                  <a:lnTo>
                    <a:pt x="709" y="448"/>
                  </a:lnTo>
                  <a:lnTo>
                    <a:pt x="690" y="411"/>
                  </a:lnTo>
                  <a:lnTo>
                    <a:pt x="690" y="392"/>
                  </a:lnTo>
                  <a:lnTo>
                    <a:pt x="709" y="392"/>
                  </a:lnTo>
                  <a:lnTo>
                    <a:pt x="764" y="373"/>
                  </a:lnTo>
                  <a:lnTo>
                    <a:pt x="802" y="373"/>
                  </a:lnTo>
                  <a:lnTo>
                    <a:pt x="820" y="336"/>
                  </a:lnTo>
                  <a:lnTo>
                    <a:pt x="839" y="317"/>
                  </a:lnTo>
                  <a:lnTo>
                    <a:pt x="839" y="262"/>
                  </a:lnTo>
                  <a:lnTo>
                    <a:pt x="820" y="224"/>
                  </a:lnTo>
                  <a:lnTo>
                    <a:pt x="802" y="187"/>
                  </a:lnTo>
                  <a:lnTo>
                    <a:pt x="746" y="168"/>
                  </a:lnTo>
                  <a:lnTo>
                    <a:pt x="597" y="168"/>
                  </a:lnTo>
                  <a:lnTo>
                    <a:pt x="597" y="150"/>
                  </a:lnTo>
                  <a:lnTo>
                    <a:pt x="597" y="94"/>
                  </a:lnTo>
                  <a:lnTo>
                    <a:pt x="597" y="75"/>
                  </a:lnTo>
                  <a:lnTo>
                    <a:pt x="560" y="38"/>
                  </a:lnTo>
                  <a:lnTo>
                    <a:pt x="522" y="1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506400" y="3033118"/>
              <a:ext cx="44897" cy="32111"/>
            </a:xfrm>
            <a:custGeom>
              <a:avLst/>
              <a:gdLst/>
              <a:ahLst/>
              <a:cxnLst/>
              <a:rect l="l" t="t" r="r" b="b"/>
              <a:pathLst>
                <a:path w="913" h="653" extrusionOk="0">
                  <a:moveTo>
                    <a:pt x="484" y="1"/>
                  </a:moveTo>
                  <a:lnTo>
                    <a:pt x="428" y="19"/>
                  </a:lnTo>
                  <a:lnTo>
                    <a:pt x="354" y="38"/>
                  </a:lnTo>
                  <a:lnTo>
                    <a:pt x="317" y="57"/>
                  </a:lnTo>
                  <a:lnTo>
                    <a:pt x="279" y="75"/>
                  </a:lnTo>
                  <a:lnTo>
                    <a:pt x="279" y="112"/>
                  </a:lnTo>
                  <a:lnTo>
                    <a:pt x="279" y="168"/>
                  </a:lnTo>
                  <a:lnTo>
                    <a:pt x="279" y="187"/>
                  </a:lnTo>
                  <a:lnTo>
                    <a:pt x="112" y="187"/>
                  </a:lnTo>
                  <a:lnTo>
                    <a:pt x="56" y="206"/>
                  </a:lnTo>
                  <a:lnTo>
                    <a:pt x="19" y="243"/>
                  </a:lnTo>
                  <a:lnTo>
                    <a:pt x="0" y="299"/>
                  </a:lnTo>
                  <a:lnTo>
                    <a:pt x="0" y="336"/>
                  </a:lnTo>
                  <a:lnTo>
                    <a:pt x="19" y="373"/>
                  </a:lnTo>
                  <a:lnTo>
                    <a:pt x="56" y="411"/>
                  </a:lnTo>
                  <a:lnTo>
                    <a:pt x="75" y="411"/>
                  </a:lnTo>
                  <a:lnTo>
                    <a:pt x="149" y="429"/>
                  </a:lnTo>
                  <a:lnTo>
                    <a:pt x="168" y="429"/>
                  </a:lnTo>
                  <a:lnTo>
                    <a:pt x="149" y="448"/>
                  </a:lnTo>
                  <a:lnTo>
                    <a:pt x="149" y="504"/>
                  </a:lnTo>
                  <a:lnTo>
                    <a:pt x="149" y="541"/>
                  </a:lnTo>
                  <a:lnTo>
                    <a:pt x="168" y="560"/>
                  </a:lnTo>
                  <a:lnTo>
                    <a:pt x="186" y="597"/>
                  </a:lnTo>
                  <a:lnTo>
                    <a:pt x="242" y="634"/>
                  </a:lnTo>
                  <a:lnTo>
                    <a:pt x="279" y="653"/>
                  </a:lnTo>
                  <a:lnTo>
                    <a:pt x="335" y="653"/>
                  </a:lnTo>
                  <a:lnTo>
                    <a:pt x="428" y="634"/>
                  </a:lnTo>
                  <a:lnTo>
                    <a:pt x="484" y="597"/>
                  </a:lnTo>
                  <a:lnTo>
                    <a:pt x="503" y="578"/>
                  </a:lnTo>
                  <a:lnTo>
                    <a:pt x="522" y="597"/>
                  </a:lnTo>
                  <a:lnTo>
                    <a:pt x="596" y="615"/>
                  </a:lnTo>
                  <a:lnTo>
                    <a:pt x="745" y="615"/>
                  </a:lnTo>
                  <a:lnTo>
                    <a:pt x="801" y="578"/>
                  </a:lnTo>
                  <a:lnTo>
                    <a:pt x="838" y="541"/>
                  </a:lnTo>
                  <a:lnTo>
                    <a:pt x="857" y="504"/>
                  </a:lnTo>
                  <a:lnTo>
                    <a:pt x="857" y="466"/>
                  </a:lnTo>
                  <a:lnTo>
                    <a:pt x="857" y="429"/>
                  </a:lnTo>
                  <a:lnTo>
                    <a:pt x="820" y="373"/>
                  </a:lnTo>
                  <a:lnTo>
                    <a:pt x="801" y="355"/>
                  </a:lnTo>
                  <a:lnTo>
                    <a:pt x="820" y="355"/>
                  </a:lnTo>
                  <a:lnTo>
                    <a:pt x="876" y="336"/>
                  </a:lnTo>
                  <a:lnTo>
                    <a:pt x="913" y="299"/>
                  </a:lnTo>
                  <a:lnTo>
                    <a:pt x="913" y="261"/>
                  </a:lnTo>
                  <a:lnTo>
                    <a:pt x="913" y="224"/>
                  </a:lnTo>
                  <a:lnTo>
                    <a:pt x="876" y="168"/>
                  </a:lnTo>
                  <a:lnTo>
                    <a:pt x="838" y="150"/>
                  </a:lnTo>
                  <a:lnTo>
                    <a:pt x="801" y="131"/>
                  </a:lnTo>
                  <a:lnTo>
                    <a:pt x="745" y="131"/>
                  </a:lnTo>
                  <a:lnTo>
                    <a:pt x="671" y="150"/>
                  </a:lnTo>
                  <a:lnTo>
                    <a:pt x="633" y="168"/>
                  </a:lnTo>
                  <a:lnTo>
                    <a:pt x="615" y="131"/>
                  </a:lnTo>
                  <a:lnTo>
                    <a:pt x="596" y="75"/>
                  </a:lnTo>
                  <a:lnTo>
                    <a:pt x="578" y="38"/>
                  </a:lnTo>
                  <a:lnTo>
                    <a:pt x="540" y="19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F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877374" y="3099062"/>
              <a:ext cx="36685" cy="27538"/>
            </a:xfrm>
            <a:custGeom>
              <a:avLst/>
              <a:gdLst/>
              <a:ahLst/>
              <a:cxnLst/>
              <a:rect l="l" t="t" r="r" b="b"/>
              <a:pathLst>
                <a:path w="746" h="560" extrusionOk="0">
                  <a:moveTo>
                    <a:pt x="317" y="1"/>
                  </a:moveTo>
                  <a:lnTo>
                    <a:pt x="280" y="20"/>
                  </a:lnTo>
                  <a:lnTo>
                    <a:pt x="261" y="38"/>
                  </a:lnTo>
                  <a:lnTo>
                    <a:pt x="261" y="75"/>
                  </a:lnTo>
                  <a:lnTo>
                    <a:pt x="261" y="94"/>
                  </a:lnTo>
                  <a:lnTo>
                    <a:pt x="224" y="94"/>
                  </a:lnTo>
                  <a:lnTo>
                    <a:pt x="150" y="57"/>
                  </a:lnTo>
                  <a:lnTo>
                    <a:pt x="75" y="57"/>
                  </a:lnTo>
                  <a:lnTo>
                    <a:pt x="38" y="75"/>
                  </a:lnTo>
                  <a:lnTo>
                    <a:pt x="0" y="113"/>
                  </a:lnTo>
                  <a:lnTo>
                    <a:pt x="0" y="150"/>
                  </a:lnTo>
                  <a:lnTo>
                    <a:pt x="0" y="187"/>
                  </a:lnTo>
                  <a:lnTo>
                    <a:pt x="38" y="224"/>
                  </a:lnTo>
                  <a:lnTo>
                    <a:pt x="75" y="243"/>
                  </a:lnTo>
                  <a:lnTo>
                    <a:pt x="94" y="262"/>
                  </a:lnTo>
                  <a:lnTo>
                    <a:pt x="94" y="280"/>
                  </a:lnTo>
                  <a:lnTo>
                    <a:pt x="56" y="318"/>
                  </a:lnTo>
                  <a:lnTo>
                    <a:pt x="56" y="373"/>
                  </a:lnTo>
                  <a:lnTo>
                    <a:pt x="75" y="411"/>
                  </a:lnTo>
                  <a:lnTo>
                    <a:pt x="94" y="448"/>
                  </a:lnTo>
                  <a:lnTo>
                    <a:pt x="131" y="467"/>
                  </a:lnTo>
                  <a:lnTo>
                    <a:pt x="168" y="485"/>
                  </a:lnTo>
                  <a:lnTo>
                    <a:pt x="299" y="485"/>
                  </a:lnTo>
                  <a:lnTo>
                    <a:pt x="317" y="467"/>
                  </a:lnTo>
                  <a:lnTo>
                    <a:pt x="336" y="485"/>
                  </a:lnTo>
                  <a:lnTo>
                    <a:pt x="392" y="523"/>
                  </a:lnTo>
                  <a:lnTo>
                    <a:pt x="466" y="560"/>
                  </a:lnTo>
                  <a:lnTo>
                    <a:pt x="522" y="560"/>
                  </a:lnTo>
                  <a:lnTo>
                    <a:pt x="559" y="541"/>
                  </a:lnTo>
                  <a:lnTo>
                    <a:pt x="597" y="523"/>
                  </a:lnTo>
                  <a:lnTo>
                    <a:pt x="634" y="504"/>
                  </a:lnTo>
                  <a:lnTo>
                    <a:pt x="634" y="448"/>
                  </a:lnTo>
                  <a:lnTo>
                    <a:pt x="634" y="392"/>
                  </a:lnTo>
                  <a:lnTo>
                    <a:pt x="615" y="373"/>
                  </a:lnTo>
                  <a:lnTo>
                    <a:pt x="690" y="373"/>
                  </a:lnTo>
                  <a:lnTo>
                    <a:pt x="727" y="355"/>
                  </a:lnTo>
                  <a:lnTo>
                    <a:pt x="746" y="336"/>
                  </a:lnTo>
                  <a:lnTo>
                    <a:pt x="746" y="299"/>
                  </a:lnTo>
                  <a:lnTo>
                    <a:pt x="727" y="243"/>
                  </a:lnTo>
                  <a:lnTo>
                    <a:pt x="708" y="224"/>
                  </a:lnTo>
                  <a:lnTo>
                    <a:pt x="634" y="187"/>
                  </a:lnTo>
                  <a:lnTo>
                    <a:pt x="559" y="169"/>
                  </a:lnTo>
                  <a:lnTo>
                    <a:pt x="522" y="187"/>
                  </a:lnTo>
                  <a:lnTo>
                    <a:pt x="541" y="150"/>
                  </a:lnTo>
                  <a:lnTo>
                    <a:pt x="541" y="94"/>
                  </a:lnTo>
                  <a:lnTo>
                    <a:pt x="522" y="57"/>
                  </a:lnTo>
                  <a:lnTo>
                    <a:pt x="503" y="38"/>
                  </a:lnTo>
                  <a:lnTo>
                    <a:pt x="466" y="20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FFF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603471" y="2975436"/>
              <a:ext cx="35799" cy="26604"/>
            </a:xfrm>
            <a:custGeom>
              <a:avLst/>
              <a:gdLst/>
              <a:ahLst/>
              <a:cxnLst/>
              <a:rect l="l" t="t" r="r" b="b"/>
              <a:pathLst>
                <a:path w="728" h="541" extrusionOk="0">
                  <a:moveTo>
                    <a:pt x="355" y="0"/>
                  </a:moveTo>
                  <a:lnTo>
                    <a:pt x="299" y="19"/>
                  </a:lnTo>
                  <a:lnTo>
                    <a:pt x="261" y="37"/>
                  </a:lnTo>
                  <a:lnTo>
                    <a:pt x="224" y="56"/>
                  </a:lnTo>
                  <a:lnTo>
                    <a:pt x="206" y="112"/>
                  </a:lnTo>
                  <a:lnTo>
                    <a:pt x="206" y="149"/>
                  </a:lnTo>
                  <a:lnTo>
                    <a:pt x="206" y="168"/>
                  </a:lnTo>
                  <a:lnTo>
                    <a:pt x="112" y="168"/>
                  </a:lnTo>
                  <a:lnTo>
                    <a:pt x="38" y="186"/>
                  </a:lnTo>
                  <a:lnTo>
                    <a:pt x="1" y="224"/>
                  </a:lnTo>
                  <a:lnTo>
                    <a:pt x="1" y="261"/>
                  </a:lnTo>
                  <a:lnTo>
                    <a:pt x="1" y="298"/>
                  </a:lnTo>
                  <a:lnTo>
                    <a:pt x="19" y="335"/>
                  </a:lnTo>
                  <a:lnTo>
                    <a:pt x="57" y="354"/>
                  </a:lnTo>
                  <a:lnTo>
                    <a:pt x="131" y="354"/>
                  </a:lnTo>
                  <a:lnTo>
                    <a:pt x="131" y="373"/>
                  </a:lnTo>
                  <a:lnTo>
                    <a:pt x="112" y="429"/>
                  </a:lnTo>
                  <a:lnTo>
                    <a:pt x="131" y="466"/>
                  </a:lnTo>
                  <a:lnTo>
                    <a:pt x="150" y="503"/>
                  </a:lnTo>
                  <a:lnTo>
                    <a:pt x="187" y="522"/>
                  </a:lnTo>
                  <a:lnTo>
                    <a:pt x="243" y="540"/>
                  </a:lnTo>
                  <a:lnTo>
                    <a:pt x="280" y="540"/>
                  </a:lnTo>
                  <a:lnTo>
                    <a:pt x="355" y="503"/>
                  </a:lnTo>
                  <a:lnTo>
                    <a:pt x="410" y="466"/>
                  </a:lnTo>
                  <a:lnTo>
                    <a:pt x="485" y="484"/>
                  </a:lnTo>
                  <a:lnTo>
                    <a:pt x="559" y="484"/>
                  </a:lnTo>
                  <a:lnTo>
                    <a:pt x="615" y="466"/>
                  </a:lnTo>
                  <a:lnTo>
                    <a:pt x="653" y="447"/>
                  </a:lnTo>
                  <a:lnTo>
                    <a:pt x="671" y="410"/>
                  </a:lnTo>
                  <a:lnTo>
                    <a:pt x="690" y="373"/>
                  </a:lnTo>
                  <a:lnTo>
                    <a:pt x="671" y="317"/>
                  </a:lnTo>
                  <a:lnTo>
                    <a:pt x="653" y="280"/>
                  </a:lnTo>
                  <a:lnTo>
                    <a:pt x="634" y="280"/>
                  </a:lnTo>
                  <a:lnTo>
                    <a:pt x="690" y="242"/>
                  </a:lnTo>
                  <a:lnTo>
                    <a:pt x="727" y="205"/>
                  </a:lnTo>
                  <a:lnTo>
                    <a:pt x="727" y="186"/>
                  </a:lnTo>
                  <a:lnTo>
                    <a:pt x="708" y="149"/>
                  </a:lnTo>
                  <a:lnTo>
                    <a:pt x="690" y="112"/>
                  </a:lnTo>
                  <a:lnTo>
                    <a:pt x="653" y="93"/>
                  </a:lnTo>
                  <a:lnTo>
                    <a:pt x="578" y="93"/>
                  </a:lnTo>
                  <a:lnTo>
                    <a:pt x="504" y="112"/>
                  </a:lnTo>
                  <a:lnTo>
                    <a:pt x="485" y="130"/>
                  </a:lnTo>
                  <a:lnTo>
                    <a:pt x="485" y="112"/>
                  </a:lnTo>
                  <a:lnTo>
                    <a:pt x="448" y="56"/>
                  </a:lnTo>
                  <a:lnTo>
                    <a:pt x="429" y="37"/>
                  </a:lnTo>
                  <a:lnTo>
                    <a:pt x="410" y="1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346090" y="2958028"/>
              <a:ext cx="34816" cy="26604"/>
            </a:xfrm>
            <a:custGeom>
              <a:avLst/>
              <a:gdLst/>
              <a:ahLst/>
              <a:cxnLst/>
              <a:rect l="l" t="t" r="r" b="b"/>
              <a:pathLst>
                <a:path w="708" h="541" extrusionOk="0">
                  <a:moveTo>
                    <a:pt x="261" y="0"/>
                  </a:moveTo>
                  <a:lnTo>
                    <a:pt x="224" y="37"/>
                  </a:lnTo>
                  <a:lnTo>
                    <a:pt x="168" y="56"/>
                  </a:lnTo>
                  <a:lnTo>
                    <a:pt x="149" y="93"/>
                  </a:lnTo>
                  <a:lnTo>
                    <a:pt x="130" y="131"/>
                  </a:lnTo>
                  <a:lnTo>
                    <a:pt x="149" y="149"/>
                  </a:lnTo>
                  <a:lnTo>
                    <a:pt x="149" y="186"/>
                  </a:lnTo>
                  <a:lnTo>
                    <a:pt x="168" y="205"/>
                  </a:lnTo>
                  <a:lnTo>
                    <a:pt x="130" y="205"/>
                  </a:lnTo>
                  <a:lnTo>
                    <a:pt x="75" y="242"/>
                  </a:lnTo>
                  <a:lnTo>
                    <a:pt x="19" y="280"/>
                  </a:lnTo>
                  <a:lnTo>
                    <a:pt x="0" y="317"/>
                  </a:lnTo>
                  <a:lnTo>
                    <a:pt x="0" y="354"/>
                  </a:lnTo>
                  <a:lnTo>
                    <a:pt x="19" y="391"/>
                  </a:lnTo>
                  <a:lnTo>
                    <a:pt x="37" y="410"/>
                  </a:lnTo>
                  <a:lnTo>
                    <a:pt x="93" y="429"/>
                  </a:lnTo>
                  <a:lnTo>
                    <a:pt x="149" y="410"/>
                  </a:lnTo>
                  <a:lnTo>
                    <a:pt x="168" y="410"/>
                  </a:lnTo>
                  <a:lnTo>
                    <a:pt x="168" y="429"/>
                  </a:lnTo>
                  <a:lnTo>
                    <a:pt x="168" y="466"/>
                  </a:lnTo>
                  <a:lnTo>
                    <a:pt x="205" y="522"/>
                  </a:lnTo>
                  <a:lnTo>
                    <a:pt x="242" y="540"/>
                  </a:lnTo>
                  <a:lnTo>
                    <a:pt x="335" y="540"/>
                  </a:lnTo>
                  <a:lnTo>
                    <a:pt x="373" y="522"/>
                  </a:lnTo>
                  <a:lnTo>
                    <a:pt x="429" y="484"/>
                  </a:lnTo>
                  <a:lnTo>
                    <a:pt x="447" y="447"/>
                  </a:lnTo>
                  <a:lnTo>
                    <a:pt x="466" y="429"/>
                  </a:lnTo>
                  <a:lnTo>
                    <a:pt x="540" y="429"/>
                  </a:lnTo>
                  <a:lnTo>
                    <a:pt x="615" y="391"/>
                  </a:lnTo>
                  <a:lnTo>
                    <a:pt x="652" y="373"/>
                  </a:lnTo>
                  <a:lnTo>
                    <a:pt x="689" y="335"/>
                  </a:lnTo>
                  <a:lnTo>
                    <a:pt x="708" y="298"/>
                  </a:lnTo>
                  <a:lnTo>
                    <a:pt x="708" y="261"/>
                  </a:lnTo>
                  <a:lnTo>
                    <a:pt x="671" y="205"/>
                  </a:lnTo>
                  <a:lnTo>
                    <a:pt x="633" y="186"/>
                  </a:lnTo>
                  <a:lnTo>
                    <a:pt x="615" y="168"/>
                  </a:lnTo>
                  <a:lnTo>
                    <a:pt x="671" y="131"/>
                  </a:lnTo>
                  <a:lnTo>
                    <a:pt x="671" y="93"/>
                  </a:lnTo>
                  <a:lnTo>
                    <a:pt x="671" y="56"/>
                  </a:lnTo>
                  <a:lnTo>
                    <a:pt x="652" y="37"/>
                  </a:lnTo>
                  <a:lnTo>
                    <a:pt x="615" y="19"/>
                  </a:lnTo>
                  <a:lnTo>
                    <a:pt x="578" y="0"/>
                  </a:lnTo>
                  <a:lnTo>
                    <a:pt x="503" y="19"/>
                  </a:lnTo>
                  <a:lnTo>
                    <a:pt x="447" y="56"/>
                  </a:lnTo>
                  <a:lnTo>
                    <a:pt x="429" y="93"/>
                  </a:lnTo>
                  <a:lnTo>
                    <a:pt x="410" y="56"/>
                  </a:lnTo>
                  <a:lnTo>
                    <a:pt x="373" y="19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682249" y="3012072"/>
              <a:ext cx="40373" cy="28423"/>
            </a:xfrm>
            <a:custGeom>
              <a:avLst/>
              <a:gdLst/>
              <a:ahLst/>
              <a:cxnLst/>
              <a:rect l="l" t="t" r="r" b="b"/>
              <a:pathLst>
                <a:path w="821" h="578" extrusionOk="0">
                  <a:moveTo>
                    <a:pt x="355" y="0"/>
                  </a:moveTo>
                  <a:lnTo>
                    <a:pt x="317" y="19"/>
                  </a:lnTo>
                  <a:lnTo>
                    <a:pt x="280" y="37"/>
                  </a:lnTo>
                  <a:lnTo>
                    <a:pt x="280" y="75"/>
                  </a:lnTo>
                  <a:lnTo>
                    <a:pt x="261" y="112"/>
                  </a:lnTo>
                  <a:lnTo>
                    <a:pt x="261" y="131"/>
                  </a:lnTo>
                  <a:lnTo>
                    <a:pt x="224" y="131"/>
                  </a:lnTo>
                  <a:lnTo>
                    <a:pt x="150" y="112"/>
                  </a:lnTo>
                  <a:lnTo>
                    <a:pt x="112" y="112"/>
                  </a:lnTo>
                  <a:lnTo>
                    <a:pt x="75" y="131"/>
                  </a:lnTo>
                  <a:lnTo>
                    <a:pt x="38" y="149"/>
                  </a:lnTo>
                  <a:lnTo>
                    <a:pt x="1" y="187"/>
                  </a:lnTo>
                  <a:lnTo>
                    <a:pt x="1" y="224"/>
                  </a:lnTo>
                  <a:lnTo>
                    <a:pt x="1" y="261"/>
                  </a:lnTo>
                  <a:lnTo>
                    <a:pt x="19" y="298"/>
                  </a:lnTo>
                  <a:lnTo>
                    <a:pt x="57" y="317"/>
                  </a:lnTo>
                  <a:lnTo>
                    <a:pt x="94" y="317"/>
                  </a:lnTo>
                  <a:lnTo>
                    <a:pt x="131" y="336"/>
                  </a:lnTo>
                  <a:lnTo>
                    <a:pt x="112" y="354"/>
                  </a:lnTo>
                  <a:lnTo>
                    <a:pt x="94" y="391"/>
                  </a:lnTo>
                  <a:lnTo>
                    <a:pt x="94" y="447"/>
                  </a:lnTo>
                  <a:lnTo>
                    <a:pt x="112" y="485"/>
                  </a:lnTo>
                  <a:lnTo>
                    <a:pt x="150" y="522"/>
                  </a:lnTo>
                  <a:lnTo>
                    <a:pt x="187" y="540"/>
                  </a:lnTo>
                  <a:lnTo>
                    <a:pt x="243" y="559"/>
                  </a:lnTo>
                  <a:lnTo>
                    <a:pt x="317" y="559"/>
                  </a:lnTo>
                  <a:lnTo>
                    <a:pt x="373" y="522"/>
                  </a:lnTo>
                  <a:lnTo>
                    <a:pt x="392" y="522"/>
                  </a:lnTo>
                  <a:lnTo>
                    <a:pt x="410" y="540"/>
                  </a:lnTo>
                  <a:lnTo>
                    <a:pt x="466" y="559"/>
                  </a:lnTo>
                  <a:lnTo>
                    <a:pt x="560" y="578"/>
                  </a:lnTo>
                  <a:lnTo>
                    <a:pt x="597" y="578"/>
                  </a:lnTo>
                  <a:lnTo>
                    <a:pt x="653" y="559"/>
                  </a:lnTo>
                  <a:lnTo>
                    <a:pt x="690" y="540"/>
                  </a:lnTo>
                  <a:lnTo>
                    <a:pt x="709" y="503"/>
                  </a:lnTo>
                  <a:lnTo>
                    <a:pt x="727" y="466"/>
                  </a:lnTo>
                  <a:lnTo>
                    <a:pt x="727" y="447"/>
                  </a:lnTo>
                  <a:lnTo>
                    <a:pt x="709" y="391"/>
                  </a:lnTo>
                  <a:lnTo>
                    <a:pt x="690" y="373"/>
                  </a:lnTo>
                  <a:lnTo>
                    <a:pt x="764" y="354"/>
                  </a:lnTo>
                  <a:lnTo>
                    <a:pt x="802" y="317"/>
                  </a:lnTo>
                  <a:lnTo>
                    <a:pt x="820" y="298"/>
                  </a:lnTo>
                  <a:lnTo>
                    <a:pt x="802" y="261"/>
                  </a:lnTo>
                  <a:lnTo>
                    <a:pt x="802" y="205"/>
                  </a:lnTo>
                  <a:lnTo>
                    <a:pt x="764" y="187"/>
                  </a:lnTo>
                  <a:lnTo>
                    <a:pt x="727" y="168"/>
                  </a:lnTo>
                  <a:lnTo>
                    <a:pt x="560" y="168"/>
                  </a:lnTo>
                  <a:lnTo>
                    <a:pt x="578" y="149"/>
                  </a:lnTo>
                  <a:lnTo>
                    <a:pt x="560" y="93"/>
                  </a:lnTo>
                  <a:lnTo>
                    <a:pt x="541" y="56"/>
                  </a:lnTo>
                  <a:lnTo>
                    <a:pt x="522" y="1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772927" y="3005630"/>
              <a:ext cx="29357" cy="22030"/>
            </a:xfrm>
            <a:custGeom>
              <a:avLst/>
              <a:gdLst/>
              <a:ahLst/>
              <a:cxnLst/>
              <a:rect l="l" t="t" r="r" b="b"/>
              <a:pathLst>
                <a:path w="597" h="448" extrusionOk="0">
                  <a:moveTo>
                    <a:pt x="299" y="1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50" y="94"/>
                  </a:lnTo>
                  <a:lnTo>
                    <a:pt x="169" y="131"/>
                  </a:lnTo>
                  <a:lnTo>
                    <a:pt x="75" y="150"/>
                  </a:lnTo>
                  <a:lnTo>
                    <a:pt x="19" y="168"/>
                  </a:lnTo>
                  <a:lnTo>
                    <a:pt x="1" y="187"/>
                  </a:lnTo>
                  <a:lnTo>
                    <a:pt x="1" y="224"/>
                  </a:lnTo>
                  <a:lnTo>
                    <a:pt x="1" y="262"/>
                  </a:lnTo>
                  <a:lnTo>
                    <a:pt x="1" y="280"/>
                  </a:lnTo>
                  <a:lnTo>
                    <a:pt x="57" y="299"/>
                  </a:lnTo>
                  <a:lnTo>
                    <a:pt x="113" y="299"/>
                  </a:lnTo>
                  <a:lnTo>
                    <a:pt x="94" y="355"/>
                  </a:lnTo>
                  <a:lnTo>
                    <a:pt x="113" y="392"/>
                  </a:lnTo>
                  <a:lnTo>
                    <a:pt x="169" y="429"/>
                  </a:lnTo>
                  <a:lnTo>
                    <a:pt x="243" y="448"/>
                  </a:lnTo>
                  <a:lnTo>
                    <a:pt x="299" y="429"/>
                  </a:lnTo>
                  <a:lnTo>
                    <a:pt x="336" y="373"/>
                  </a:lnTo>
                  <a:lnTo>
                    <a:pt x="411" y="392"/>
                  </a:lnTo>
                  <a:lnTo>
                    <a:pt x="467" y="392"/>
                  </a:lnTo>
                  <a:lnTo>
                    <a:pt x="541" y="355"/>
                  </a:lnTo>
                  <a:lnTo>
                    <a:pt x="560" y="336"/>
                  </a:lnTo>
                  <a:lnTo>
                    <a:pt x="578" y="299"/>
                  </a:lnTo>
                  <a:lnTo>
                    <a:pt x="560" y="262"/>
                  </a:lnTo>
                  <a:lnTo>
                    <a:pt x="522" y="224"/>
                  </a:lnTo>
                  <a:lnTo>
                    <a:pt x="578" y="187"/>
                  </a:lnTo>
                  <a:lnTo>
                    <a:pt x="597" y="168"/>
                  </a:lnTo>
                  <a:lnTo>
                    <a:pt x="597" y="113"/>
                  </a:lnTo>
                  <a:lnTo>
                    <a:pt x="560" y="94"/>
                  </a:lnTo>
                  <a:lnTo>
                    <a:pt x="541" y="75"/>
                  </a:lnTo>
                  <a:lnTo>
                    <a:pt x="467" y="75"/>
                  </a:lnTo>
                  <a:lnTo>
                    <a:pt x="392" y="94"/>
                  </a:lnTo>
                  <a:lnTo>
                    <a:pt x="392" y="75"/>
                  </a:lnTo>
                  <a:lnTo>
                    <a:pt x="373" y="38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447734" y="2964421"/>
              <a:ext cx="32111" cy="23850"/>
            </a:xfrm>
            <a:custGeom>
              <a:avLst/>
              <a:gdLst/>
              <a:ahLst/>
              <a:cxnLst/>
              <a:rect l="l" t="t" r="r" b="b"/>
              <a:pathLst>
                <a:path w="653" h="485" extrusionOk="0">
                  <a:moveTo>
                    <a:pt x="262" y="1"/>
                  </a:moveTo>
                  <a:lnTo>
                    <a:pt x="206" y="19"/>
                  </a:lnTo>
                  <a:lnTo>
                    <a:pt x="168" y="38"/>
                  </a:lnTo>
                  <a:lnTo>
                    <a:pt x="150" y="75"/>
                  </a:lnTo>
                  <a:lnTo>
                    <a:pt x="131" y="131"/>
                  </a:lnTo>
                  <a:lnTo>
                    <a:pt x="150" y="168"/>
                  </a:lnTo>
                  <a:lnTo>
                    <a:pt x="168" y="168"/>
                  </a:lnTo>
                  <a:lnTo>
                    <a:pt x="75" y="205"/>
                  </a:lnTo>
                  <a:lnTo>
                    <a:pt x="19" y="243"/>
                  </a:lnTo>
                  <a:lnTo>
                    <a:pt x="1" y="280"/>
                  </a:lnTo>
                  <a:lnTo>
                    <a:pt x="1" y="317"/>
                  </a:lnTo>
                  <a:lnTo>
                    <a:pt x="1" y="354"/>
                  </a:lnTo>
                  <a:lnTo>
                    <a:pt x="38" y="373"/>
                  </a:lnTo>
                  <a:lnTo>
                    <a:pt x="75" y="373"/>
                  </a:lnTo>
                  <a:lnTo>
                    <a:pt x="150" y="354"/>
                  </a:lnTo>
                  <a:lnTo>
                    <a:pt x="150" y="373"/>
                  </a:lnTo>
                  <a:lnTo>
                    <a:pt x="150" y="429"/>
                  </a:lnTo>
                  <a:lnTo>
                    <a:pt x="168" y="466"/>
                  </a:lnTo>
                  <a:lnTo>
                    <a:pt x="206" y="485"/>
                  </a:lnTo>
                  <a:lnTo>
                    <a:pt x="317" y="485"/>
                  </a:lnTo>
                  <a:lnTo>
                    <a:pt x="373" y="448"/>
                  </a:lnTo>
                  <a:lnTo>
                    <a:pt x="411" y="392"/>
                  </a:lnTo>
                  <a:lnTo>
                    <a:pt x="504" y="392"/>
                  </a:lnTo>
                  <a:lnTo>
                    <a:pt x="560" y="373"/>
                  </a:lnTo>
                  <a:lnTo>
                    <a:pt x="597" y="336"/>
                  </a:lnTo>
                  <a:lnTo>
                    <a:pt x="634" y="317"/>
                  </a:lnTo>
                  <a:lnTo>
                    <a:pt x="653" y="280"/>
                  </a:lnTo>
                  <a:lnTo>
                    <a:pt x="653" y="243"/>
                  </a:lnTo>
                  <a:lnTo>
                    <a:pt x="616" y="205"/>
                  </a:lnTo>
                  <a:lnTo>
                    <a:pt x="578" y="168"/>
                  </a:lnTo>
                  <a:lnTo>
                    <a:pt x="560" y="168"/>
                  </a:lnTo>
                  <a:lnTo>
                    <a:pt x="616" y="131"/>
                  </a:lnTo>
                  <a:lnTo>
                    <a:pt x="634" y="94"/>
                  </a:lnTo>
                  <a:lnTo>
                    <a:pt x="616" y="56"/>
                  </a:lnTo>
                  <a:lnTo>
                    <a:pt x="616" y="38"/>
                  </a:lnTo>
                  <a:lnTo>
                    <a:pt x="578" y="19"/>
                  </a:lnTo>
                  <a:lnTo>
                    <a:pt x="541" y="1"/>
                  </a:lnTo>
                  <a:lnTo>
                    <a:pt x="467" y="19"/>
                  </a:lnTo>
                  <a:lnTo>
                    <a:pt x="411" y="56"/>
                  </a:lnTo>
                  <a:lnTo>
                    <a:pt x="392" y="75"/>
                  </a:lnTo>
                  <a:lnTo>
                    <a:pt x="392" y="56"/>
                  </a:lnTo>
                  <a:lnTo>
                    <a:pt x="355" y="1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206827" y="2936932"/>
              <a:ext cx="32111" cy="23899"/>
            </a:xfrm>
            <a:custGeom>
              <a:avLst/>
              <a:gdLst/>
              <a:ahLst/>
              <a:cxnLst/>
              <a:rect l="l" t="t" r="r" b="b"/>
              <a:pathLst>
                <a:path w="653" h="486" extrusionOk="0">
                  <a:moveTo>
                    <a:pt x="299" y="1"/>
                  </a:moveTo>
                  <a:lnTo>
                    <a:pt x="261" y="19"/>
                  </a:lnTo>
                  <a:lnTo>
                    <a:pt x="205" y="38"/>
                  </a:lnTo>
                  <a:lnTo>
                    <a:pt x="187" y="57"/>
                  </a:lnTo>
                  <a:lnTo>
                    <a:pt x="168" y="112"/>
                  </a:lnTo>
                  <a:lnTo>
                    <a:pt x="168" y="150"/>
                  </a:lnTo>
                  <a:lnTo>
                    <a:pt x="187" y="168"/>
                  </a:lnTo>
                  <a:lnTo>
                    <a:pt x="94" y="187"/>
                  </a:lnTo>
                  <a:lnTo>
                    <a:pt x="19" y="224"/>
                  </a:lnTo>
                  <a:lnTo>
                    <a:pt x="1" y="243"/>
                  </a:lnTo>
                  <a:lnTo>
                    <a:pt x="1" y="280"/>
                  </a:lnTo>
                  <a:lnTo>
                    <a:pt x="1" y="317"/>
                  </a:lnTo>
                  <a:lnTo>
                    <a:pt x="19" y="336"/>
                  </a:lnTo>
                  <a:lnTo>
                    <a:pt x="75" y="355"/>
                  </a:lnTo>
                  <a:lnTo>
                    <a:pt x="131" y="355"/>
                  </a:lnTo>
                  <a:lnTo>
                    <a:pt x="131" y="373"/>
                  </a:lnTo>
                  <a:lnTo>
                    <a:pt x="131" y="411"/>
                  </a:lnTo>
                  <a:lnTo>
                    <a:pt x="150" y="466"/>
                  </a:lnTo>
                  <a:lnTo>
                    <a:pt x="187" y="485"/>
                  </a:lnTo>
                  <a:lnTo>
                    <a:pt x="299" y="485"/>
                  </a:lnTo>
                  <a:lnTo>
                    <a:pt x="355" y="466"/>
                  </a:lnTo>
                  <a:lnTo>
                    <a:pt x="410" y="411"/>
                  </a:lnTo>
                  <a:lnTo>
                    <a:pt x="485" y="429"/>
                  </a:lnTo>
                  <a:lnTo>
                    <a:pt x="559" y="411"/>
                  </a:lnTo>
                  <a:lnTo>
                    <a:pt x="597" y="392"/>
                  </a:lnTo>
                  <a:lnTo>
                    <a:pt x="634" y="373"/>
                  </a:lnTo>
                  <a:lnTo>
                    <a:pt x="653" y="336"/>
                  </a:lnTo>
                  <a:lnTo>
                    <a:pt x="653" y="299"/>
                  </a:lnTo>
                  <a:lnTo>
                    <a:pt x="634" y="262"/>
                  </a:lnTo>
                  <a:lnTo>
                    <a:pt x="597" y="224"/>
                  </a:lnTo>
                  <a:lnTo>
                    <a:pt x="597" y="206"/>
                  </a:lnTo>
                  <a:lnTo>
                    <a:pt x="634" y="187"/>
                  </a:lnTo>
                  <a:lnTo>
                    <a:pt x="653" y="150"/>
                  </a:lnTo>
                  <a:lnTo>
                    <a:pt x="653" y="112"/>
                  </a:lnTo>
                  <a:lnTo>
                    <a:pt x="653" y="94"/>
                  </a:lnTo>
                  <a:lnTo>
                    <a:pt x="615" y="57"/>
                  </a:lnTo>
                  <a:lnTo>
                    <a:pt x="504" y="57"/>
                  </a:lnTo>
                  <a:lnTo>
                    <a:pt x="448" y="94"/>
                  </a:lnTo>
                  <a:lnTo>
                    <a:pt x="429" y="94"/>
                  </a:lnTo>
                  <a:lnTo>
                    <a:pt x="429" y="75"/>
                  </a:lnTo>
                  <a:lnTo>
                    <a:pt x="392" y="38"/>
                  </a:lnTo>
                  <a:lnTo>
                    <a:pt x="373" y="1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322240" y="2911312"/>
              <a:ext cx="26604" cy="19277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243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131" y="93"/>
                  </a:lnTo>
                  <a:lnTo>
                    <a:pt x="131" y="112"/>
                  </a:lnTo>
                  <a:lnTo>
                    <a:pt x="150" y="131"/>
                  </a:lnTo>
                  <a:lnTo>
                    <a:pt x="75" y="149"/>
                  </a:lnTo>
                  <a:lnTo>
                    <a:pt x="19" y="168"/>
                  </a:lnTo>
                  <a:lnTo>
                    <a:pt x="1" y="186"/>
                  </a:lnTo>
                  <a:lnTo>
                    <a:pt x="1" y="224"/>
                  </a:lnTo>
                  <a:lnTo>
                    <a:pt x="1" y="261"/>
                  </a:lnTo>
                  <a:lnTo>
                    <a:pt x="19" y="280"/>
                  </a:lnTo>
                  <a:lnTo>
                    <a:pt x="57" y="298"/>
                  </a:lnTo>
                  <a:lnTo>
                    <a:pt x="113" y="280"/>
                  </a:lnTo>
                  <a:lnTo>
                    <a:pt x="113" y="335"/>
                  </a:lnTo>
                  <a:lnTo>
                    <a:pt x="131" y="373"/>
                  </a:lnTo>
                  <a:lnTo>
                    <a:pt x="168" y="391"/>
                  </a:lnTo>
                  <a:lnTo>
                    <a:pt x="243" y="391"/>
                  </a:lnTo>
                  <a:lnTo>
                    <a:pt x="280" y="373"/>
                  </a:lnTo>
                  <a:lnTo>
                    <a:pt x="317" y="335"/>
                  </a:lnTo>
                  <a:lnTo>
                    <a:pt x="448" y="335"/>
                  </a:lnTo>
                  <a:lnTo>
                    <a:pt x="504" y="298"/>
                  </a:lnTo>
                  <a:lnTo>
                    <a:pt x="522" y="261"/>
                  </a:lnTo>
                  <a:lnTo>
                    <a:pt x="522" y="242"/>
                  </a:lnTo>
                  <a:lnTo>
                    <a:pt x="522" y="205"/>
                  </a:lnTo>
                  <a:lnTo>
                    <a:pt x="466" y="168"/>
                  </a:lnTo>
                  <a:lnTo>
                    <a:pt x="522" y="149"/>
                  </a:lnTo>
                  <a:lnTo>
                    <a:pt x="541" y="112"/>
                  </a:lnTo>
                  <a:lnTo>
                    <a:pt x="522" y="75"/>
                  </a:lnTo>
                  <a:lnTo>
                    <a:pt x="504" y="56"/>
                  </a:lnTo>
                  <a:lnTo>
                    <a:pt x="466" y="37"/>
                  </a:lnTo>
                  <a:lnTo>
                    <a:pt x="411" y="37"/>
                  </a:lnTo>
                  <a:lnTo>
                    <a:pt x="355" y="75"/>
                  </a:lnTo>
                  <a:lnTo>
                    <a:pt x="336" y="56"/>
                  </a:lnTo>
                  <a:lnTo>
                    <a:pt x="317" y="1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F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127115" y="2896658"/>
              <a:ext cx="27538" cy="19277"/>
            </a:xfrm>
            <a:custGeom>
              <a:avLst/>
              <a:gdLst/>
              <a:ahLst/>
              <a:cxnLst/>
              <a:rect l="l" t="t" r="r" b="b"/>
              <a:pathLst>
                <a:path w="560" h="392" extrusionOk="0">
                  <a:moveTo>
                    <a:pt x="262" y="0"/>
                  </a:moveTo>
                  <a:lnTo>
                    <a:pt x="206" y="37"/>
                  </a:lnTo>
                  <a:lnTo>
                    <a:pt x="169" y="56"/>
                  </a:lnTo>
                  <a:lnTo>
                    <a:pt x="169" y="93"/>
                  </a:lnTo>
                  <a:lnTo>
                    <a:pt x="187" y="112"/>
                  </a:lnTo>
                  <a:lnTo>
                    <a:pt x="94" y="93"/>
                  </a:lnTo>
                  <a:lnTo>
                    <a:pt x="38" y="112"/>
                  </a:lnTo>
                  <a:lnTo>
                    <a:pt x="20" y="130"/>
                  </a:lnTo>
                  <a:lnTo>
                    <a:pt x="20" y="149"/>
                  </a:lnTo>
                  <a:lnTo>
                    <a:pt x="1" y="186"/>
                  </a:lnTo>
                  <a:lnTo>
                    <a:pt x="20" y="205"/>
                  </a:lnTo>
                  <a:lnTo>
                    <a:pt x="57" y="242"/>
                  </a:lnTo>
                  <a:lnTo>
                    <a:pt x="94" y="242"/>
                  </a:lnTo>
                  <a:lnTo>
                    <a:pt x="75" y="279"/>
                  </a:lnTo>
                  <a:lnTo>
                    <a:pt x="94" y="335"/>
                  </a:lnTo>
                  <a:lnTo>
                    <a:pt x="131" y="373"/>
                  </a:lnTo>
                  <a:lnTo>
                    <a:pt x="187" y="391"/>
                  </a:lnTo>
                  <a:lnTo>
                    <a:pt x="243" y="373"/>
                  </a:lnTo>
                  <a:lnTo>
                    <a:pt x="299" y="354"/>
                  </a:lnTo>
                  <a:lnTo>
                    <a:pt x="355" y="373"/>
                  </a:lnTo>
                  <a:lnTo>
                    <a:pt x="411" y="391"/>
                  </a:lnTo>
                  <a:lnTo>
                    <a:pt x="485" y="373"/>
                  </a:lnTo>
                  <a:lnTo>
                    <a:pt x="504" y="354"/>
                  </a:lnTo>
                  <a:lnTo>
                    <a:pt x="523" y="317"/>
                  </a:lnTo>
                  <a:lnTo>
                    <a:pt x="504" y="279"/>
                  </a:lnTo>
                  <a:lnTo>
                    <a:pt x="485" y="242"/>
                  </a:lnTo>
                  <a:lnTo>
                    <a:pt x="523" y="224"/>
                  </a:lnTo>
                  <a:lnTo>
                    <a:pt x="560" y="205"/>
                  </a:lnTo>
                  <a:lnTo>
                    <a:pt x="560" y="149"/>
                  </a:lnTo>
                  <a:lnTo>
                    <a:pt x="541" y="130"/>
                  </a:lnTo>
                  <a:lnTo>
                    <a:pt x="523" y="112"/>
                  </a:lnTo>
                  <a:lnTo>
                    <a:pt x="467" y="93"/>
                  </a:lnTo>
                  <a:lnTo>
                    <a:pt x="392" y="112"/>
                  </a:lnTo>
                  <a:lnTo>
                    <a:pt x="392" y="93"/>
                  </a:lnTo>
                  <a:lnTo>
                    <a:pt x="373" y="56"/>
                  </a:lnTo>
                  <a:lnTo>
                    <a:pt x="336" y="1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FFF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167610" y="169572"/>
            <a:ext cx="743572" cy="253851"/>
            <a:chOff x="720475" y="643675"/>
            <a:chExt cx="3048675" cy="1040800"/>
          </a:xfrm>
        </p:grpSpPr>
        <p:sp>
          <p:nvSpPr>
            <p:cNvPr id="81" name="Google Shape;81;p2"/>
            <p:cNvSpPr/>
            <p:nvPr/>
          </p:nvSpPr>
          <p:spPr>
            <a:xfrm>
              <a:off x="720475" y="643675"/>
              <a:ext cx="3048675" cy="1040800"/>
            </a:xfrm>
            <a:custGeom>
              <a:avLst/>
              <a:gdLst/>
              <a:ahLst/>
              <a:cxnLst/>
              <a:rect l="l" t="t" r="r" b="b"/>
              <a:pathLst>
                <a:path w="121947" h="41632" extrusionOk="0">
                  <a:moveTo>
                    <a:pt x="78718" y="1"/>
                  </a:moveTo>
                  <a:lnTo>
                    <a:pt x="77620" y="26"/>
                  </a:lnTo>
                  <a:lnTo>
                    <a:pt x="76572" y="101"/>
                  </a:lnTo>
                  <a:lnTo>
                    <a:pt x="75499" y="226"/>
                  </a:lnTo>
                  <a:lnTo>
                    <a:pt x="74476" y="375"/>
                  </a:lnTo>
                  <a:lnTo>
                    <a:pt x="73452" y="600"/>
                  </a:lnTo>
                  <a:lnTo>
                    <a:pt x="72429" y="874"/>
                  </a:lnTo>
                  <a:lnTo>
                    <a:pt x="71456" y="1174"/>
                  </a:lnTo>
                  <a:lnTo>
                    <a:pt x="70482" y="1523"/>
                  </a:lnTo>
                  <a:lnTo>
                    <a:pt x="69534" y="1923"/>
                  </a:lnTo>
                  <a:lnTo>
                    <a:pt x="68610" y="2347"/>
                  </a:lnTo>
                  <a:lnTo>
                    <a:pt x="67712" y="2821"/>
                  </a:lnTo>
                  <a:lnTo>
                    <a:pt x="66838" y="3320"/>
                  </a:lnTo>
                  <a:lnTo>
                    <a:pt x="65990" y="3869"/>
                  </a:lnTo>
                  <a:lnTo>
                    <a:pt x="65166" y="4468"/>
                  </a:lnTo>
                  <a:lnTo>
                    <a:pt x="64367" y="5067"/>
                  </a:lnTo>
                  <a:lnTo>
                    <a:pt x="63594" y="5741"/>
                  </a:lnTo>
                  <a:lnTo>
                    <a:pt x="62845" y="6415"/>
                  </a:lnTo>
                  <a:lnTo>
                    <a:pt x="62146" y="7139"/>
                  </a:lnTo>
                  <a:lnTo>
                    <a:pt x="61472" y="7888"/>
                  </a:lnTo>
                  <a:lnTo>
                    <a:pt x="60823" y="8661"/>
                  </a:lnTo>
                  <a:lnTo>
                    <a:pt x="60224" y="9460"/>
                  </a:lnTo>
                  <a:lnTo>
                    <a:pt x="59650" y="10309"/>
                  </a:lnTo>
                  <a:lnTo>
                    <a:pt x="59101" y="11157"/>
                  </a:lnTo>
                  <a:lnTo>
                    <a:pt x="58602" y="12056"/>
                  </a:lnTo>
                  <a:lnTo>
                    <a:pt x="58153" y="12954"/>
                  </a:lnTo>
                  <a:lnTo>
                    <a:pt x="57729" y="13878"/>
                  </a:lnTo>
                  <a:lnTo>
                    <a:pt x="57354" y="14851"/>
                  </a:lnTo>
                  <a:lnTo>
                    <a:pt x="57005" y="15824"/>
                  </a:lnTo>
                  <a:lnTo>
                    <a:pt x="56705" y="16798"/>
                  </a:lnTo>
                  <a:lnTo>
                    <a:pt x="56456" y="17821"/>
                  </a:lnTo>
                  <a:lnTo>
                    <a:pt x="56256" y="18844"/>
                  </a:lnTo>
                  <a:lnTo>
                    <a:pt x="56106" y="19893"/>
                  </a:lnTo>
                  <a:lnTo>
                    <a:pt x="55707" y="19768"/>
                  </a:lnTo>
                  <a:lnTo>
                    <a:pt x="55308" y="19643"/>
                  </a:lnTo>
                  <a:lnTo>
                    <a:pt x="54908" y="19543"/>
                  </a:lnTo>
                  <a:lnTo>
                    <a:pt x="54509" y="19468"/>
                  </a:lnTo>
                  <a:lnTo>
                    <a:pt x="54085" y="19418"/>
                  </a:lnTo>
                  <a:lnTo>
                    <a:pt x="53660" y="19369"/>
                  </a:lnTo>
                  <a:lnTo>
                    <a:pt x="53236" y="19344"/>
                  </a:lnTo>
                  <a:lnTo>
                    <a:pt x="52812" y="19319"/>
                  </a:lnTo>
                  <a:lnTo>
                    <a:pt x="52238" y="19344"/>
                  </a:lnTo>
                  <a:lnTo>
                    <a:pt x="51664" y="19394"/>
                  </a:lnTo>
                  <a:lnTo>
                    <a:pt x="51090" y="19468"/>
                  </a:lnTo>
                  <a:lnTo>
                    <a:pt x="50541" y="19593"/>
                  </a:lnTo>
                  <a:lnTo>
                    <a:pt x="49991" y="19718"/>
                  </a:lnTo>
                  <a:lnTo>
                    <a:pt x="49467" y="19893"/>
                  </a:lnTo>
                  <a:lnTo>
                    <a:pt x="48943" y="20092"/>
                  </a:lnTo>
                  <a:lnTo>
                    <a:pt x="48444" y="20317"/>
                  </a:lnTo>
                  <a:lnTo>
                    <a:pt x="47945" y="20567"/>
                  </a:lnTo>
                  <a:lnTo>
                    <a:pt x="47471" y="20866"/>
                  </a:lnTo>
                  <a:lnTo>
                    <a:pt x="47021" y="21166"/>
                  </a:lnTo>
                  <a:lnTo>
                    <a:pt x="46597" y="21490"/>
                  </a:lnTo>
                  <a:lnTo>
                    <a:pt x="46173" y="21839"/>
                  </a:lnTo>
                  <a:lnTo>
                    <a:pt x="45774" y="22214"/>
                  </a:lnTo>
                  <a:lnTo>
                    <a:pt x="45399" y="22588"/>
                  </a:lnTo>
                  <a:lnTo>
                    <a:pt x="45050" y="23012"/>
                  </a:lnTo>
                  <a:lnTo>
                    <a:pt x="44501" y="22314"/>
                  </a:lnTo>
                  <a:lnTo>
                    <a:pt x="43927" y="21640"/>
                  </a:lnTo>
                  <a:lnTo>
                    <a:pt x="43303" y="21016"/>
                  </a:lnTo>
                  <a:lnTo>
                    <a:pt x="42654" y="20417"/>
                  </a:lnTo>
                  <a:lnTo>
                    <a:pt x="41980" y="19868"/>
                  </a:lnTo>
                  <a:lnTo>
                    <a:pt x="41256" y="19344"/>
                  </a:lnTo>
                  <a:lnTo>
                    <a:pt x="40507" y="18869"/>
                  </a:lnTo>
                  <a:lnTo>
                    <a:pt x="39734" y="18445"/>
                  </a:lnTo>
                  <a:lnTo>
                    <a:pt x="38935" y="18046"/>
                  </a:lnTo>
                  <a:lnTo>
                    <a:pt x="38111" y="17721"/>
                  </a:lnTo>
                  <a:lnTo>
                    <a:pt x="37263" y="17422"/>
                  </a:lnTo>
                  <a:lnTo>
                    <a:pt x="36389" y="17172"/>
                  </a:lnTo>
                  <a:lnTo>
                    <a:pt x="35516" y="16973"/>
                  </a:lnTo>
                  <a:lnTo>
                    <a:pt x="34592" y="16848"/>
                  </a:lnTo>
                  <a:lnTo>
                    <a:pt x="33669" y="16748"/>
                  </a:lnTo>
                  <a:lnTo>
                    <a:pt x="32720" y="16723"/>
                  </a:lnTo>
                  <a:lnTo>
                    <a:pt x="31947" y="16748"/>
                  </a:lnTo>
                  <a:lnTo>
                    <a:pt x="31173" y="16798"/>
                  </a:lnTo>
                  <a:lnTo>
                    <a:pt x="30399" y="16898"/>
                  </a:lnTo>
                  <a:lnTo>
                    <a:pt x="29650" y="17022"/>
                  </a:lnTo>
                  <a:lnTo>
                    <a:pt x="28927" y="17197"/>
                  </a:lnTo>
                  <a:lnTo>
                    <a:pt x="28203" y="17422"/>
                  </a:lnTo>
                  <a:lnTo>
                    <a:pt x="27479" y="17646"/>
                  </a:lnTo>
                  <a:lnTo>
                    <a:pt x="26805" y="17921"/>
                  </a:lnTo>
                  <a:lnTo>
                    <a:pt x="26106" y="18220"/>
                  </a:lnTo>
                  <a:lnTo>
                    <a:pt x="25457" y="18570"/>
                  </a:lnTo>
                  <a:lnTo>
                    <a:pt x="24834" y="18919"/>
                  </a:lnTo>
                  <a:lnTo>
                    <a:pt x="24210" y="19319"/>
                  </a:lnTo>
                  <a:lnTo>
                    <a:pt x="23611" y="19743"/>
                  </a:lnTo>
                  <a:lnTo>
                    <a:pt x="23037" y="20217"/>
                  </a:lnTo>
                  <a:lnTo>
                    <a:pt x="22487" y="20691"/>
                  </a:lnTo>
                  <a:lnTo>
                    <a:pt x="21938" y="21191"/>
                  </a:lnTo>
                  <a:lnTo>
                    <a:pt x="21439" y="21715"/>
                  </a:lnTo>
                  <a:lnTo>
                    <a:pt x="20965" y="22264"/>
                  </a:lnTo>
                  <a:lnTo>
                    <a:pt x="20516" y="22838"/>
                  </a:lnTo>
                  <a:lnTo>
                    <a:pt x="20091" y="23437"/>
                  </a:lnTo>
                  <a:lnTo>
                    <a:pt x="19692" y="24061"/>
                  </a:lnTo>
                  <a:lnTo>
                    <a:pt x="19318" y="24710"/>
                  </a:lnTo>
                  <a:lnTo>
                    <a:pt x="18993" y="25359"/>
                  </a:lnTo>
                  <a:lnTo>
                    <a:pt x="18669" y="26032"/>
                  </a:lnTo>
                  <a:lnTo>
                    <a:pt x="18419" y="26731"/>
                  </a:lnTo>
                  <a:lnTo>
                    <a:pt x="18170" y="27430"/>
                  </a:lnTo>
                  <a:lnTo>
                    <a:pt x="17970" y="28154"/>
                  </a:lnTo>
                  <a:lnTo>
                    <a:pt x="17795" y="28903"/>
                  </a:lnTo>
                  <a:lnTo>
                    <a:pt x="17646" y="29651"/>
                  </a:lnTo>
                  <a:lnTo>
                    <a:pt x="17571" y="30400"/>
                  </a:lnTo>
                  <a:lnTo>
                    <a:pt x="17496" y="31174"/>
                  </a:lnTo>
                  <a:lnTo>
                    <a:pt x="17471" y="31973"/>
                  </a:lnTo>
                  <a:lnTo>
                    <a:pt x="17496" y="32522"/>
                  </a:lnTo>
                  <a:lnTo>
                    <a:pt x="17521" y="33071"/>
                  </a:lnTo>
                  <a:lnTo>
                    <a:pt x="17571" y="33595"/>
                  </a:lnTo>
                  <a:lnTo>
                    <a:pt x="17646" y="34144"/>
                  </a:lnTo>
                  <a:lnTo>
                    <a:pt x="17720" y="34668"/>
                  </a:lnTo>
                  <a:lnTo>
                    <a:pt x="17820" y="35192"/>
                  </a:lnTo>
                  <a:lnTo>
                    <a:pt x="17945" y="35691"/>
                  </a:lnTo>
                  <a:lnTo>
                    <a:pt x="18095" y="36215"/>
                  </a:lnTo>
                  <a:lnTo>
                    <a:pt x="16497" y="36265"/>
                  </a:lnTo>
                  <a:lnTo>
                    <a:pt x="14950" y="36365"/>
                  </a:lnTo>
                  <a:lnTo>
                    <a:pt x="13453" y="36515"/>
                  </a:lnTo>
                  <a:lnTo>
                    <a:pt x="11980" y="36715"/>
                  </a:lnTo>
                  <a:lnTo>
                    <a:pt x="10582" y="36939"/>
                  </a:lnTo>
                  <a:lnTo>
                    <a:pt x="9235" y="37214"/>
                  </a:lnTo>
                  <a:lnTo>
                    <a:pt x="7962" y="37538"/>
                  </a:lnTo>
                  <a:lnTo>
                    <a:pt x="6739" y="37863"/>
                  </a:lnTo>
                  <a:lnTo>
                    <a:pt x="5591" y="38237"/>
                  </a:lnTo>
                  <a:lnTo>
                    <a:pt x="4517" y="38661"/>
                  </a:lnTo>
                  <a:lnTo>
                    <a:pt x="4018" y="38861"/>
                  </a:lnTo>
                  <a:lnTo>
                    <a:pt x="3544" y="39086"/>
                  </a:lnTo>
                  <a:lnTo>
                    <a:pt x="3070" y="39310"/>
                  </a:lnTo>
                  <a:lnTo>
                    <a:pt x="2646" y="39560"/>
                  </a:lnTo>
                  <a:lnTo>
                    <a:pt x="2221" y="39784"/>
                  </a:lnTo>
                  <a:lnTo>
                    <a:pt x="1822" y="40034"/>
                  </a:lnTo>
                  <a:lnTo>
                    <a:pt x="1473" y="40284"/>
                  </a:lnTo>
                  <a:lnTo>
                    <a:pt x="1123" y="40558"/>
                  </a:lnTo>
                  <a:lnTo>
                    <a:pt x="799" y="40808"/>
                  </a:lnTo>
                  <a:lnTo>
                    <a:pt x="524" y="41082"/>
                  </a:lnTo>
                  <a:lnTo>
                    <a:pt x="250" y="41357"/>
                  </a:lnTo>
                  <a:lnTo>
                    <a:pt x="0" y="41631"/>
                  </a:lnTo>
                  <a:lnTo>
                    <a:pt x="121946" y="41631"/>
                  </a:lnTo>
                  <a:lnTo>
                    <a:pt x="121447" y="41257"/>
                  </a:lnTo>
                  <a:lnTo>
                    <a:pt x="120873" y="40858"/>
                  </a:lnTo>
                  <a:lnTo>
                    <a:pt x="120249" y="40508"/>
                  </a:lnTo>
                  <a:lnTo>
                    <a:pt x="119575" y="40159"/>
                  </a:lnTo>
                  <a:lnTo>
                    <a:pt x="118826" y="39809"/>
                  </a:lnTo>
                  <a:lnTo>
                    <a:pt x="118053" y="39485"/>
                  </a:lnTo>
                  <a:lnTo>
                    <a:pt x="117229" y="39185"/>
                  </a:lnTo>
                  <a:lnTo>
                    <a:pt x="116381" y="38911"/>
                  </a:lnTo>
                  <a:lnTo>
                    <a:pt x="115482" y="38636"/>
                  </a:lnTo>
                  <a:lnTo>
                    <a:pt x="114534" y="38387"/>
                  </a:lnTo>
                  <a:lnTo>
                    <a:pt x="113535" y="38162"/>
                  </a:lnTo>
                  <a:lnTo>
                    <a:pt x="112512" y="37963"/>
                  </a:lnTo>
                  <a:lnTo>
                    <a:pt x="111464" y="37788"/>
                  </a:lnTo>
                  <a:lnTo>
                    <a:pt x="110391" y="37613"/>
                  </a:lnTo>
                  <a:lnTo>
                    <a:pt x="109267" y="37488"/>
                  </a:lnTo>
                  <a:lnTo>
                    <a:pt x="108119" y="37364"/>
                  </a:lnTo>
                  <a:lnTo>
                    <a:pt x="108269" y="37039"/>
                  </a:lnTo>
                  <a:lnTo>
                    <a:pt x="108369" y="36690"/>
                  </a:lnTo>
                  <a:lnTo>
                    <a:pt x="108469" y="36315"/>
                  </a:lnTo>
                  <a:lnTo>
                    <a:pt x="108569" y="35966"/>
                  </a:lnTo>
                  <a:lnTo>
                    <a:pt x="108619" y="35591"/>
                  </a:lnTo>
                  <a:lnTo>
                    <a:pt x="108668" y="35217"/>
                  </a:lnTo>
                  <a:lnTo>
                    <a:pt x="108693" y="34843"/>
                  </a:lnTo>
                  <a:lnTo>
                    <a:pt x="108718" y="34443"/>
                  </a:lnTo>
                  <a:lnTo>
                    <a:pt x="108693" y="34069"/>
                  </a:lnTo>
                  <a:lnTo>
                    <a:pt x="108668" y="33670"/>
                  </a:lnTo>
                  <a:lnTo>
                    <a:pt x="108619" y="33295"/>
                  </a:lnTo>
                  <a:lnTo>
                    <a:pt x="108569" y="32921"/>
                  </a:lnTo>
                  <a:lnTo>
                    <a:pt x="108469" y="32547"/>
                  </a:lnTo>
                  <a:lnTo>
                    <a:pt x="108369" y="32197"/>
                  </a:lnTo>
                  <a:lnTo>
                    <a:pt x="108244" y="31848"/>
                  </a:lnTo>
                  <a:lnTo>
                    <a:pt x="108119" y="31498"/>
                  </a:lnTo>
                  <a:lnTo>
                    <a:pt x="107970" y="31149"/>
                  </a:lnTo>
                  <a:lnTo>
                    <a:pt x="107795" y="30824"/>
                  </a:lnTo>
                  <a:lnTo>
                    <a:pt x="107620" y="30500"/>
                  </a:lnTo>
                  <a:lnTo>
                    <a:pt x="107421" y="30200"/>
                  </a:lnTo>
                  <a:lnTo>
                    <a:pt x="107221" y="29901"/>
                  </a:lnTo>
                  <a:lnTo>
                    <a:pt x="106996" y="29601"/>
                  </a:lnTo>
                  <a:lnTo>
                    <a:pt x="106747" y="29327"/>
                  </a:lnTo>
                  <a:lnTo>
                    <a:pt x="106497" y="29077"/>
                  </a:lnTo>
                  <a:lnTo>
                    <a:pt x="106247" y="28803"/>
                  </a:lnTo>
                  <a:lnTo>
                    <a:pt x="105973" y="28578"/>
                  </a:lnTo>
                  <a:lnTo>
                    <a:pt x="105698" y="28354"/>
                  </a:lnTo>
                  <a:lnTo>
                    <a:pt x="105399" y="28129"/>
                  </a:lnTo>
                  <a:lnTo>
                    <a:pt x="105074" y="27929"/>
                  </a:lnTo>
                  <a:lnTo>
                    <a:pt x="104775" y="27730"/>
                  </a:lnTo>
                  <a:lnTo>
                    <a:pt x="104450" y="27580"/>
                  </a:lnTo>
                  <a:lnTo>
                    <a:pt x="104101" y="27405"/>
                  </a:lnTo>
                  <a:lnTo>
                    <a:pt x="103777" y="27280"/>
                  </a:lnTo>
                  <a:lnTo>
                    <a:pt x="103427" y="27156"/>
                  </a:lnTo>
                  <a:lnTo>
                    <a:pt x="103053" y="27031"/>
                  </a:lnTo>
                  <a:lnTo>
                    <a:pt x="102703" y="26956"/>
                  </a:lnTo>
                  <a:lnTo>
                    <a:pt x="102329" y="26881"/>
                  </a:lnTo>
                  <a:lnTo>
                    <a:pt x="101955" y="26831"/>
                  </a:lnTo>
                  <a:lnTo>
                    <a:pt x="101555" y="26781"/>
                  </a:lnTo>
                  <a:lnTo>
                    <a:pt x="101181" y="26781"/>
                  </a:lnTo>
                  <a:lnTo>
                    <a:pt x="101331" y="25808"/>
                  </a:lnTo>
                  <a:lnTo>
                    <a:pt x="101431" y="24809"/>
                  </a:lnTo>
                  <a:lnTo>
                    <a:pt x="101505" y="23811"/>
                  </a:lnTo>
                  <a:lnTo>
                    <a:pt x="101530" y="22788"/>
                  </a:lnTo>
                  <a:lnTo>
                    <a:pt x="101480" y="21615"/>
                  </a:lnTo>
                  <a:lnTo>
                    <a:pt x="101406" y="20467"/>
                  </a:lnTo>
                  <a:lnTo>
                    <a:pt x="101256" y="19319"/>
                  </a:lnTo>
                  <a:lnTo>
                    <a:pt x="101056" y="18196"/>
                  </a:lnTo>
                  <a:lnTo>
                    <a:pt x="100807" y="17097"/>
                  </a:lnTo>
                  <a:lnTo>
                    <a:pt x="100507" y="16024"/>
                  </a:lnTo>
                  <a:lnTo>
                    <a:pt x="100133" y="14951"/>
                  </a:lnTo>
                  <a:lnTo>
                    <a:pt x="99733" y="13928"/>
                  </a:lnTo>
                  <a:lnTo>
                    <a:pt x="99284" y="12904"/>
                  </a:lnTo>
                  <a:lnTo>
                    <a:pt x="98760" y="11931"/>
                  </a:lnTo>
                  <a:lnTo>
                    <a:pt x="98211" y="10983"/>
                  </a:lnTo>
                  <a:lnTo>
                    <a:pt x="97637" y="10034"/>
                  </a:lnTo>
                  <a:lnTo>
                    <a:pt x="96988" y="9161"/>
                  </a:lnTo>
                  <a:lnTo>
                    <a:pt x="96314" y="8287"/>
                  </a:lnTo>
                  <a:lnTo>
                    <a:pt x="95590" y="7463"/>
                  </a:lnTo>
                  <a:lnTo>
                    <a:pt x="94842" y="6665"/>
                  </a:lnTo>
                  <a:lnTo>
                    <a:pt x="94043" y="5916"/>
                  </a:lnTo>
                  <a:lnTo>
                    <a:pt x="93219" y="5192"/>
                  </a:lnTo>
                  <a:lnTo>
                    <a:pt x="92371" y="4518"/>
                  </a:lnTo>
                  <a:lnTo>
                    <a:pt x="91472" y="3894"/>
                  </a:lnTo>
                  <a:lnTo>
                    <a:pt x="90549" y="3295"/>
                  </a:lnTo>
                  <a:lnTo>
                    <a:pt x="89575" y="2746"/>
                  </a:lnTo>
                  <a:lnTo>
                    <a:pt x="88602" y="2247"/>
                  </a:lnTo>
                  <a:lnTo>
                    <a:pt x="87604" y="1773"/>
                  </a:lnTo>
                  <a:lnTo>
                    <a:pt x="86555" y="1374"/>
                  </a:lnTo>
                  <a:lnTo>
                    <a:pt x="85507" y="1024"/>
                  </a:lnTo>
                  <a:lnTo>
                    <a:pt x="84409" y="700"/>
                  </a:lnTo>
                  <a:lnTo>
                    <a:pt x="83311" y="450"/>
                  </a:lnTo>
                  <a:lnTo>
                    <a:pt x="82188" y="250"/>
                  </a:lnTo>
                  <a:lnTo>
                    <a:pt x="81040" y="101"/>
                  </a:lnTo>
                  <a:lnTo>
                    <a:pt x="79892" y="26"/>
                  </a:lnTo>
                  <a:lnTo>
                    <a:pt x="78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20475" y="1298225"/>
              <a:ext cx="3048675" cy="386250"/>
            </a:xfrm>
            <a:custGeom>
              <a:avLst/>
              <a:gdLst/>
              <a:ahLst/>
              <a:cxnLst/>
              <a:rect l="l" t="t" r="r" b="b"/>
              <a:pathLst>
                <a:path w="121947" h="15450" extrusionOk="0">
                  <a:moveTo>
                    <a:pt x="87279" y="0"/>
                  </a:moveTo>
                  <a:lnTo>
                    <a:pt x="86930" y="424"/>
                  </a:lnTo>
                  <a:lnTo>
                    <a:pt x="86580" y="849"/>
                  </a:lnTo>
                  <a:lnTo>
                    <a:pt x="86231" y="1248"/>
                  </a:lnTo>
                  <a:lnTo>
                    <a:pt x="85857" y="1647"/>
                  </a:lnTo>
                  <a:lnTo>
                    <a:pt x="85457" y="2047"/>
                  </a:lnTo>
                  <a:lnTo>
                    <a:pt x="85058" y="2421"/>
                  </a:lnTo>
                  <a:lnTo>
                    <a:pt x="84659" y="2796"/>
                  </a:lnTo>
                  <a:lnTo>
                    <a:pt x="84234" y="3145"/>
                  </a:lnTo>
                  <a:lnTo>
                    <a:pt x="83810" y="3494"/>
                  </a:lnTo>
                  <a:lnTo>
                    <a:pt x="83361" y="3844"/>
                  </a:lnTo>
                  <a:lnTo>
                    <a:pt x="82936" y="4168"/>
                  </a:lnTo>
                  <a:lnTo>
                    <a:pt x="82462" y="4468"/>
                  </a:lnTo>
                  <a:lnTo>
                    <a:pt x="82013" y="4767"/>
                  </a:lnTo>
                  <a:lnTo>
                    <a:pt x="81539" y="5042"/>
                  </a:lnTo>
                  <a:lnTo>
                    <a:pt x="81040" y="5316"/>
                  </a:lnTo>
                  <a:lnTo>
                    <a:pt x="80540" y="5566"/>
                  </a:lnTo>
                  <a:lnTo>
                    <a:pt x="80041" y="5815"/>
                  </a:lnTo>
                  <a:lnTo>
                    <a:pt x="79542" y="6040"/>
                  </a:lnTo>
                  <a:lnTo>
                    <a:pt x="79018" y="6265"/>
                  </a:lnTo>
                  <a:lnTo>
                    <a:pt x="78519" y="6464"/>
                  </a:lnTo>
                  <a:lnTo>
                    <a:pt x="77970" y="6639"/>
                  </a:lnTo>
                  <a:lnTo>
                    <a:pt x="77446" y="6814"/>
                  </a:lnTo>
                  <a:lnTo>
                    <a:pt x="76897" y="6989"/>
                  </a:lnTo>
                  <a:lnTo>
                    <a:pt x="76347" y="7113"/>
                  </a:lnTo>
                  <a:lnTo>
                    <a:pt x="75798" y="7238"/>
                  </a:lnTo>
                  <a:lnTo>
                    <a:pt x="75224" y="7363"/>
                  </a:lnTo>
                  <a:lnTo>
                    <a:pt x="74675" y="7438"/>
                  </a:lnTo>
                  <a:lnTo>
                    <a:pt x="74101" y="7513"/>
                  </a:lnTo>
                  <a:lnTo>
                    <a:pt x="73527" y="7588"/>
                  </a:lnTo>
                  <a:lnTo>
                    <a:pt x="72928" y="7637"/>
                  </a:lnTo>
                  <a:lnTo>
                    <a:pt x="72354" y="7662"/>
                  </a:lnTo>
                  <a:lnTo>
                    <a:pt x="71181" y="7662"/>
                  </a:lnTo>
                  <a:lnTo>
                    <a:pt x="70607" y="7637"/>
                  </a:lnTo>
                  <a:lnTo>
                    <a:pt x="70058" y="7588"/>
                  </a:lnTo>
                  <a:lnTo>
                    <a:pt x="69509" y="7538"/>
                  </a:lnTo>
                  <a:lnTo>
                    <a:pt x="68935" y="7463"/>
                  </a:lnTo>
                  <a:lnTo>
                    <a:pt x="68386" y="7388"/>
                  </a:lnTo>
                  <a:lnTo>
                    <a:pt x="67862" y="7263"/>
                  </a:lnTo>
                  <a:lnTo>
                    <a:pt x="67313" y="7163"/>
                  </a:lnTo>
                  <a:lnTo>
                    <a:pt x="66788" y="7013"/>
                  </a:lnTo>
                  <a:lnTo>
                    <a:pt x="66264" y="6889"/>
                  </a:lnTo>
                  <a:lnTo>
                    <a:pt x="65740" y="6714"/>
                  </a:lnTo>
                  <a:lnTo>
                    <a:pt x="65216" y="6539"/>
                  </a:lnTo>
                  <a:lnTo>
                    <a:pt x="64717" y="6365"/>
                  </a:lnTo>
                  <a:lnTo>
                    <a:pt x="64218" y="6165"/>
                  </a:lnTo>
                  <a:lnTo>
                    <a:pt x="63244" y="5716"/>
                  </a:lnTo>
                  <a:lnTo>
                    <a:pt x="62296" y="5216"/>
                  </a:lnTo>
                  <a:lnTo>
                    <a:pt x="61372" y="4667"/>
                  </a:lnTo>
                  <a:lnTo>
                    <a:pt x="60474" y="4093"/>
                  </a:lnTo>
                  <a:lnTo>
                    <a:pt x="59625" y="3444"/>
                  </a:lnTo>
                  <a:lnTo>
                    <a:pt x="58827" y="2771"/>
                  </a:lnTo>
                  <a:lnTo>
                    <a:pt x="58028" y="2047"/>
                  </a:lnTo>
                  <a:lnTo>
                    <a:pt x="57304" y="1273"/>
                  </a:lnTo>
                  <a:lnTo>
                    <a:pt x="56605" y="474"/>
                  </a:lnTo>
                  <a:lnTo>
                    <a:pt x="56206" y="1073"/>
                  </a:lnTo>
                  <a:lnTo>
                    <a:pt x="55782" y="1622"/>
                  </a:lnTo>
                  <a:lnTo>
                    <a:pt x="55333" y="2172"/>
                  </a:lnTo>
                  <a:lnTo>
                    <a:pt x="54833" y="2671"/>
                  </a:lnTo>
                  <a:lnTo>
                    <a:pt x="54309" y="3145"/>
                  </a:lnTo>
                  <a:lnTo>
                    <a:pt x="53760" y="3569"/>
                  </a:lnTo>
                  <a:lnTo>
                    <a:pt x="53186" y="3994"/>
                  </a:lnTo>
                  <a:lnTo>
                    <a:pt x="52587" y="4368"/>
                  </a:lnTo>
                  <a:lnTo>
                    <a:pt x="51963" y="4692"/>
                  </a:lnTo>
                  <a:lnTo>
                    <a:pt x="51314" y="4992"/>
                  </a:lnTo>
                  <a:lnTo>
                    <a:pt x="50640" y="5241"/>
                  </a:lnTo>
                  <a:lnTo>
                    <a:pt x="49942" y="5441"/>
                  </a:lnTo>
                  <a:lnTo>
                    <a:pt x="49243" y="5616"/>
                  </a:lnTo>
                  <a:lnTo>
                    <a:pt x="48494" y="5741"/>
                  </a:lnTo>
                  <a:lnTo>
                    <a:pt x="47770" y="5815"/>
                  </a:lnTo>
                  <a:lnTo>
                    <a:pt x="47021" y="5840"/>
                  </a:lnTo>
                  <a:lnTo>
                    <a:pt x="46248" y="5815"/>
                  </a:lnTo>
                  <a:lnTo>
                    <a:pt x="45474" y="5716"/>
                  </a:lnTo>
                  <a:lnTo>
                    <a:pt x="44750" y="5591"/>
                  </a:lnTo>
                  <a:lnTo>
                    <a:pt x="44026" y="5416"/>
                  </a:lnTo>
                  <a:lnTo>
                    <a:pt x="43328" y="5216"/>
                  </a:lnTo>
                  <a:lnTo>
                    <a:pt x="42629" y="4942"/>
                  </a:lnTo>
                  <a:lnTo>
                    <a:pt x="41980" y="4642"/>
                  </a:lnTo>
                  <a:lnTo>
                    <a:pt x="41331" y="4293"/>
                  </a:lnTo>
                  <a:lnTo>
                    <a:pt x="41131" y="4767"/>
                  </a:lnTo>
                  <a:lnTo>
                    <a:pt x="40907" y="5241"/>
                  </a:lnTo>
                  <a:lnTo>
                    <a:pt x="40657" y="5716"/>
                  </a:lnTo>
                  <a:lnTo>
                    <a:pt x="40383" y="6165"/>
                  </a:lnTo>
                  <a:lnTo>
                    <a:pt x="40108" y="6614"/>
                  </a:lnTo>
                  <a:lnTo>
                    <a:pt x="39833" y="7038"/>
                  </a:lnTo>
                  <a:lnTo>
                    <a:pt x="39509" y="7463"/>
                  </a:lnTo>
                  <a:lnTo>
                    <a:pt x="39185" y="7887"/>
                  </a:lnTo>
                  <a:lnTo>
                    <a:pt x="38860" y="8261"/>
                  </a:lnTo>
                  <a:lnTo>
                    <a:pt x="38511" y="8661"/>
                  </a:lnTo>
                  <a:lnTo>
                    <a:pt x="38136" y="9035"/>
                  </a:lnTo>
                  <a:lnTo>
                    <a:pt x="37762" y="9385"/>
                  </a:lnTo>
                  <a:lnTo>
                    <a:pt x="37388" y="9734"/>
                  </a:lnTo>
                  <a:lnTo>
                    <a:pt x="36988" y="10058"/>
                  </a:lnTo>
                  <a:lnTo>
                    <a:pt x="36564" y="10383"/>
                  </a:lnTo>
                  <a:lnTo>
                    <a:pt x="36140" y="10682"/>
                  </a:lnTo>
                  <a:lnTo>
                    <a:pt x="35690" y="10957"/>
                  </a:lnTo>
                  <a:lnTo>
                    <a:pt x="35266" y="11231"/>
                  </a:lnTo>
                  <a:lnTo>
                    <a:pt x="34792" y="11481"/>
                  </a:lnTo>
                  <a:lnTo>
                    <a:pt x="34318" y="11731"/>
                  </a:lnTo>
                  <a:lnTo>
                    <a:pt x="33843" y="11955"/>
                  </a:lnTo>
                  <a:lnTo>
                    <a:pt x="33369" y="12155"/>
                  </a:lnTo>
                  <a:lnTo>
                    <a:pt x="32870" y="12330"/>
                  </a:lnTo>
                  <a:lnTo>
                    <a:pt x="32371" y="12504"/>
                  </a:lnTo>
                  <a:lnTo>
                    <a:pt x="31847" y="12654"/>
                  </a:lnTo>
                  <a:lnTo>
                    <a:pt x="31323" y="12779"/>
                  </a:lnTo>
                  <a:lnTo>
                    <a:pt x="30799" y="12904"/>
                  </a:lnTo>
                  <a:lnTo>
                    <a:pt x="30274" y="13003"/>
                  </a:lnTo>
                  <a:lnTo>
                    <a:pt x="29725" y="13078"/>
                  </a:lnTo>
                  <a:lnTo>
                    <a:pt x="29176" y="13128"/>
                  </a:lnTo>
                  <a:lnTo>
                    <a:pt x="28627" y="13153"/>
                  </a:lnTo>
                  <a:lnTo>
                    <a:pt x="27329" y="13153"/>
                  </a:lnTo>
                  <a:lnTo>
                    <a:pt x="26581" y="13078"/>
                  </a:lnTo>
                  <a:lnTo>
                    <a:pt x="25857" y="13003"/>
                  </a:lnTo>
                  <a:lnTo>
                    <a:pt x="25133" y="12854"/>
                  </a:lnTo>
                  <a:lnTo>
                    <a:pt x="24434" y="12704"/>
                  </a:lnTo>
                  <a:lnTo>
                    <a:pt x="23735" y="12504"/>
                  </a:lnTo>
                  <a:lnTo>
                    <a:pt x="23061" y="12255"/>
                  </a:lnTo>
                  <a:lnTo>
                    <a:pt x="22413" y="12005"/>
                  </a:lnTo>
                  <a:lnTo>
                    <a:pt x="21764" y="11706"/>
                  </a:lnTo>
                  <a:lnTo>
                    <a:pt x="21140" y="11381"/>
                  </a:lnTo>
                  <a:lnTo>
                    <a:pt x="20516" y="11032"/>
                  </a:lnTo>
                  <a:lnTo>
                    <a:pt x="19942" y="10632"/>
                  </a:lnTo>
                  <a:lnTo>
                    <a:pt x="19368" y="10233"/>
                  </a:lnTo>
                  <a:lnTo>
                    <a:pt x="18819" y="9784"/>
                  </a:lnTo>
                  <a:lnTo>
                    <a:pt x="18294" y="9335"/>
                  </a:lnTo>
                  <a:lnTo>
                    <a:pt x="17795" y="8835"/>
                  </a:lnTo>
                  <a:lnTo>
                    <a:pt x="17795" y="8835"/>
                  </a:lnTo>
                  <a:lnTo>
                    <a:pt x="17945" y="9434"/>
                  </a:lnTo>
                  <a:lnTo>
                    <a:pt x="18095" y="10033"/>
                  </a:lnTo>
                  <a:lnTo>
                    <a:pt x="16497" y="10083"/>
                  </a:lnTo>
                  <a:lnTo>
                    <a:pt x="14950" y="10183"/>
                  </a:lnTo>
                  <a:lnTo>
                    <a:pt x="13453" y="10333"/>
                  </a:lnTo>
                  <a:lnTo>
                    <a:pt x="11980" y="10533"/>
                  </a:lnTo>
                  <a:lnTo>
                    <a:pt x="10582" y="10757"/>
                  </a:lnTo>
                  <a:lnTo>
                    <a:pt x="9235" y="11032"/>
                  </a:lnTo>
                  <a:lnTo>
                    <a:pt x="7962" y="11356"/>
                  </a:lnTo>
                  <a:lnTo>
                    <a:pt x="6739" y="11681"/>
                  </a:lnTo>
                  <a:lnTo>
                    <a:pt x="5591" y="12055"/>
                  </a:lnTo>
                  <a:lnTo>
                    <a:pt x="4517" y="12479"/>
                  </a:lnTo>
                  <a:lnTo>
                    <a:pt x="4018" y="12679"/>
                  </a:lnTo>
                  <a:lnTo>
                    <a:pt x="3544" y="12904"/>
                  </a:lnTo>
                  <a:lnTo>
                    <a:pt x="3070" y="13128"/>
                  </a:lnTo>
                  <a:lnTo>
                    <a:pt x="2646" y="13378"/>
                  </a:lnTo>
                  <a:lnTo>
                    <a:pt x="2221" y="13602"/>
                  </a:lnTo>
                  <a:lnTo>
                    <a:pt x="1822" y="13852"/>
                  </a:lnTo>
                  <a:lnTo>
                    <a:pt x="1473" y="14102"/>
                  </a:lnTo>
                  <a:lnTo>
                    <a:pt x="1123" y="14376"/>
                  </a:lnTo>
                  <a:lnTo>
                    <a:pt x="799" y="14626"/>
                  </a:lnTo>
                  <a:lnTo>
                    <a:pt x="524" y="14900"/>
                  </a:lnTo>
                  <a:lnTo>
                    <a:pt x="250" y="15175"/>
                  </a:lnTo>
                  <a:lnTo>
                    <a:pt x="0" y="15449"/>
                  </a:lnTo>
                  <a:lnTo>
                    <a:pt x="121946" y="15449"/>
                  </a:lnTo>
                  <a:lnTo>
                    <a:pt x="121447" y="15075"/>
                  </a:lnTo>
                  <a:lnTo>
                    <a:pt x="120873" y="14676"/>
                  </a:lnTo>
                  <a:lnTo>
                    <a:pt x="120249" y="14326"/>
                  </a:lnTo>
                  <a:lnTo>
                    <a:pt x="119575" y="13977"/>
                  </a:lnTo>
                  <a:lnTo>
                    <a:pt x="118826" y="13627"/>
                  </a:lnTo>
                  <a:lnTo>
                    <a:pt x="118053" y="13303"/>
                  </a:lnTo>
                  <a:lnTo>
                    <a:pt x="117229" y="13003"/>
                  </a:lnTo>
                  <a:lnTo>
                    <a:pt x="116381" y="12729"/>
                  </a:lnTo>
                  <a:lnTo>
                    <a:pt x="115482" y="12454"/>
                  </a:lnTo>
                  <a:lnTo>
                    <a:pt x="114534" y="12205"/>
                  </a:lnTo>
                  <a:lnTo>
                    <a:pt x="113535" y="11980"/>
                  </a:lnTo>
                  <a:lnTo>
                    <a:pt x="112512" y="11781"/>
                  </a:lnTo>
                  <a:lnTo>
                    <a:pt x="111464" y="11606"/>
                  </a:lnTo>
                  <a:lnTo>
                    <a:pt x="110391" y="11431"/>
                  </a:lnTo>
                  <a:lnTo>
                    <a:pt x="109267" y="11306"/>
                  </a:lnTo>
                  <a:lnTo>
                    <a:pt x="108119" y="11182"/>
                  </a:lnTo>
                  <a:lnTo>
                    <a:pt x="108244" y="10882"/>
                  </a:lnTo>
                  <a:lnTo>
                    <a:pt x="107520" y="11182"/>
                  </a:lnTo>
                  <a:lnTo>
                    <a:pt x="106772" y="11456"/>
                  </a:lnTo>
                  <a:lnTo>
                    <a:pt x="106023" y="11706"/>
                  </a:lnTo>
                  <a:lnTo>
                    <a:pt x="105249" y="11880"/>
                  </a:lnTo>
                  <a:lnTo>
                    <a:pt x="104450" y="12055"/>
                  </a:lnTo>
                  <a:lnTo>
                    <a:pt x="103652" y="12155"/>
                  </a:lnTo>
                  <a:lnTo>
                    <a:pt x="102828" y="12230"/>
                  </a:lnTo>
                  <a:lnTo>
                    <a:pt x="102005" y="12255"/>
                  </a:lnTo>
                  <a:lnTo>
                    <a:pt x="101306" y="12230"/>
                  </a:lnTo>
                  <a:lnTo>
                    <a:pt x="100632" y="12180"/>
                  </a:lnTo>
                  <a:lnTo>
                    <a:pt x="99983" y="12105"/>
                  </a:lnTo>
                  <a:lnTo>
                    <a:pt x="99309" y="12005"/>
                  </a:lnTo>
                  <a:lnTo>
                    <a:pt x="98660" y="11880"/>
                  </a:lnTo>
                  <a:lnTo>
                    <a:pt x="98036" y="11706"/>
                  </a:lnTo>
                  <a:lnTo>
                    <a:pt x="97387" y="11531"/>
                  </a:lnTo>
                  <a:lnTo>
                    <a:pt x="96788" y="11306"/>
                  </a:lnTo>
                  <a:lnTo>
                    <a:pt x="96189" y="11082"/>
                  </a:lnTo>
                  <a:lnTo>
                    <a:pt x="95590" y="10807"/>
                  </a:lnTo>
                  <a:lnTo>
                    <a:pt x="95016" y="10508"/>
                  </a:lnTo>
                  <a:lnTo>
                    <a:pt x="94467" y="10208"/>
                  </a:lnTo>
                  <a:lnTo>
                    <a:pt x="93918" y="9859"/>
                  </a:lnTo>
                  <a:lnTo>
                    <a:pt x="93369" y="9509"/>
                  </a:lnTo>
                  <a:lnTo>
                    <a:pt x="92870" y="9135"/>
                  </a:lnTo>
                  <a:lnTo>
                    <a:pt x="92371" y="8736"/>
                  </a:lnTo>
                  <a:lnTo>
                    <a:pt x="91896" y="8311"/>
                  </a:lnTo>
                  <a:lnTo>
                    <a:pt x="91422" y="7862"/>
                  </a:lnTo>
                  <a:lnTo>
                    <a:pt x="90998" y="7413"/>
                  </a:lnTo>
                  <a:lnTo>
                    <a:pt x="90574" y="6939"/>
                  </a:lnTo>
                  <a:lnTo>
                    <a:pt x="90174" y="6439"/>
                  </a:lnTo>
                  <a:lnTo>
                    <a:pt x="89775" y="5915"/>
                  </a:lnTo>
                  <a:lnTo>
                    <a:pt x="89426" y="5391"/>
                  </a:lnTo>
                  <a:lnTo>
                    <a:pt x="89076" y="4842"/>
                  </a:lnTo>
                  <a:lnTo>
                    <a:pt x="88777" y="4293"/>
                  </a:lnTo>
                  <a:lnTo>
                    <a:pt x="88477" y="3719"/>
                  </a:lnTo>
                  <a:lnTo>
                    <a:pt x="88228" y="3120"/>
                  </a:lnTo>
                  <a:lnTo>
                    <a:pt x="87978" y="2521"/>
                  </a:lnTo>
                  <a:lnTo>
                    <a:pt x="87753" y="1897"/>
                  </a:lnTo>
                  <a:lnTo>
                    <a:pt x="87579" y="1273"/>
                  </a:lnTo>
                  <a:lnTo>
                    <a:pt x="87404" y="649"/>
                  </a:lnTo>
                  <a:lnTo>
                    <a:pt x="8727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4494940" y="113339"/>
            <a:ext cx="847117" cy="366291"/>
            <a:chOff x="4466075" y="2488725"/>
            <a:chExt cx="2265625" cy="979650"/>
          </a:xfrm>
        </p:grpSpPr>
        <p:sp>
          <p:nvSpPr>
            <p:cNvPr id="84" name="Google Shape;84;p2"/>
            <p:cNvSpPr/>
            <p:nvPr/>
          </p:nvSpPr>
          <p:spPr>
            <a:xfrm>
              <a:off x="4466075" y="2488725"/>
              <a:ext cx="2265625" cy="979650"/>
            </a:xfrm>
            <a:custGeom>
              <a:avLst/>
              <a:gdLst/>
              <a:ahLst/>
              <a:cxnLst/>
              <a:rect l="l" t="t" r="r" b="b"/>
              <a:pathLst>
                <a:path w="90625" h="39186" extrusionOk="0">
                  <a:moveTo>
                    <a:pt x="45575" y="1"/>
                  </a:moveTo>
                  <a:lnTo>
                    <a:pt x="44551" y="26"/>
                  </a:lnTo>
                  <a:lnTo>
                    <a:pt x="43553" y="100"/>
                  </a:lnTo>
                  <a:lnTo>
                    <a:pt x="42555" y="225"/>
                  </a:lnTo>
                  <a:lnTo>
                    <a:pt x="41581" y="400"/>
                  </a:lnTo>
                  <a:lnTo>
                    <a:pt x="40608" y="600"/>
                  </a:lnTo>
                  <a:lnTo>
                    <a:pt x="39684" y="849"/>
                  </a:lnTo>
                  <a:lnTo>
                    <a:pt x="38761" y="1149"/>
                  </a:lnTo>
                  <a:lnTo>
                    <a:pt x="37862" y="1498"/>
                  </a:lnTo>
                  <a:lnTo>
                    <a:pt x="36964" y="1873"/>
                  </a:lnTo>
                  <a:lnTo>
                    <a:pt x="36115" y="2272"/>
                  </a:lnTo>
                  <a:lnTo>
                    <a:pt x="35267" y="2746"/>
                  </a:lnTo>
                  <a:lnTo>
                    <a:pt x="34443" y="3220"/>
                  </a:lnTo>
                  <a:lnTo>
                    <a:pt x="33669" y="3744"/>
                  </a:lnTo>
                  <a:lnTo>
                    <a:pt x="32896" y="4318"/>
                  </a:lnTo>
                  <a:lnTo>
                    <a:pt x="32147" y="4917"/>
                  </a:lnTo>
                  <a:lnTo>
                    <a:pt x="31448" y="5541"/>
                  </a:lnTo>
                  <a:lnTo>
                    <a:pt x="30774" y="6190"/>
                  </a:lnTo>
                  <a:lnTo>
                    <a:pt x="30125" y="6889"/>
                  </a:lnTo>
                  <a:lnTo>
                    <a:pt x="29501" y="7613"/>
                  </a:lnTo>
                  <a:lnTo>
                    <a:pt x="28902" y="8337"/>
                  </a:lnTo>
                  <a:lnTo>
                    <a:pt x="28353" y="9110"/>
                  </a:lnTo>
                  <a:lnTo>
                    <a:pt x="27829" y="9909"/>
                  </a:lnTo>
                  <a:lnTo>
                    <a:pt x="27355" y="10733"/>
                  </a:lnTo>
                  <a:lnTo>
                    <a:pt x="26906" y="11581"/>
                  </a:lnTo>
                  <a:lnTo>
                    <a:pt x="26506" y="12455"/>
                  </a:lnTo>
                  <a:lnTo>
                    <a:pt x="26132" y="13353"/>
                  </a:lnTo>
                  <a:lnTo>
                    <a:pt x="25808" y="14252"/>
                  </a:lnTo>
                  <a:lnTo>
                    <a:pt x="25533" y="15175"/>
                  </a:lnTo>
                  <a:lnTo>
                    <a:pt x="25283" y="16124"/>
                  </a:lnTo>
                  <a:lnTo>
                    <a:pt x="25084" y="17097"/>
                  </a:lnTo>
                  <a:lnTo>
                    <a:pt x="24934" y="18070"/>
                  </a:lnTo>
                  <a:lnTo>
                    <a:pt x="24834" y="19069"/>
                  </a:lnTo>
                  <a:lnTo>
                    <a:pt x="24460" y="18819"/>
                  </a:lnTo>
                  <a:lnTo>
                    <a:pt x="24060" y="18570"/>
                  </a:lnTo>
                  <a:lnTo>
                    <a:pt x="23661" y="18345"/>
                  </a:lnTo>
                  <a:lnTo>
                    <a:pt x="23262" y="18145"/>
                  </a:lnTo>
                  <a:lnTo>
                    <a:pt x="22837" y="17946"/>
                  </a:lnTo>
                  <a:lnTo>
                    <a:pt x="22413" y="17771"/>
                  </a:lnTo>
                  <a:lnTo>
                    <a:pt x="21989" y="17596"/>
                  </a:lnTo>
                  <a:lnTo>
                    <a:pt x="21540" y="17447"/>
                  </a:lnTo>
                  <a:lnTo>
                    <a:pt x="21090" y="17322"/>
                  </a:lnTo>
                  <a:lnTo>
                    <a:pt x="20641" y="17197"/>
                  </a:lnTo>
                  <a:lnTo>
                    <a:pt x="20192" y="17097"/>
                  </a:lnTo>
                  <a:lnTo>
                    <a:pt x="19718" y="17022"/>
                  </a:lnTo>
                  <a:lnTo>
                    <a:pt x="19244" y="16947"/>
                  </a:lnTo>
                  <a:lnTo>
                    <a:pt x="18769" y="16897"/>
                  </a:lnTo>
                  <a:lnTo>
                    <a:pt x="18295" y="16872"/>
                  </a:lnTo>
                  <a:lnTo>
                    <a:pt x="17796" y="16872"/>
                  </a:lnTo>
                  <a:lnTo>
                    <a:pt x="17147" y="16897"/>
                  </a:lnTo>
                  <a:lnTo>
                    <a:pt x="16523" y="16922"/>
                  </a:lnTo>
                  <a:lnTo>
                    <a:pt x="15899" y="17022"/>
                  </a:lnTo>
                  <a:lnTo>
                    <a:pt x="15300" y="17122"/>
                  </a:lnTo>
                  <a:lnTo>
                    <a:pt x="14701" y="17272"/>
                  </a:lnTo>
                  <a:lnTo>
                    <a:pt x="14102" y="17422"/>
                  </a:lnTo>
                  <a:lnTo>
                    <a:pt x="13528" y="17621"/>
                  </a:lnTo>
                  <a:lnTo>
                    <a:pt x="12979" y="17846"/>
                  </a:lnTo>
                  <a:lnTo>
                    <a:pt x="12430" y="18095"/>
                  </a:lnTo>
                  <a:lnTo>
                    <a:pt x="11881" y="18370"/>
                  </a:lnTo>
                  <a:lnTo>
                    <a:pt x="11382" y="18669"/>
                  </a:lnTo>
                  <a:lnTo>
                    <a:pt x="10858" y="18994"/>
                  </a:lnTo>
                  <a:lnTo>
                    <a:pt x="10383" y="19343"/>
                  </a:lnTo>
                  <a:lnTo>
                    <a:pt x="9909" y="19693"/>
                  </a:lnTo>
                  <a:lnTo>
                    <a:pt x="9460" y="20092"/>
                  </a:lnTo>
                  <a:lnTo>
                    <a:pt x="9036" y="20491"/>
                  </a:lnTo>
                  <a:lnTo>
                    <a:pt x="8611" y="20941"/>
                  </a:lnTo>
                  <a:lnTo>
                    <a:pt x="8237" y="21390"/>
                  </a:lnTo>
                  <a:lnTo>
                    <a:pt x="7863" y="21839"/>
                  </a:lnTo>
                  <a:lnTo>
                    <a:pt x="7513" y="22338"/>
                  </a:lnTo>
                  <a:lnTo>
                    <a:pt x="7189" y="22837"/>
                  </a:lnTo>
                  <a:lnTo>
                    <a:pt x="6889" y="23362"/>
                  </a:lnTo>
                  <a:lnTo>
                    <a:pt x="6615" y="23886"/>
                  </a:lnTo>
                  <a:lnTo>
                    <a:pt x="6365" y="24435"/>
                  </a:lnTo>
                  <a:lnTo>
                    <a:pt x="6165" y="25009"/>
                  </a:lnTo>
                  <a:lnTo>
                    <a:pt x="5966" y="25583"/>
                  </a:lnTo>
                  <a:lnTo>
                    <a:pt x="5791" y="26157"/>
                  </a:lnTo>
                  <a:lnTo>
                    <a:pt x="5666" y="26756"/>
                  </a:lnTo>
                  <a:lnTo>
                    <a:pt x="5541" y="27380"/>
                  </a:lnTo>
                  <a:lnTo>
                    <a:pt x="5467" y="28004"/>
                  </a:lnTo>
                  <a:lnTo>
                    <a:pt x="5417" y="28628"/>
                  </a:lnTo>
                  <a:lnTo>
                    <a:pt x="5392" y="29277"/>
                  </a:lnTo>
                  <a:lnTo>
                    <a:pt x="5417" y="29726"/>
                  </a:lnTo>
                  <a:lnTo>
                    <a:pt x="5442" y="30175"/>
                  </a:lnTo>
                  <a:lnTo>
                    <a:pt x="5467" y="30649"/>
                  </a:lnTo>
                  <a:lnTo>
                    <a:pt x="5541" y="31099"/>
                  </a:lnTo>
                  <a:lnTo>
                    <a:pt x="5616" y="31523"/>
                  </a:lnTo>
                  <a:lnTo>
                    <a:pt x="5691" y="31972"/>
                  </a:lnTo>
                  <a:lnTo>
                    <a:pt x="5816" y="32397"/>
                  </a:lnTo>
                  <a:lnTo>
                    <a:pt x="5916" y="32821"/>
                  </a:lnTo>
                  <a:lnTo>
                    <a:pt x="6066" y="33245"/>
                  </a:lnTo>
                  <a:lnTo>
                    <a:pt x="6215" y="33669"/>
                  </a:lnTo>
                  <a:lnTo>
                    <a:pt x="6365" y="34069"/>
                  </a:lnTo>
                  <a:lnTo>
                    <a:pt x="6540" y="34468"/>
                  </a:lnTo>
                  <a:lnTo>
                    <a:pt x="6739" y="34842"/>
                  </a:lnTo>
                  <a:lnTo>
                    <a:pt x="6939" y="35242"/>
                  </a:lnTo>
                  <a:lnTo>
                    <a:pt x="7164" y="35616"/>
                  </a:lnTo>
                  <a:lnTo>
                    <a:pt x="7388" y="35991"/>
                  </a:lnTo>
                  <a:lnTo>
                    <a:pt x="6789" y="36090"/>
                  </a:lnTo>
                  <a:lnTo>
                    <a:pt x="6215" y="36190"/>
                  </a:lnTo>
                  <a:lnTo>
                    <a:pt x="5666" y="36340"/>
                  </a:lnTo>
                  <a:lnTo>
                    <a:pt x="5117" y="36465"/>
                  </a:lnTo>
                  <a:lnTo>
                    <a:pt x="4593" y="36639"/>
                  </a:lnTo>
                  <a:lnTo>
                    <a:pt x="4069" y="36814"/>
                  </a:lnTo>
                  <a:lnTo>
                    <a:pt x="3570" y="36989"/>
                  </a:lnTo>
                  <a:lnTo>
                    <a:pt x="3095" y="37189"/>
                  </a:lnTo>
                  <a:lnTo>
                    <a:pt x="2621" y="37413"/>
                  </a:lnTo>
                  <a:lnTo>
                    <a:pt x="2172" y="37613"/>
                  </a:lnTo>
                  <a:lnTo>
                    <a:pt x="1773" y="37862"/>
                  </a:lnTo>
                  <a:lnTo>
                    <a:pt x="1373" y="38112"/>
                  </a:lnTo>
                  <a:lnTo>
                    <a:pt x="974" y="38362"/>
                  </a:lnTo>
                  <a:lnTo>
                    <a:pt x="625" y="38611"/>
                  </a:lnTo>
                  <a:lnTo>
                    <a:pt x="300" y="38886"/>
                  </a:lnTo>
                  <a:lnTo>
                    <a:pt x="1" y="39185"/>
                  </a:lnTo>
                  <a:lnTo>
                    <a:pt x="90624" y="39185"/>
                  </a:lnTo>
                  <a:lnTo>
                    <a:pt x="90400" y="38961"/>
                  </a:lnTo>
                  <a:lnTo>
                    <a:pt x="90150" y="38736"/>
                  </a:lnTo>
                  <a:lnTo>
                    <a:pt x="89875" y="38511"/>
                  </a:lnTo>
                  <a:lnTo>
                    <a:pt x="89576" y="38287"/>
                  </a:lnTo>
                  <a:lnTo>
                    <a:pt x="88927" y="37887"/>
                  </a:lnTo>
                  <a:lnTo>
                    <a:pt x="88203" y="37488"/>
                  </a:lnTo>
                  <a:lnTo>
                    <a:pt x="87405" y="37114"/>
                  </a:lnTo>
                  <a:lnTo>
                    <a:pt x="86556" y="36764"/>
                  </a:lnTo>
                  <a:lnTo>
                    <a:pt x="85608" y="36415"/>
                  </a:lnTo>
                  <a:lnTo>
                    <a:pt x="84634" y="36115"/>
                  </a:lnTo>
                  <a:lnTo>
                    <a:pt x="84709" y="35292"/>
                  </a:lnTo>
                  <a:lnTo>
                    <a:pt x="84734" y="34468"/>
                  </a:lnTo>
                  <a:lnTo>
                    <a:pt x="84709" y="33744"/>
                  </a:lnTo>
                  <a:lnTo>
                    <a:pt x="84659" y="33020"/>
                  </a:lnTo>
                  <a:lnTo>
                    <a:pt x="84559" y="32322"/>
                  </a:lnTo>
                  <a:lnTo>
                    <a:pt x="84435" y="31623"/>
                  </a:lnTo>
                  <a:lnTo>
                    <a:pt x="84285" y="30949"/>
                  </a:lnTo>
                  <a:lnTo>
                    <a:pt x="84085" y="30275"/>
                  </a:lnTo>
                  <a:lnTo>
                    <a:pt x="83885" y="29601"/>
                  </a:lnTo>
                  <a:lnTo>
                    <a:pt x="83611" y="28977"/>
                  </a:lnTo>
                  <a:lnTo>
                    <a:pt x="83336" y="28353"/>
                  </a:lnTo>
                  <a:lnTo>
                    <a:pt x="83037" y="27729"/>
                  </a:lnTo>
                  <a:lnTo>
                    <a:pt x="82687" y="27155"/>
                  </a:lnTo>
                  <a:lnTo>
                    <a:pt x="82313" y="26581"/>
                  </a:lnTo>
                  <a:lnTo>
                    <a:pt x="81914" y="26007"/>
                  </a:lnTo>
                  <a:lnTo>
                    <a:pt x="81514" y="25483"/>
                  </a:lnTo>
                  <a:lnTo>
                    <a:pt x="81065" y="24959"/>
                  </a:lnTo>
                  <a:lnTo>
                    <a:pt x="80591" y="24485"/>
                  </a:lnTo>
                  <a:lnTo>
                    <a:pt x="80092" y="24011"/>
                  </a:lnTo>
                  <a:lnTo>
                    <a:pt x="79593" y="23561"/>
                  </a:lnTo>
                  <a:lnTo>
                    <a:pt x="79044" y="23137"/>
                  </a:lnTo>
                  <a:lnTo>
                    <a:pt x="78494" y="22763"/>
                  </a:lnTo>
                  <a:lnTo>
                    <a:pt x="77920" y="22388"/>
                  </a:lnTo>
                  <a:lnTo>
                    <a:pt x="77346" y="22039"/>
                  </a:lnTo>
                  <a:lnTo>
                    <a:pt x="76722" y="21739"/>
                  </a:lnTo>
                  <a:lnTo>
                    <a:pt x="76098" y="21440"/>
                  </a:lnTo>
                  <a:lnTo>
                    <a:pt x="75450" y="21190"/>
                  </a:lnTo>
                  <a:lnTo>
                    <a:pt x="74801" y="20966"/>
                  </a:lnTo>
                  <a:lnTo>
                    <a:pt x="74127" y="20791"/>
                  </a:lnTo>
                  <a:lnTo>
                    <a:pt x="73453" y="20616"/>
                  </a:lnTo>
                  <a:lnTo>
                    <a:pt x="72754" y="20491"/>
                  </a:lnTo>
                  <a:lnTo>
                    <a:pt x="72055" y="20417"/>
                  </a:lnTo>
                  <a:lnTo>
                    <a:pt x="71331" y="20367"/>
                  </a:lnTo>
                  <a:lnTo>
                    <a:pt x="70608" y="20342"/>
                  </a:lnTo>
                  <a:lnTo>
                    <a:pt x="70059" y="20342"/>
                  </a:lnTo>
                  <a:lnTo>
                    <a:pt x="69510" y="20392"/>
                  </a:lnTo>
                  <a:lnTo>
                    <a:pt x="68960" y="20441"/>
                  </a:lnTo>
                  <a:lnTo>
                    <a:pt x="68436" y="20516"/>
                  </a:lnTo>
                  <a:lnTo>
                    <a:pt x="67912" y="20591"/>
                  </a:lnTo>
                  <a:lnTo>
                    <a:pt x="67388" y="20716"/>
                  </a:lnTo>
                  <a:lnTo>
                    <a:pt x="66889" y="20841"/>
                  </a:lnTo>
                  <a:lnTo>
                    <a:pt x="66390" y="20991"/>
                  </a:lnTo>
                  <a:lnTo>
                    <a:pt x="66390" y="20841"/>
                  </a:lnTo>
                  <a:lnTo>
                    <a:pt x="66365" y="19768"/>
                  </a:lnTo>
                  <a:lnTo>
                    <a:pt x="66290" y="18694"/>
                  </a:lnTo>
                  <a:lnTo>
                    <a:pt x="66140" y="17671"/>
                  </a:lnTo>
                  <a:lnTo>
                    <a:pt x="65965" y="16648"/>
                  </a:lnTo>
                  <a:lnTo>
                    <a:pt x="65741" y="15625"/>
                  </a:lnTo>
                  <a:lnTo>
                    <a:pt x="65441" y="14651"/>
                  </a:lnTo>
                  <a:lnTo>
                    <a:pt x="65117" y="13678"/>
                  </a:lnTo>
                  <a:lnTo>
                    <a:pt x="64742" y="12729"/>
                  </a:lnTo>
                  <a:lnTo>
                    <a:pt x="64343" y="11806"/>
                  </a:lnTo>
                  <a:lnTo>
                    <a:pt x="63869" y="10907"/>
                  </a:lnTo>
                  <a:lnTo>
                    <a:pt x="63370" y="10034"/>
                  </a:lnTo>
                  <a:lnTo>
                    <a:pt x="62821" y="9185"/>
                  </a:lnTo>
                  <a:lnTo>
                    <a:pt x="62247" y="8387"/>
                  </a:lnTo>
                  <a:lnTo>
                    <a:pt x="61623" y="7588"/>
                  </a:lnTo>
                  <a:lnTo>
                    <a:pt x="60974" y="6839"/>
                  </a:lnTo>
                  <a:lnTo>
                    <a:pt x="60275" y="6115"/>
                  </a:lnTo>
                  <a:lnTo>
                    <a:pt x="59576" y="5417"/>
                  </a:lnTo>
                  <a:lnTo>
                    <a:pt x="58802" y="4768"/>
                  </a:lnTo>
                  <a:lnTo>
                    <a:pt x="58029" y="4144"/>
                  </a:lnTo>
                  <a:lnTo>
                    <a:pt x="57205" y="3570"/>
                  </a:lnTo>
                  <a:lnTo>
                    <a:pt x="56356" y="3021"/>
                  </a:lnTo>
                  <a:lnTo>
                    <a:pt x="55483" y="2521"/>
                  </a:lnTo>
                  <a:lnTo>
                    <a:pt x="54584" y="2072"/>
                  </a:lnTo>
                  <a:lnTo>
                    <a:pt x="53661" y="1648"/>
                  </a:lnTo>
                  <a:lnTo>
                    <a:pt x="52713" y="1274"/>
                  </a:lnTo>
                  <a:lnTo>
                    <a:pt x="51764" y="949"/>
                  </a:lnTo>
                  <a:lnTo>
                    <a:pt x="50766" y="675"/>
                  </a:lnTo>
                  <a:lnTo>
                    <a:pt x="49767" y="425"/>
                  </a:lnTo>
                  <a:lnTo>
                    <a:pt x="48744" y="250"/>
                  </a:lnTo>
                  <a:lnTo>
                    <a:pt x="47696" y="125"/>
                  </a:lnTo>
                  <a:lnTo>
                    <a:pt x="46623" y="51"/>
                  </a:lnTo>
                  <a:lnTo>
                    <a:pt x="45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466075" y="2987900"/>
              <a:ext cx="2265625" cy="480475"/>
            </a:xfrm>
            <a:custGeom>
              <a:avLst/>
              <a:gdLst/>
              <a:ahLst/>
              <a:cxnLst/>
              <a:rect l="l" t="t" r="r" b="b"/>
              <a:pathLst>
                <a:path w="90625" h="19219" extrusionOk="0">
                  <a:moveTo>
                    <a:pt x="9635" y="0"/>
                  </a:moveTo>
                  <a:lnTo>
                    <a:pt x="9160" y="425"/>
                  </a:lnTo>
                  <a:lnTo>
                    <a:pt x="8711" y="899"/>
                  </a:lnTo>
                  <a:lnTo>
                    <a:pt x="8287" y="1373"/>
                  </a:lnTo>
                  <a:lnTo>
                    <a:pt x="7887" y="1872"/>
                  </a:lnTo>
                  <a:lnTo>
                    <a:pt x="7513" y="2396"/>
                  </a:lnTo>
                  <a:lnTo>
                    <a:pt x="7164" y="2945"/>
                  </a:lnTo>
                  <a:lnTo>
                    <a:pt x="6839" y="3519"/>
                  </a:lnTo>
                  <a:lnTo>
                    <a:pt x="6540" y="4093"/>
                  </a:lnTo>
                  <a:lnTo>
                    <a:pt x="6290" y="4692"/>
                  </a:lnTo>
                  <a:lnTo>
                    <a:pt x="6066" y="5316"/>
                  </a:lnTo>
                  <a:lnTo>
                    <a:pt x="5866" y="5940"/>
                  </a:lnTo>
                  <a:lnTo>
                    <a:pt x="5691" y="6589"/>
                  </a:lnTo>
                  <a:lnTo>
                    <a:pt x="5566" y="7263"/>
                  </a:lnTo>
                  <a:lnTo>
                    <a:pt x="5467" y="7937"/>
                  </a:lnTo>
                  <a:lnTo>
                    <a:pt x="5417" y="8611"/>
                  </a:lnTo>
                  <a:lnTo>
                    <a:pt x="5392" y="9310"/>
                  </a:lnTo>
                  <a:lnTo>
                    <a:pt x="5417" y="9759"/>
                  </a:lnTo>
                  <a:lnTo>
                    <a:pt x="5442" y="10208"/>
                  </a:lnTo>
                  <a:lnTo>
                    <a:pt x="5467" y="10682"/>
                  </a:lnTo>
                  <a:lnTo>
                    <a:pt x="5541" y="11132"/>
                  </a:lnTo>
                  <a:lnTo>
                    <a:pt x="5616" y="11556"/>
                  </a:lnTo>
                  <a:lnTo>
                    <a:pt x="5691" y="12005"/>
                  </a:lnTo>
                  <a:lnTo>
                    <a:pt x="5816" y="12430"/>
                  </a:lnTo>
                  <a:lnTo>
                    <a:pt x="5916" y="12854"/>
                  </a:lnTo>
                  <a:lnTo>
                    <a:pt x="6066" y="13278"/>
                  </a:lnTo>
                  <a:lnTo>
                    <a:pt x="6215" y="13702"/>
                  </a:lnTo>
                  <a:lnTo>
                    <a:pt x="6365" y="14102"/>
                  </a:lnTo>
                  <a:lnTo>
                    <a:pt x="6540" y="14501"/>
                  </a:lnTo>
                  <a:lnTo>
                    <a:pt x="6739" y="14875"/>
                  </a:lnTo>
                  <a:lnTo>
                    <a:pt x="6939" y="15275"/>
                  </a:lnTo>
                  <a:lnTo>
                    <a:pt x="7164" y="15649"/>
                  </a:lnTo>
                  <a:lnTo>
                    <a:pt x="7388" y="16024"/>
                  </a:lnTo>
                  <a:lnTo>
                    <a:pt x="6789" y="16123"/>
                  </a:lnTo>
                  <a:lnTo>
                    <a:pt x="6215" y="16223"/>
                  </a:lnTo>
                  <a:lnTo>
                    <a:pt x="5666" y="16373"/>
                  </a:lnTo>
                  <a:lnTo>
                    <a:pt x="5117" y="16498"/>
                  </a:lnTo>
                  <a:lnTo>
                    <a:pt x="4593" y="16672"/>
                  </a:lnTo>
                  <a:lnTo>
                    <a:pt x="4069" y="16847"/>
                  </a:lnTo>
                  <a:lnTo>
                    <a:pt x="3570" y="17022"/>
                  </a:lnTo>
                  <a:lnTo>
                    <a:pt x="3095" y="17222"/>
                  </a:lnTo>
                  <a:lnTo>
                    <a:pt x="2621" y="17446"/>
                  </a:lnTo>
                  <a:lnTo>
                    <a:pt x="2172" y="17646"/>
                  </a:lnTo>
                  <a:lnTo>
                    <a:pt x="1773" y="17895"/>
                  </a:lnTo>
                  <a:lnTo>
                    <a:pt x="1373" y="18145"/>
                  </a:lnTo>
                  <a:lnTo>
                    <a:pt x="974" y="18395"/>
                  </a:lnTo>
                  <a:lnTo>
                    <a:pt x="625" y="18644"/>
                  </a:lnTo>
                  <a:lnTo>
                    <a:pt x="300" y="18919"/>
                  </a:lnTo>
                  <a:lnTo>
                    <a:pt x="1" y="19218"/>
                  </a:lnTo>
                  <a:lnTo>
                    <a:pt x="90624" y="19218"/>
                  </a:lnTo>
                  <a:lnTo>
                    <a:pt x="90400" y="18994"/>
                  </a:lnTo>
                  <a:lnTo>
                    <a:pt x="90150" y="18769"/>
                  </a:lnTo>
                  <a:lnTo>
                    <a:pt x="89875" y="18544"/>
                  </a:lnTo>
                  <a:lnTo>
                    <a:pt x="89576" y="18320"/>
                  </a:lnTo>
                  <a:lnTo>
                    <a:pt x="88927" y="17920"/>
                  </a:lnTo>
                  <a:lnTo>
                    <a:pt x="88203" y="17521"/>
                  </a:lnTo>
                  <a:lnTo>
                    <a:pt x="87405" y="17147"/>
                  </a:lnTo>
                  <a:lnTo>
                    <a:pt x="86556" y="16797"/>
                  </a:lnTo>
                  <a:lnTo>
                    <a:pt x="85608" y="16448"/>
                  </a:lnTo>
                  <a:lnTo>
                    <a:pt x="84634" y="16148"/>
                  </a:lnTo>
                  <a:lnTo>
                    <a:pt x="84709" y="15325"/>
                  </a:lnTo>
                  <a:lnTo>
                    <a:pt x="84734" y="14501"/>
                  </a:lnTo>
                  <a:lnTo>
                    <a:pt x="84709" y="13752"/>
                  </a:lnTo>
                  <a:lnTo>
                    <a:pt x="84659" y="13029"/>
                  </a:lnTo>
                  <a:lnTo>
                    <a:pt x="84559" y="12305"/>
                  </a:lnTo>
                  <a:lnTo>
                    <a:pt x="84435" y="11606"/>
                  </a:lnTo>
                  <a:lnTo>
                    <a:pt x="84260" y="10907"/>
                  </a:lnTo>
                  <a:lnTo>
                    <a:pt x="84085" y="10233"/>
                  </a:lnTo>
                  <a:lnTo>
                    <a:pt x="83836" y="9559"/>
                  </a:lnTo>
                  <a:lnTo>
                    <a:pt x="83586" y="8910"/>
                  </a:lnTo>
                  <a:lnTo>
                    <a:pt x="83286" y="8286"/>
                  </a:lnTo>
                  <a:lnTo>
                    <a:pt x="82962" y="7662"/>
                  </a:lnTo>
                  <a:lnTo>
                    <a:pt x="82613" y="7063"/>
                  </a:lnTo>
                  <a:lnTo>
                    <a:pt x="82238" y="6489"/>
                  </a:lnTo>
                  <a:lnTo>
                    <a:pt x="81839" y="5940"/>
                  </a:lnTo>
                  <a:lnTo>
                    <a:pt x="81390" y="5391"/>
                  </a:lnTo>
                  <a:lnTo>
                    <a:pt x="80940" y="4867"/>
                  </a:lnTo>
                  <a:lnTo>
                    <a:pt x="80466" y="4393"/>
                  </a:lnTo>
                  <a:lnTo>
                    <a:pt x="80416" y="4967"/>
                  </a:lnTo>
                  <a:lnTo>
                    <a:pt x="80366" y="5516"/>
                  </a:lnTo>
                  <a:lnTo>
                    <a:pt x="80291" y="6090"/>
                  </a:lnTo>
                  <a:lnTo>
                    <a:pt x="80167" y="6639"/>
                  </a:lnTo>
                  <a:lnTo>
                    <a:pt x="80017" y="7188"/>
                  </a:lnTo>
                  <a:lnTo>
                    <a:pt x="79867" y="7712"/>
                  </a:lnTo>
                  <a:lnTo>
                    <a:pt x="79692" y="8237"/>
                  </a:lnTo>
                  <a:lnTo>
                    <a:pt x="79468" y="8736"/>
                  </a:lnTo>
                  <a:lnTo>
                    <a:pt x="79243" y="9235"/>
                  </a:lnTo>
                  <a:lnTo>
                    <a:pt x="78994" y="9709"/>
                  </a:lnTo>
                  <a:lnTo>
                    <a:pt x="78719" y="10183"/>
                  </a:lnTo>
                  <a:lnTo>
                    <a:pt x="78420" y="10633"/>
                  </a:lnTo>
                  <a:lnTo>
                    <a:pt x="78095" y="11057"/>
                  </a:lnTo>
                  <a:lnTo>
                    <a:pt x="77771" y="11481"/>
                  </a:lnTo>
                  <a:lnTo>
                    <a:pt x="77396" y="11880"/>
                  </a:lnTo>
                  <a:lnTo>
                    <a:pt x="77022" y="12280"/>
                  </a:lnTo>
                  <a:lnTo>
                    <a:pt x="76648" y="12629"/>
                  </a:lnTo>
                  <a:lnTo>
                    <a:pt x="76248" y="12979"/>
                  </a:lnTo>
                  <a:lnTo>
                    <a:pt x="75824" y="13328"/>
                  </a:lnTo>
                  <a:lnTo>
                    <a:pt x="75375" y="13628"/>
                  </a:lnTo>
                  <a:lnTo>
                    <a:pt x="74925" y="13927"/>
                  </a:lnTo>
                  <a:lnTo>
                    <a:pt x="74451" y="14177"/>
                  </a:lnTo>
                  <a:lnTo>
                    <a:pt x="73977" y="14426"/>
                  </a:lnTo>
                  <a:lnTo>
                    <a:pt x="73478" y="14651"/>
                  </a:lnTo>
                  <a:lnTo>
                    <a:pt x="72979" y="14850"/>
                  </a:lnTo>
                  <a:lnTo>
                    <a:pt x="72480" y="15025"/>
                  </a:lnTo>
                  <a:lnTo>
                    <a:pt x="71930" y="15175"/>
                  </a:lnTo>
                  <a:lnTo>
                    <a:pt x="71406" y="15300"/>
                  </a:lnTo>
                  <a:lnTo>
                    <a:pt x="70857" y="15400"/>
                  </a:lnTo>
                  <a:lnTo>
                    <a:pt x="70308" y="15474"/>
                  </a:lnTo>
                  <a:lnTo>
                    <a:pt x="69734" y="15499"/>
                  </a:lnTo>
                  <a:lnTo>
                    <a:pt x="69185" y="15524"/>
                  </a:lnTo>
                  <a:lnTo>
                    <a:pt x="68361" y="15499"/>
                  </a:lnTo>
                  <a:lnTo>
                    <a:pt x="67588" y="15400"/>
                  </a:lnTo>
                  <a:lnTo>
                    <a:pt x="66814" y="15275"/>
                  </a:lnTo>
                  <a:lnTo>
                    <a:pt x="66065" y="15075"/>
                  </a:lnTo>
                  <a:lnTo>
                    <a:pt x="65341" y="14850"/>
                  </a:lnTo>
                  <a:lnTo>
                    <a:pt x="64643" y="14551"/>
                  </a:lnTo>
                  <a:lnTo>
                    <a:pt x="63944" y="14227"/>
                  </a:lnTo>
                  <a:lnTo>
                    <a:pt x="63295" y="13852"/>
                  </a:lnTo>
                  <a:lnTo>
                    <a:pt x="62671" y="13428"/>
                  </a:lnTo>
                  <a:lnTo>
                    <a:pt x="62072" y="12954"/>
                  </a:lnTo>
                  <a:lnTo>
                    <a:pt x="61498" y="12454"/>
                  </a:lnTo>
                  <a:lnTo>
                    <a:pt x="60974" y="11930"/>
                  </a:lnTo>
                  <a:lnTo>
                    <a:pt x="60475" y="11356"/>
                  </a:lnTo>
                  <a:lnTo>
                    <a:pt x="60025" y="10757"/>
                  </a:lnTo>
                  <a:lnTo>
                    <a:pt x="59601" y="10108"/>
                  </a:lnTo>
                  <a:lnTo>
                    <a:pt x="59227" y="9459"/>
                  </a:lnTo>
                  <a:lnTo>
                    <a:pt x="58628" y="9784"/>
                  </a:lnTo>
                  <a:lnTo>
                    <a:pt x="58029" y="10083"/>
                  </a:lnTo>
                  <a:lnTo>
                    <a:pt x="57405" y="10358"/>
                  </a:lnTo>
                  <a:lnTo>
                    <a:pt x="56781" y="10633"/>
                  </a:lnTo>
                  <a:lnTo>
                    <a:pt x="56157" y="10882"/>
                  </a:lnTo>
                  <a:lnTo>
                    <a:pt x="55483" y="11107"/>
                  </a:lnTo>
                  <a:lnTo>
                    <a:pt x="54834" y="11331"/>
                  </a:lnTo>
                  <a:lnTo>
                    <a:pt x="54160" y="11506"/>
                  </a:lnTo>
                  <a:lnTo>
                    <a:pt x="53461" y="11681"/>
                  </a:lnTo>
                  <a:lnTo>
                    <a:pt x="52762" y="11831"/>
                  </a:lnTo>
                  <a:lnTo>
                    <a:pt x="52064" y="11955"/>
                  </a:lnTo>
                  <a:lnTo>
                    <a:pt x="51340" y="12055"/>
                  </a:lnTo>
                  <a:lnTo>
                    <a:pt x="50616" y="12155"/>
                  </a:lnTo>
                  <a:lnTo>
                    <a:pt x="49892" y="12205"/>
                  </a:lnTo>
                  <a:lnTo>
                    <a:pt x="49144" y="12230"/>
                  </a:lnTo>
                  <a:lnTo>
                    <a:pt x="48395" y="12255"/>
                  </a:lnTo>
                  <a:lnTo>
                    <a:pt x="47771" y="12230"/>
                  </a:lnTo>
                  <a:lnTo>
                    <a:pt x="47147" y="12205"/>
                  </a:lnTo>
                  <a:lnTo>
                    <a:pt x="46523" y="12180"/>
                  </a:lnTo>
                  <a:lnTo>
                    <a:pt x="45899" y="12105"/>
                  </a:lnTo>
                  <a:lnTo>
                    <a:pt x="45300" y="12030"/>
                  </a:lnTo>
                  <a:lnTo>
                    <a:pt x="44676" y="11955"/>
                  </a:lnTo>
                  <a:lnTo>
                    <a:pt x="44077" y="11831"/>
                  </a:lnTo>
                  <a:lnTo>
                    <a:pt x="43503" y="11731"/>
                  </a:lnTo>
                  <a:lnTo>
                    <a:pt x="42904" y="11581"/>
                  </a:lnTo>
                  <a:lnTo>
                    <a:pt x="42330" y="11431"/>
                  </a:lnTo>
                  <a:lnTo>
                    <a:pt x="41781" y="11256"/>
                  </a:lnTo>
                  <a:lnTo>
                    <a:pt x="41207" y="11082"/>
                  </a:lnTo>
                  <a:lnTo>
                    <a:pt x="40658" y="10882"/>
                  </a:lnTo>
                  <a:lnTo>
                    <a:pt x="40109" y="10682"/>
                  </a:lnTo>
                  <a:lnTo>
                    <a:pt x="39585" y="10458"/>
                  </a:lnTo>
                  <a:lnTo>
                    <a:pt x="39060" y="10208"/>
                  </a:lnTo>
                  <a:lnTo>
                    <a:pt x="38486" y="10982"/>
                  </a:lnTo>
                  <a:lnTo>
                    <a:pt x="37887" y="11706"/>
                  </a:lnTo>
                  <a:lnTo>
                    <a:pt x="37213" y="12405"/>
                  </a:lnTo>
                  <a:lnTo>
                    <a:pt x="36515" y="13053"/>
                  </a:lnTo>
                  <a:lnTo>
                    <a:pt x="35791" y="13677"/>
                  </a:lnTo>
                  <a:lnTo>
                    <a:pt x="35017" y="14251"/>
                  </a:lnTo>
                  <a:lnTo>
                    <a:pt x="34218" y="14776"/>
                  </a:lnTo>
                  <a:lnTo>
                    <a:pt x="33395" y="15250"/>
                  </a:lnTo>
                  <a:lnTo>
                    <a:pt x="32521" y="15674"/>
                  </a:lnTo>
                  <a:lnTo>
                    <a:pt x="31623" y="16048"/>
                  </a:lnTo>
                  <a:lnTo>
                    <a:pt x="30724" y="16373"/>
                  </a:lnTo>
                  <a:lnTo>
                    <a:pt x="30250" y="16523"/>
                  </a:lnTo>
                  <a:lnTo>
                    <a:pt x="29776" y="16647"/>
                  </a:lnTo>
                  <a:lnTo>
                    <a:pt x="29302" y="16747"/>
                  </a:lnTo>
                  <a:lnTo>
                    <a:pt x="28803" y="16847"/>
                  </a:lnTo>
                  <a:lnTo>
                    <a:pt x="28303" y="16947"/>
                  </a:lnTo>
                  <a:lnTo>
                    <a:pt x="27829" y="17022"/>
                  </a:lnTo>
                  <a:lnTo>
                    <a:pt x="27330" y="17072"/>
                  </a:lnTo>
                  <a:lnTo>
                    <a:pt x="26806" y="17097"/>
                  </a:lnTo>
                  <a:lnTo>
                    <a:pt x="26307" y="17122"/>
                  </a:lnTo>
                  <a:lnTo>
                    <a:pt x="25783" y="17147"/>
                  </a:lnTo>
                  <a:lnTo>
                    <a:pt x="24959" y="17122"/>
                  </a:lnTo>
                  <a:lnTo>
                    <a:pt x="24135" y="17047"/>
                  </a:lnTo>
                  <a:lnTo>
                    <a:pt x="23337" y="16947"/>
                  </a:lnTo>
                  <a:lnTo>
                    <a:pt x="22538" y="16797"/>
                  </a:lnTo>
                  <a:lnTo>
                    <a:pt x="21739" y="16623"/>
                  </a:lnTo>
                  <a:lnTo>
                    <a:pt x="20966" y="16398"/>
                  </a:lnTo>
                  <a:lnTo>
                    <a:pt x="20217" y="16148"/>
                  </a:lnTo>
                  <a:lnTo>
                    <a:pt x="19493" y="15874"/>
                  </a:lnTo>
                  <a:lnTo>
                    <a:pt x="18769" y="15549"/>
                  </a:lnTo>
                  <a:lnTo>
                    <a:pt x="18070" y="15175"/>
                  </a:lnTo>
                  <a:lnTo>
                    <a:pt x="17397" y="14801"/>
                  </a:lnTo>
                  <a:lnTo>
                    <a:pt x="16748" y="14376"/>
                  </a:lnTo>
                  <a:lnTo>
                    <a:pt x="16099" y="13927"/>
                  </a:lnTo>
                  <a:lnTo>
                    <a:pt x="15500" y="13453"/>
                  </a:lnTo>
                  <a:lnTo>
                    <a:pt x="14901" y="12929"/>
                  </a:lnTo>
                  <a:lnTo>
                    <a:pt x="14352" y="12405"/>
                  </a:lnTo>
                  <a:lnTo>
                    <a:pt x="13803" y="11831"/>
                  </a:lnTo>
                  <a:lnTo>
                    <a:pt x="13303" y="11256"/>
                  </a:lnTo>
                  <a:lnTo>
                    <a:pt x="12804" y="10633"/>
                  </a:lnTo>
                  <a:lnTo>
                    <a:pt x="12355" y="10009"/>
                  </a:lnTo>
                  <a:lnTo>
                    <a:pt x="11956" y="9335"/>
                  </a:lnTo>
                  <a:lnTo>
                    <a:pt x="11556" y="8661"/>
                  </a:lnTo>
                  <a:lnTo>
                    <a:pt x="11207" y="7962"/>
                  </a:lnTo>
                  <a:lnTo>
                    <a:pt x="10882" y="7238"/>
                  </a:lnTo>
                  <a:lnTo>
                    <a:pt x="10583" y="6514"/>
                  </a:lnTo>
                  <a:lnTo>
                    <a:pt x="10333" y="5766"/>
                  </a:lnTo>
                  <a:lnTo>
                    <a:pt x="10109" y="4992"/>
                  </a:lnTo>
                  <a:lnTo>
                    <a:pt x="9934" y="4218"/>
                  </a:lnTo>
                  <a:lnTo>
                    <a:pt x="9784" y="3420"/>
                  </a:lnTo>
                  <a:lnTo>
                    <a:pt x="9684" y="2596"/>
                  </a:lnTo>
                  <a:lnTo>
                    <a:pt x="9610" y="1772"/>
                  </a:lnTo>
                  <a:lnTo>
                    <a:pt x="9610" y="949"/>
                  </a:lnTo>
                  <a:lnTo>
                    <a:pt x="9610" y="474"/>
                  </a:lnTo>
                  <a:lnTo>
                    <a:pt x="963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>
            <a:off x="82088" y="225751"/>
            <a:ext cx="1417982" cy="253869"/>
            <a:chOff x="4978150" y="-1969200"/>
            <a:chExt cx="2767875" cy="495450"/>
          </a:xfrm>
        </p:grpSpPr>
        <p:sp>
          <p:nvSpPr>
            <p:cNvPr id="87" name="Google Shape;87;p2"/>
            <p:cNvSpPr/>
            <p:nvPr/>
          </p:nvSpPr>
          <p:spPr>
            <a:xfrm>
              <a:off x="4978150" y="-1969200"/>
              <a:ext cx="2767875" cy="495450"/>
            </a:xfrm>
            <a:custGeom>
              <a:avLst/>
              <a:gdLst/>
              <a:ahLst/>
              <a:cxnLst/>
              <a:rect l="l" t="t" r="r" b="b"/>
              <a:pathLst>
                <a:path w="110715" h="19818" extrusionOk="0">
                  <a:moveTo>
                    <a:pt x="42379" y="0"/>
                  </a:moveTo>
                  <a:lnTo>
                    <a:pt x="41755" y="50"/>
                  </a:lnTo>
                  <a:lnTo>
                    <a:pt x="41131" y="100"/>
                  </a:lnTo>
                  <a:lnTo>
                    <a:pt x="40507" y="175"/>
                  </a:lnTo>
                  <a:lnTo>
                    <a:pt x="39908" y="275"/>
                  </a:lnTo>
                  <a:lnTo>
                    <a:pt x="39309" y="400"/>
                  </a:lnTo>
                  <a:lnTo>
                    <a:pt x="38710" y="549"/>
                  </a:lnTo>
                  <a:lnTo>
                    <a:pt x="38111" y="724"/>
                  </a:lnTo>
                  <a:lnTo>
                    <a:pt x="37537" y="899"/>
                  </a:lnTo>
                  <a:lnTo>
                    <a:pt x="36963" y="1099"/>
                  </a:lnTo>
                  <a:lnTo>
                    <a:pt x="36414" y="1323"/>
                  </a:lnTo>
                  <a:lnTo>
                    <a:pt x="35865" y="1573"/>
                  </a:lnTo>
                  <a:lnTo>
                    <a:pt x="35316" y="1822"/>
                  </a:lnTo>
                  <a:lnTo>
                    <a:pt x="34792" y="2097"/>
                  </a:lnTo>
                  <a:lnTo>
                    <a:pt x="34293" y="2396"/>
                  </a:lnTo>
                  <a:lnTo>
                    <a:pt x="33769" y="2721"/>
                  </a:lnTo>
                  <a:lnTo>
                    <a:pt x="33294" y="3045"/>
                  </a:lnTo>
                  <a:lnTo>
                    <a:pt x="32795" y="3395"/>
                  </a:lnTo>
                  <a:lnTo>
                    <a:pt x="32346" y="3769"/>
                  </a:lnTo>
                  <a:lnTo>
                    <a:pt x="31872" y="4143"/>
                  </a:lnTo>
                  <a:lnTo>
                    <a:pt x="31447" y="4543"/>
                  </a:lnTo>
                  <a:lnTo>
                    <a:pt x="30998" y="4942"/>
                  </a:lnTo>
                  <a:lnTo>
                    <a:pt x="30599" y="5366"/>
                  </a:lnTo>
                  <a:lnTo>
                    <a:pt x="30200" y="5816"/>
                  </a:lnTo>
                  <a:lnTo>
                    <a:pt x="29825" y="6265"/>
                  </a:lnTo>
                  <a:lnTo>
                    <a:pt x="29451" y="6739"/>
                  </a:lnTo>
                  <a:lnTo>
                    <a:pt x="29101" y="7213"/>
                  </a:lnTo>
                  <a:lnTo>
                    <a:pt x="28752" y="7713"/>
                  </a:lnTo>
                  <a:lnTo>
                    <a:pt x="28428" y="8212"/>
                  </a:lnTo>
                  <a:lnTo>
                    <a:pt x="28128" y="8711"/>
                  </a:lnTo>
                  <a:lnTo>
                    <a:pt x="27853" y="9235"/>
                  </a:lnTo>
                  <a:lnTo>
                    <a:pt x="27579" y="9784"/>
                  </a:lnTo>
                  <a:lnTo>
                    <a:pt x="27304" y="9510"/>
                  </a:lnTo>
                  <a:lnTo>
                    <a:pt x="27030" y="9260"/>
                  </a:lnTo>
                  <a:lnTo>
                    <a:pt x="26730" y="9035"/>
                  </a:lnTo>
                  <a:lnTo>
                    <a:pt x="26406" y="8811"/>
                  </a:lnTo>
                  <a:lnTo>
                    <a:pt x="26081" y="8586"/>
                  </a:lnTo>
                  <a:lnTo>
                    <a:pt x="25757" y="8411"/>
                  </a:lnTo>
                  <a:lnTo>
                    <a:pt x="25408" y="8212"/>
                  </a:lnTo>
                  <a:lnTo>
                    <a:pt x="25058" y="8062"/>
                  </a:lnTo>
                  <a:lnTo>
                    <a:pt x="24684" y="7912"/>
                  </a:lnTo>
                  <a:lnTo>
                    <a:pt x="24334" y="7787"/>
                  </a:lnTo>
                  <a:lnTo>
                    <a:pt x="23935" y="7688"/>
                  </a:lnTo>
                  <a:lnTo>
                    <a:pt x="23561" y="7588"/>
                  </a:lnTo>
                  <a:lnTo>
                    <a:pt x="23161" y="7538"/>
                  </a:lnTo>
                  <a:lnTo>
                    <a:pt x="22762" y="7463"/>
                  </a:lnTo>
                  <a:lnTo>
                    <a:pt x="22363" y="7438"/>
                  </a:lnTo>
                  <a:lnTo>
                    <a:pt x="21539" y="7438"/>
                  </a:lnTo>
                  <a:lnTo>
                    <a:pt x="21140" y="7463"/>
                  </a:lnTo>
                  <a:lnTo>
                    <a:pt x="20740" y="7513"/>
                  </a:lnTo>
                  <a:lnTo>
                    <a:pt x="20366" y="7588"/>
                  </a:lnTo>
                  <a:lnTo>
                    <a:pt x="19967" y="7688"/>
                  </a:lnTo>
                  <a:lnTo>
                    <a:pt x="19592" y="7787"/>
                  </a:lnTo>
                  <a:lnTo>
                    <a:pt x="19218" y="7912"/>
                  </a:lnTo>
                  <a:lnTo>
                    <a:pt x="18868" y="8062"/>
                  </a:lnTo>
                  <a:lnTo>
                    <a:pt x="18519" y="8212"/>
                  </a:lnTo>
                  <a:lnTo>
                    <a:pt x="18170" y="8386"/>
                  </a:lnTo>
                  <a:lnTo>
                    <a:pt x="17845" y="8586"/>
                  </a:lnTo>
                  <a:lnTo>
                    <a:pt x="17521" y="8786"/>
                  </a:lnTo>
                  <a:lnTo>
                    <a:pt x="17196" y="9010"/>
                  </a:lnTo>
                  <a:lnTo>
                    <a:pt x="16897" y="9235"/>
                  </a:lnTo>
                  <a:lnTo>
                    <a:pt x="16622" y="9485"/>
                  </a:lnTo>
                  <a:lnTo>
                    <a:pt x="16348" y="9759"/>
                  </a:lnTo>
                  <a:lnTo>
                    <a:pt x="16073" y="10034"/>
                  </a:lnTo>
                  <a:lnTo>
                    <a:pt x="15824" y="10308"/>
                  </a:lnTo>
                  <a:lnTo>
                    <a:pt x="15599" y="10608"/>
                  </a:lnTo>
                  <a:lnTo>
                    <a:pt x="15374" y="10932"/>
                  </a:lnTo>
                  <a:lnTo>
                    <a:pt x="15175" y="11257"/>
                  </a:lnTo>
                  <a:lnTo>
                    <a:pt x="14975" y="11581"/>
                  </a:lnTo>
                  <a:lnTo>
                    <a:pt x="14800" y="11930"/>
                  </a:lnTo>
                  <a:lnTo>
                    <a:pt x="14651" y="12280"/>
                  </a:lnTo>
                  <a:lnTo>
                    <a:pt x="14501" y="12629"/>
                  </a:lnTo>
                  <a:lnTo>
                    <a:pt x="14376" y="13004"/>
                  </a:lnTo>
                  <a:lnTo>
                    <a:pt x="14276" y="13378"/>
                  </a:lnTo>
                  <a:lnTo>
                    <a:pt x="14176" y="13777"/>
                  </a:lnTo>
                  <a:lnTo>
                    <a:pt x="14101" y="14152"/>
                  </a:lnTo>
                  <a:lnTo>
                    <a:pt x="14052" y="14551"/>
                  </a:lnTo>
                  <a:lnTo>
                    <a:pt x="14027" y="14950"/>
                  </a:lnTo>
                  <a:lnTo>
                    <a:pt x="14027" y="15375"/>
                  </a:lnTo>
                  <a:lnTo>
                    <a:pt x="14027" y="15849"/>
                  </a:lnTo>
                  <a:lnTo>
                    <a:pt x="14076" y="16298"/>
                  </a:lnTo>
                  <a:lnTo>
                    <a:pt x="14151" y="16772"/>
                  </a:lnTo>
                  <a:lnTo>
                    <a:pt x="14251" y="17222"/>
                  </a:lnTo>
                  <a:lnTo>
                    <a:pt x="12878" y="17122"/>
                  </a:lnTo>
                  <a:lnTo>
                    <a:pt x="12180" y="17122"/>
                  </a:lnTo>
                  <a:lnTo>
                    <a:pt x="11481" y="17097"/>
                  </a:lnTo>
                  <a:lnTo>
                    <a:pt x="10557" y="17122"/>
                  </a:lnTo>
                  <a:lnTo>
                    <a:pt x="9634" y="17147"/>
                  </a:lnTo>
                  <a:lnTo>
                    <a:pt x="8760" y="17222"/>
                  </a:lnTo>
                  <a:lnTo>
                    <a:pt x="7887" y="17296"/>
                  </a:lnTo>
                  <a:lnTo>
                    <a:pt x="7038" y="17396"/>
                  </a:lnTo>
                  <a:lnTo>
                    <a:pt x="6240" y="17546"/>
                  </a:lnTo>
                  <a:lnTo>
                    <a:pt x="5441" y="17696"/>
                  </a:lnTo>
                  <a:lnTo>
                    <a:pt x="4692" y="17846"/>
                  </a:lnTo>
                  <a:lnTo>
                    <a:pt x="3968" y="18045"/>
                  </a:lnTo>
                  <a:lnTo>
                    <a:pt x="3270" y="18245"/>
                  </a:lnTo>
                  <a:lnTo>
                    <a:pt x="2621" y="18470"/>
                  </a:lnTo>
                  <a:lnTo>
                    <a:pt x="2022" y="18719"/>
                  </a:lnTo>
                  <a:lnTo>
                    <a:pt x="1448" y="18969"/>
                  </a:lnTo>
                  <a:lnTo>
                    <a:pt x="923" y="19243"/>
                  </a:lnTo>
                  <a:lnTo>
                    <a:pt x="449" y="19543"/>
                  </a:lnTo>
                  <a:lnTo>
                    <a:pt x="0" y="19817"/>
                  </a:lnTo>
                  <a:lnTo>
                    <a:pt x="88128" y="19817"/>
                  </a:lnTo>
                  <a:lnTo>
                    <a:pt x="88178" y="19668"/>
                  </a:lnTo>
                  <a:lnTo>
                    <a:pt x="88377" y="19817"/>
                  </a:lnTo>
                  <a:lnTo>
                    <a:pt x="110715" y="19817"/>
                  </a:lnTo>
                  <a:lnTo>
                    <a:pt x="110565" y="19618"/>
                  </a:lnTo>
                  <a:lnTo>
                    <a:pt x="110391" y="19443"/>
                  </a:lnTo>
                  <a:lnTo>
                    <a:pt x="110191" y="19243"/>
                  </a:lnTo>
                  <a:lnTo>
                    <a:pt x="109991" y="19044"/>
                  </a:lnTo>
                  <a:lnTo>
                    <a:pt x="109517" y="18694"/>
                  </a:lnTo>
                  <a:lnTo>
                    <a:pt x="108968" y="18345"/>
                  </a:lnTo>
                  <a:lnTo>
                    <a:pt x="108344" y="18020"/>
                  </a:lnTo>
                  <a:lnTo>
                    <a:pt x="107670" y="17721"/>
                  </a:lnTo>
                  <a:lnTo>
                    <a:pt x="106946" y="17421"/>
                  </a:lnTo>
                  <a:lnTo>
                    <a:pt x="106148" y="17172"/>
                  </a:lnTo>
                  <a:lnTo>
                    <a:pt x="105299" y="16922"/>
                  </a:lnTo>
                  <a:lnTo>
                    <a:pt x="104401" y="16722"/>
                  </a:lnTo>
                  <a:lnTo>
                    <a:pt x="103477" y="16548"/>
                  </a:lnTo>
                  <a:lnTo>
                    <a:pt x="102504" y="16398"/>
                  </a:lnTo>
                  <a:lnTo>
                    <a:pt x="101480" y="16273"/>
                  </a:lnTo>
                  <a:lnTo>
                    <a:pt x="100432" y="16173"/>
                  </a:lnTo>
                  <a:lnTo>
                    <a:pt x="99359" y="16123"/>
                  </a:lnTo>
                  <a:lnTo>
                    <a:pt x="98236" y="16098"/>
                  </a:lnTo>
                  <a:lnTo>
                    <a:pt x="97312" y="16123"/>
                  </a:lnTo>
                  <a:lnTo>
                    <a:pt x="96414" y="16173"/>
                  </a:lnTo>
                  <a:lnTo>
                    <a:pt x="96414" y="16173"/>
                  </a:lnTo>
                  <a:lnTo>
                    <a:pt x="96439" y="15949"/>
                  </a:lnTo>
                  <a:lnTo>
                    <a:pt x="96439" y="15749"/>
                  </a:lnTo>
                  <a:lnTo>
                    <a:pt x="96414" y="15225"/>
                  </a:lnTo>
                  <a:lnTo>
                    <a:pt x="96339" y="14726"/>
                  </a:lnTo>
                  <a:lnTo>
                    <a:pt x="96214" y="14227"/>
                  </a:lnTo>
                  <a:lnTo>
                    <a:pt x="96040" y="13752"/>
                  </a:lnTo>
                  <a:lnTo>
                    <a:pt x="95840" y="13328"/>
                  </a:lnTo>
                  <a:lnTo>
                    <a:pt x="95590" y="12904"/>
                  </a:lnTo>
                  <a:lnTo>
                    <a:pt x="95291" y="12504"/>
                  </a:lnTo>
                  <a:lnTo>
                    <a:pt x="94966" y="12155"/>
                  </a:lnTo>
                  <a:lnTo>
                    <a:pt x="94592" y="11806"/>
                  </a:lnTo>
                  <a:lnTo>
                    <a:pt x="94218" y="11531"/>
                  </a:lnTo>
                  <a:lnTo>
                    <a:pt x="93793" y="11282"/>
                  </a:lnTo>
                  <a:lnTo>
                    <a:pt x="93344" y="11057"/>
                  </a:lnTo>
                  <a:lnTo>
                    <a:pt x="92870" y="10882"/>
                  </a:lnTo>
                  <a:lnTo>
                    <a:pt x="92396" y="10757"/>
                  </a:lnTo>
                  <a:lnTo>
                    <a:pt x="91896" y="10683"/>
                  </a:lnTo>
                  <a:lnTo>
                    <a:pt x="91372" y="10658"/>
                  </a:lnTo>
                  <a:lnTo>
                    <a:pt x="91073" y="10658"/>
                  </a:lnTo>
                  <a:lnTo>
                    <a:pt x="90798" y="10683"/>
                  </a:lnTo>
                  <a:lnTo>
                    <a:pt x="90524" y="10732"/>
                  </a:lnTo>
                  <a:lnTo>
                    <a:pt x="90249" y="10782"/>
                  </a:lnTo>
                  <a:lnTo>
                    <a:pt x="89975" y="10857"/>
                  </a:lnTo>
                  <a:lnTo>
                    <a:pt x="89725" y="10932"/>
                  </a:lnTo>
                  <a:lnTo>
                    <a:pt x="89451" y="11032"/>
                  </a:lnTo>
                  <a:lnTo>
                    <a:pt x="89201" y="11157"/>
                  </a:lnTo>
                  <a:lnTo>
                    <a:pt x="88727" y="11406"/>
                  </a:lnTo>
                  <a:lnTo>
                    <a:pt x="88302" y="11706"/>
                  </a:lnTo>
                  <a:lnTo>
                    <a:pt x="87878" y="12055"/>
                  </a:lnTo>
                  <a:lnTo>
                    <a:pt x="87504" y="12455"/>
                  </a:lnTo>
                  <a:lnTo>
                    <a:pt x="87179" y="11781"/>
                  </a:lnTo>
                  <a:lnTo>
                    <a:pt x="86780" y="11132"/>
                  </a:lnTo>
                  <a:lnTo>
                    <a:pt x="86356" y="10508"/>
                  </a:lnTo>
                  <a:lnTo>
                    <a:pt x="85881" y="9909"/>
                  </a:lnTo>
                  <a:lnTo>
                    <a:pt x="85357" y="9360"/>
                  </a:lnTo>
                  <a:lnTo>
                    <a:pt x="84808" y="8861"/>
                  </a:lnTo>
                  <a:lnTo>
                    <a:pt x="84234" y="8386"/>
                  </a:lnTo>
                  <a:lnTo>
                    <a:pt x="83610" y="7937"/>
                  </a:lnTo>
                  <a:lnTo>
                    <a:pt x="82961" y="7538"/>
                  </a:lnTo>
                  <a:lnTo>
                    <a:pt x="82288" y="7213"/>
                  </a:lnTo>
                  <a:lnTo>
                    <a:pt x="81589" y="6914"/>
                  </a:lnTo>
                  <a:lnTo>
                    <a:pt x="80865" y="6664"/>
                  </a:lnTo>
                  <a:lnTo>
                    <a:pt x="80091" y="6465"/>
                  </a:lnTo>
                  <a:lnTo>
                    <a:pt x="79342" y="6315"/>
                  </a:lnTo>
                  <a:lnTo>
                    <a:pt x="78544" y="6215"/>
                  </a:lnTo>
                  <a:lnTo>
                    <a:pt x="78144" y="6190"/>
                  </a:lnTo>
                  <a:lnTo>
                    <a:pt x="77745" y="6190"/>
                  </a:lnTo>
                  <a:lnTo>
                    <a:pt x="77271" y="6215"/>
                  </a:lnTo>
                  <a:lnTo>
                    <a:pt x="76822" y="6240"/>
                  </a:lnTo>
                  <a:lnTo>
                    <a:pt x="76347" y="6290"/>
                  </a:lnTo>
                  <a:lnTo>
                    <a:pt x="75898" y="6340"/>
                  </a:lnTo>
                  <a:lnTo>
                    <a:pt x="75474" y="6440"/>
                  </a:lnTo>
                  <a:lnTo>
                    <a:pt x="75025" y="6539"/>
                  </a:lnTo>
                  <a:lnTo>
                    <a:pt x="74600" y="6664"/>
                  </a:lnTo>
                  <a:lnTo>
                    <a:pt x="74176" y="6789"/>
                  </a:lnTo>
                  <a:lnTo>
                    <a:pt x="73777" y="6939"/>
                  </a:lnTo>
                  <a:lnTo>
                    <a:pt x="73377" y="7114"/>
                  </a:lnTo>
                  <a:lnTo>
                    <a:pt x="72978" y="7313"/>
                  </a:lnTo>
                  <a:lnTo>
                    <a:pt x="72579" y="7513"/>
                  </a:lnTo>
                  <a:lnTo>
                    <a:pt x="72204" y="7713"/>
                  </a:lnTo>
                  <a:lnTo>
                    <a:pt x="71855" y="7937"/>
                  </a:lnTo>
                  <a:lnTo>
                    <a:pt x="71481" y="8187"/>
                  </a:lnTo>
                  <a:lnTo>
                    <a:pt x="71131" y="8461"/>
                  </a:lnTo>
                  <a:lnTo>
                    <a:pt x="70807" y="8736"/>
                  </a:lnTo>
                  <a:lnTo>
                    <a:pt x="70482" y="9010"/>
                  </a:lnTo>
                  <a:lnTo>
                    <a:pt x="70158" y="9310"/>
                  </a:lnTo>
                  <a:lnTo>
                    <a:pt x="69858" y="9609"/>
                  </a:lnTo>
                  <a:lnTo>
                    <a:pt x="69584" y="9934"/>
                  </a:lnTo>
                  <a:lnTo>
                    <a:pt x="69309" y="10258"/>
                  </a:lnTo>
                  <a:lnTo>
                    <a:pt x="69035" y="10608"/>
                  </a:lnTo>
                  <a:lnTo>
                    <a:pt x="68785" y="10957"/>
                  </a:lnTo>
                  <a:lnTo>
                    <a:pt x="68560" y="11331"/>
                  </a:lnTo>
                  <a:lnTo>
                    <a:pt x="68336" y="11706"/>
                  </a:lnTo>
                  <a:lnTo>
                    <a:pt x="68136" y="12105"/>
                  </a:lnTo>
                  <a:lnTo>
                    <a:pt x="67936" y="12480"/>
                  </a:lnTo>
                  <a:lnTo>
                    <a:pt x="67762" y="12879"/>
                  </a:lnTo>
                  <a:lnTo>
                    <a:pt x="67612" y="13303"/>
                  </a:lnTo>
                  <a:lnTo>
                    <a:pt x="67462" y="13727"/>
                  </a:lnTo>
                  <a:lnTo>
                    <a:pt x="67337" y="14152"/>
                  </a:lnTo>
                  <a:lnTo>
                    <a:pt x="66988" y="13777"/>
                  </a:lnTo>
                  <a:lnTo>
                    <a:pt x="66639" y="13428"/>
                  </a:lnTo>
                  <a:lnTo>
                    <a:pt x="66264" y="13103"/>
                  </a:lnTo>
                  <a:lnTo>
                    <a:pt x="65865" y="12804"/>
                  </a:lnTo>
                  <a:lnTo>
                    <a:pt x="65466" y="12504"/>
                  </a:lnTo>
                  <a:lnTo>
                    <a:pt x="65041" y="12255"/>
                  </a:lnTo>
                  <a:lnTo>
                    <a:pt x="64592" y="12005"/>
                  </a:lnTo>
                  <a:lnTo>
                    <a:pt x="64143" y="11781"/>
                  </a:lnTo>
                  <a:lnTo>
                    <a:pt x="63694" y="11581"/>
                  </a:lnTo>
                  <a:lnTo>
                    <a:pt x="63194" y="11406"/>
                  </a:lnTo>
                  <a:lnTo>
                    <a:pt x="62720" y="11257"/>
                  </a:lnTo>
                  <a:lnTo>
                    <a:pt x="62221" y="11132"/>
                  </a:lnTo>
                  <a:lnTo>
                    <a:pt x="61722" y="11032"/>
                  </a:lnTo>
                  <a:lnTo>
                    <a:pt x="61198" y="10957"/>
                  </a:lnTo>
                  <a:lnTo>
                    <a:pt x="60674" y="10907"/>
                  </a:lnTo>
                  <a:lnTo>
                    <a:pt x="60125" y="10907"/>
                  </a:lnTo>
                  <a:lnTo>
                    <a:pt x="59550" y="10932"/>
                  </a:lnTo>
                  <a:lnTo>
                    <a:pt x="58976" y="10982"/>
                  </a:lnTo>
                  <a:lnTo>
                    <a:pt x="58752" y="10383"/>
                  </a:lnTo>
                  <a:lnTo>
                    <a:pt x="58477" y="9809"/>
                  </a:lnTo>
                  <a:lnTo>
                    <a:pt x="58203" y="9235"/>
                  </a:lnTo>
                  <a:lnTo>
                    <a:pt x="57878" y="8661"/>
                  </a:lnTo>
                  <a:lnTo>
                    <a:pt x="57554" y="8112"/>
                  </a:lnTo>
                  <a:lnTo>
                    <a:pt x="57229" y="7588"/>
                  </a:lnTo>
                  <a:lnTo>
                    <a:pt x="56855" y="7064"/>
                  </a:lnTo>
                  <a:lnTo>
                    <a:pt x="56481" y="6564"/>
                  </a:lnTo>
                  <a:lnTo>
                    <a:pt x="56081" y="6065"/>
                  </a:lnTo>
                  <a:lnTo>
                    <a:pt x="55657" y="5591"/>
                  </a:lnTo>
                  <a:lnTo>
                    <a:pt x="55233" y="5117"/>
                  </a:lnTo>
                  <a:lnTo>
                    <a:pt x="54783" y="4693"/>
                  </a:lnTo>
                  <a:lnTo>
                    <a:pt x="54309" y="4268"/>
                  </a:lnTo>
                  <a:lnTo>
                    <a:pt x="53835" y="3844"/>
                  </a:lnTo>
                  <a:lnTo>
                    <a:pt x="53336" y="3445"/>
                  </a:lnTo>
                  <a:lnTo>
                    <a:pt x="52812" y="3070"/>
                  </a:lnTo>
                  <a:lnTo>
                    <a:pt x="52288" y="2721"/>
                  </a:lnTo>
                  <a:lnTo>
                    <a:pt x="51739" y="2396"/>
                  </a:lnTo>
                  <a:lnTo>
                    <a:pt x="51189" y="2072"/>
                  </a:lnTo>
                  <a:lnTo>
                    <a:pt x="50640" y="1772"/>
                  </a:lnTo>
                  <a:lnTo>
                    <a:pt x="50041" y="1498"/>
                  </a:lnTo>
                  <a:lnTo>
                    <a:pt x="49467" y="1248"/>
                  </a:lnTo>
                  <a:lnTo>
                    <a:pt x="48868" y="1024"/>
                  </a:lnTo>
                  <a:lnTo>
                    <a:pt x="48244" y="799"/>
                  </a:lnTo>
                  <a:lnTo>
                    <a:pt x="47620" y="624"/>
                  </a:lnTo>
                  <a:lnTo>
                    <a:pt x="46996" y="450"/>
                  </a:lnTo>
                  <a:lnTo>
                    <a:pt x="46348" y="325"/>
                  </a:lnTo>
                  <a:lnTo>
                    <a:pt x="45699" y="200"/>
                  </a:lnTo>
                  <a:lnTo>
                    <a:pt x="45050" y="125"/>
                  </a:lnTo>
                  <a:lnTo>
                    <a:pt x="44376" y="50"/>
                  </a:lnTo>
                  <a:lnTo>
                    <a:pt x="43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978150" y="-1716500"/>
              <a:ext cx="2767875" cy="242750"/>
            </a:xfrm>
            <a:custGeom>
              <a:avLst/>
              <a:gdLst/>
              <a:ahLst/>
              <a:cxnLst/>
              <a:rect l="l" t="t" r="r" b="b"/>
              <a:pathLst>
                <a:path w="110715" h="9710" extrusionOk="0">
                  <a:moveTo>
                    <a:pt x="16023" y="1"/>
                  </a:moveTo>
                  <a:lnTo>
                    <a:pt x="15799" y="275"/>
                  </a:lnTo>
                  <a:lnTo>
                    <a:pt x="15574" y="550"/>
                  </a:lnTo>
                  <a:lnTo>
                    <a:pt x="15374" y="824"/>
                  </a:lnTo>
                  <a:lnTo>
                    <a:pt x="15200" y="1124"/>
                  </a:lnTo>
                  <a:lnTo>
                    <a:pt x="15000" y="1423"/>
                  </a:lnTo>
                  <a:lnTo>
                    <a:pt x="14850" y="1748"/>
                  </a:lnTo>
                  <a:lnTo>
                    <a:pt x="14700" y="2072"/>
                  </a:lnTo>
                  <a:lnTo>
                    <a:pt x="14551" y="2396"/>
                  </a:lnTo>
                  <a:lnTo>
                    <a:pt x="14426" y="2721"/>
                  </a:lnTo>
                  <a:lnTo>
                    <a:pt x="14326" y="3070"/>
                  </a:lnTo>
                  <a:lnTo>
                    <a:pt x="14226" y="3420"/>
                  </a:lnTo>
                  <a:lnTo>
                    <a:pt x="14151" y="3769"/>
                  </a:lnTo>
                  <a:lnTo>
                    <a:pt x="14101" y="4144"/>
                  </a:lnTo>
                  <a:lnTo>
                    <a:pt x="14052" y="4518"/>
                  </a:lnTo>
                  <a:lnTo>
                    <a:pt x="14027" y="4892"/>
                  </a:lnTo>
                  <a:lnTo>
                    <a:pt x="14027" y="5267"/>
                  </a:lnTo>
                  <a:lnTo>
                    <a:pt x="14027" y="5741"/>
                  </a:lnTo>
                  <a:lnTo>
                    <a:pt x="14076" y="6190"/>
                  </a:lnTo>
                  <a:lnTo>
                    <a:pt x="14151" y="6664"/>
                  </a:lnTo>
                  <a:lnTo>
                    <a:pt x="14251" y="7114"/>
                  </a:lnTo>
                  <a:lnTo>
                    <a:pt x="12878" y="7014"/>
                  </a:lnTo>
                  <a:lnTo>
                    <a:pt x="12180" y="7014"/>
                  </a:lnTo>
                  <a:lnTo>
                    <a:pt x="11481" y="6989"/>
                  </a:lnTo>
                  <a:lnTo>
                    <a:pt x="10557" y="7014"/>
                  </a:lnTo>
                  <a:lnTo>
                    <a:pt x="9634" y="7039"/>
                  </a:lnTo>
                  <a:lnTo>
                    <a:pt x="8760" y="7114"/>
                  </a:lnTo>
                  <a:lnTo>
                    <a:pt x="7887" y="7188"/>
                  </a:lnTo>
                  <a:lnTo>
                    <a:pt x="7038" y="7288"/>
                  </a:lnTo>
                  <a:lnTo>
                    <a:pt x="6240" y="7438"/>
                  </a:lnTo>
                  <a:lnTo>
                    <a:pt x="5441" y="7588"/>
                  </a:lnTo>
                  <a:lnTo>
                    <a:pt x="4692" y="7738"/>
                  </a:lnTo>
                  <a:lnTo>
                    <a:pt x="3968" y="7937"/>
                  </a:lnTo>
                  <a:lnTo>
                    <a:pt x="3270" y="8137"/>
                  </a:lnTo>
                  <a:lnTo>
                    <a:pt x="2621" y="8362"/>
                  </a:lnTo>
                  <a:lnTo>
                    <a:pt x="2022" y="8611"/>
                  </a:lnTo>
                  <a:lnTo>
                    <a:pt x="1448" y="8861"/>
                  </a:lnTo>
                  <a:lnTo>
                    <a:pt x="923" y="9135"/>
                  </a:lnTo>
                  <a:lnTo>
                    <a:pt x="449" y="9435"/>
                  </a:lnTo>
                  <a:lnTo>
                    <a:pt x="0" y="9709"/>
                  </a:lnTo>
                  <a:lnTo>
                    <a:pt x="88128" y="9709"/>
                  </a:lnTo>
                  <a:lnTo>
                    <a:pt x="88178" y="9560"/>
                  </a:lnTo>
                  <a:lnTo>
                    <a:pt x="88377" y="9709"/>
                  </a:lnTo>
                  <a:lnTo>
                    <a:pt x="110715" y="9709"/>
                  </a:lnTo>
                  <a:lnTo>
                    <a:pt x="110565" y="9510"/>
                  </a:lnTo>
                  <a:lnTo>
                    <a:pt x="110391" y="9335"/>
                  </a:lnTo>
                  <a:lnTo>
                    <a:pt x="110191" y="9135"/>
                  </a:lnTo>
                  <a:lnTo>
                    <a:pt x="109991" y="8936"/>
                  </a:lnTo>
                  <a:lnTo>
                    <a:pt x="109517" y="8586"/>
                  </a:lnTo>
                  <a:lnTo>
                    <a:pt x="108968" y="8237"/>
                  </a:lnTo>
                  <a:lnTo>
                    <a:pt x="108344" y="7912"/>
                  </a:lnTo>
                  <a:lnTo>
                    <a:pt x="107670" y="7613"/>
                  </a:lnTo>
                  <a:lnTo>
                    <a:pt x="106946" y="7313"/>
                  </a:lnTo>
                  <a:lnTo>
                    <a:pt x="106148" y="7064"/>
                  </a:lnTo>
                  <a:lnTo>
                    <a:pt x="105299" y="6814"/>
                  </a:lnTo>
                  <a:lnTo>
                    <a:pt x="104401" y="6614"/>
                  </a:lnTo>
                  <a:lnTo>
                    <a:pt x="103477" y="6440"/>
                  </a:lnTo>
                  <a:lnTo>
                    <a:pt x="102504" y="6290"/>
                  </a:lnTo>
                  <a:lnTo>
                    <a:pt x="101480" y="6165"/>
                  </a:lnTo>
                  <a:lnTo>
                    <a:pt x="100432" y="6065"/>
                  </a:lnTo>
                  <a:lnTo>
                    <a:pt x="99359" y="6015"/>
                  </a:lnTo>
                  <a:lnTo>
                    <a:pt x="98236" y="5990"/>
                  </a:lnTo>
                  <a:lnTo>
                    <a:pt x="97312" y="6015"/>
                  </a:lnTo>
                  <a:lnTo>
                    <a:pt x="96414" y="6065"/>
                  </a:lnTo>
                  <a:lnTo>
                    <a:pt x="96414" y="6065"/>
                  </a:lnTo>
                  <a:lnTo>
                    <a:pt x="96439" y="5841"/>
                  </a:lnTo>
                  <a:lnTo>
                    <a:pt x="96439" y="5641"/>
                  </a:lnTo>
                  <a:lnTo>
                    <a:pt x="96439" y="5167"/>
                  </a:lnTo>
                  <a:lnTo>
                    <a:pt x="96364" y="4743"/>
                  </a:lnTo>
                  <a:lnTo>
                    <a:pt x="96264" y="4293"/>
                  </a:lnTo>
                  <a:lnTo>
                    <a:pt x="96139" y="3894"/>
                  </a:lnTo>
                  <a:lnTo>
                    <a:pt x="95965" y="3495"/>
                  </a:lnTo>
                  <a:lnTo>
                    <a:pt x="95765" y="3095"/>
                  </a:lnTo>
                  <a:lnTo>
                    <a:pt x="95540" y="2746"/>
                  </a:lnTo>
                  <a:lnTo>
                    <a:pt x="95291" y="2396"/>
                  </a:lnTo>
                  <a:lnTo>
                    <a:pt x="95016" y="2072"/>
                  </a:lnTo>
                  <a:lnTo>
                    <a:pt x="94692" y="1797"/>
                  </a:lnTo>
                  <a:lnTo>
                    <a:pt x="94367" y="1523"/>
                  </a:lnTo>
                  <a:lnTo>
                    <a:pt x="93993" y="1273"/>
                  </a:lnTo>
                  <a:lnTo>
                    <a:pt x="93619" y="1074"/>
                  </a:lnTo>
                  <a:lnTo>
                    <a:pt x="93244" y="899"/>
                  </a:lnTo>
                  <a:lnTo>
                    <a:pt x="92820" y="749"/>
                  </a:lnTo>
                  <a:lnTo>
                    <a:pt x="92396" y="649"/>
                  </a:lnTo>
                  <a:lnTo>
                    <a:pt x="92296" y="1298"/>
                  </a:lnTo>
                  <a:lnTo>
                    <a:pt x="92146" y="1922"/>
                  </a:lnTo>
                  <a:lnTo>
                    <a:pt x="91921" y="2521"/>
                  </a:lnTo>
                  <a:lnTo>
                    <a:pt x="91672" y="3095"/>
                  </a:lnTo>
                  <a:lnTo>
                    <a:pt x="91347" y="3644"/>
                  </a:lnTo>
                  <a:lnTo>
                    <a:pt x="90998" y="4144"/>
                  </a:lnTo>
                  <a:lnTo>
                    <a:pt x="90624" y="4618"/>
                  </a:lnTo>
                  <a:lnTo>
                    <a:pt x="90174" y="5067"/>
                  </a:lnTo>
                  <a:lnTo>
                    <a:pt x="89725" y="5466"/>
                  </a:lnTo>
                  <a:lnTo>
                    <a:pt x="89226" y="5816"/>
                  </a:lnTo>
                  <a:lnTo>
                    <a:pt x="88677" y="6115"/>
                  </a:lnTo>
                  <a:lnTo>
                    <a:pt x="88128" y="6390"/>
                  </a:lnTo>
                  <a:lnTo>
                    <a:pt x="87554" y="6589"/>
                  </a:lnTo>
                  <a:lnTo>
                    <a:pt x="87254" y="6664"/>
                  </a:lnTo>
                  <a:lnTo>
                    <a:pt x="86930" y="6739"/>
                  </a:lnTo>
                  <a:lnTo>
                    <a:pt x="86630" y="6789"/>
                  </a:lnTo>
                  <a:lnTo>
                    <a:pt x="86306" y="6839"/>
                  </a:lnTo>
                  <a:lnTo>
                    <a:pt x="85981" y="6864"/>
                  </a:lnTo>
                  <a:lnTo>
                    <a:pt x="85657" y="6864"/>
                  </a:lnTo>
                  <a:lnTo>
                    <a:pt x="85183" y="6839"/>
                  </a:lnTo>
                  <a:lnTo>
                    <a:pt x="84708" y="6789"/>
                  </a:lnTo>
                  <a:lnTo>
                    <a:pt x="84234" y="6714"/>
                  </a:lnTo>
                  <a:lnTo>
                    <a:pt x="83760" y="6589"/>
                  </a:lnTo>
                  <a:lnTo>
                    <a:pt x="83336" y="6440"/>
                  </a:lnTo>
                  <a:lnTo>
                    <a:pt x="82887" y="6240"/>
                  </a:lnTo>
                  <a:lnTo>
                    <a:pt x="82487" y="6040"/>
                  </a:lnTo>
                  <a:lnTo>
                    <a:pt x="82088" y="5791"/>
                  </a:lnTo>
                  <a:lnTo>
                    <a:pt x="81713" y="5541"/>
                  </a:lnTo>
                  <a:lnTo>
                    <a:pt x="81339" y="5242"/>
                  </a:lnTo>
                  <a:lnTo>
                    <a:pt x="80990" y="4917"/>
                  </a:lnTo>
                  <a:lnTo>
                    <a:pt x="80690" y="4593"/>
                  </a:lnTo>
                  <a:lnTo>
                    <a:pt x="80391" y="4218"/>
                  </a:lnTo>
                  <a:lnTo>
                    <a:pt x="80116" y="3844"/>
                  </a:lnTo>
                  <a:lnTo>
                    <a:pt x="79867" y="3445"/>
                  </a:lnTo>
                  <a:lnTo>
                    <a:pt x="79642" y="3020"/>
                  </a:lnTo>
                  <a:lnTo>
                    <a:pt x="79367" y="3445"/>
                  </a:lnTo>
                  <a:lnTo>
                    <a:pt x="79043" y="3844"/>
                  </a:lnTo>
                  <a:lnTo>
                    <a:pt x="78694" y="4218"/>
                  </a:lnTo>
                  <a:lnTo>
                    <a:pt x="78319" y="4593"/>
                  </a:lnTo>
                  <a:lnTo>
                    <a:pt x="77920" y="4917"/>
                  </a:lnTo>
                  <a:lnTo>
                    <a:pt x="77496" y="5242"/>
                  </a:lnTo>
                  <a:lnTo>
                    <a:pt x="77021" y="5541"/>
                  </a:lnTo>
                  <a:lnTo>
                    <a:pt x="76547" y="5791"/>
                  </a:lnTo>
                  <a:lnTo>
                    <a:pt x="76023" y="6040"/>
                  </a:lnTo>
                  <a:lnTo>
                    <a:pt x="75499" y="6240"/>
                  </a:lnTo>
                  <a:lnTo>
                    <a:pt x="74950" y="6440"/>
                  </a:lnTo>
                  <a:lnTo>
                    <a:pt x="74376" y="6589"/>
                  </a:lnTo>
                  <a:lnTo>
                    <a:pt x="73777" y="6714"/>
                  </a:lnTo>
                  <a:lnTo>
                    <a:pt x="73178" y="6789"/>
                  </a:lnTo>
                  <a:lnTo>
                    <a:pt x="72554" y="6839"/>
                  </a:lnTo>
                  <a:lnTo>
                    <a:pt x="71930" y="6864"/>
                  </a:lnTo>
                  <a:lnTo>
                    <a:pt x="71406" y="6864"/>
                  </a:lnTo>
                  <a:lnTo>
                    <a:pt x="70931" y="6814"/>
                  </a:lnTo>
                  <a:lnTo>
                    <a:pt x="70432" y="6764"/>
                  </a:lnTo>
                  <a:lnTo>
                    <a:pt x="69958" y="6689"/>
                  </a:lnTo>
                  <a:lnTo>
                    <a:pt x="69509" y="6589"/>
                  </a:lnTo>
                  <a:lnTo>
                    <a:pt x="69035" y="6465"/>
                  </a:lnTo>
                  <a:lnTo>
                    <a:pt x="68610" y="6340"/>
                  </a:lnTo>
                  <a:lnTo>
                    <a:pt x="68161" y="6190"/>
                  </a:lnTo>
                  <a:lnTo>
                    <a:pt x="67762" y="6015"/>
                  </a:lnTo>
                  <a:lnTo>
                    <a:pt x="67337" y="5816"/>
                  </a:lnTo>
                  <a:lnTo>
                    <a:pt x="66963" y="5616"/>
                  </a:lnTo>
                  <a:lnTo>
                    <a:pt x="66589" y="5391"/>
                  </a:lnTo>
                  <a:lnTo>
                    <a:pt x="66239" y="5167"/>
                  </a:lnTo>
                  <a:lnTo>
                    <a:pt x="65890" y="4917"/>
                  </a:lnTo>
                  <a:lnTo>
                    <a:pt x="65565" y="4643"/>
                  </a:lnTo>
                  <a:lnTo>
                    <a:pt x="65266" y="4368"/>
                  </a:lnTo>
                  <a:lnTo>
                    <a:pt x="64742" y="4643"/>
                  </a:lnTo>
                  <a:lnTo>
                    <a:pt x="64218" y="4892"/>
                  </a:lnTo>
                  <a:lnTo>
                    <a:pt x="63644" y="5117"/>
                  </a:lnTo>
                  <a:lnTo>
                    <a:pt x="63070" y="5292"/>
                  </a:lnTo>
                  <a:lnTo>
                    <a:pt x="62471" y="5441"/>
                  </a:lnTo>
                  <a:lnTo>
                    <a:pt x="61872" y="5566"/>
                  </a:lnTo>
                  <a:lnTo>
                    <a:pt x="61248" y="5616"/>
                  </a:lnTo>
                  <a:lnTo>
                    <a:pt x="60624" y="5641"/>
                  </a:lnTo>
                  <a:lnTo>
                    <a:pt x="60025" y="5616"/>
                  </a:lnTo>
                  <a:lnTo>
                    <a:pt x="59476" y="5566"/>
                  </a:lnTo>
                  <a:lnTo>
                    <a:pt x="58902" y="5491"/>
                  </a:lnTo>
                  <a:lnTo>
                    <a:pt x="58377" y="5367"/>
                  </a:lnTo>
                  <a:lnTo>
                    <a:pt x="57828" y="5217"/>
                  </a:lnTo>
                  <a:lnTo>
                    <a:pt x="57329" y="5042"/>
                  </a:lnTo>
                  <a:lnTo>
                    <a:pt x="56830" y="4817"/>
                  </a:lnTo>
                  <a:lnTo>
                    <a:pt x="56331" y="4568"/>
                  </a:lnTo>
                  <a:lnTo>
                    <a:pt x="55882" y="4318"/>
                  </a:lnTo>
                  <a:lnTo>
                    <a:pt x="55432" y="4019"/>
                  </a:lnTo>
                  <a:lnTo>
                    <a:pt x="55008" y="3694"/>
                  </a:lnTo>
                  <a:lnTo>
                    <a:pt x="54584" y="3345"/>
                  </a:lnTo>
                  <a:lnTo>
                    <a:pt x="54209" y="2995"/>
                  </a:lnTo>
                  <a:lnTo>
                    <a:pt x="53835" y="2596"/>
                  </a:lnTo>
                  <a:lnTo>
                    <a:pt x="53511" y="2197"/>
                  </a:lnTo>
                  <a:lnTo>
                    <a:pt x="53211" y="1773"/>
                  </a:lnTo>
                  <a:lnTo>
                    <a:pt x="52687" y="2072"/>
                  </a:lnTo>
                  <a:lnTo>
                    <a:pt x="52138" y="2347"/>
                  </a:lnTo>
                  <a:lnTo>
                    <a:pt x="51589" y="2621"/>
                  </a:lnTo>
                  <a:lnTo>
                    <a:pt x="51015" y="2871"/>
                  </a:lnTo>
                  <a:lnTo>
                    <a:pt x="50391" y="3095"/>
                  </a:lnTo>
                  <a:lnTo>
                    <a:pt x="49767" y="3320"/>
                  </a:lnTo>
                  <a:lnTo>
                    <a:pt x="49118" y="3520"/>
                  </a:lnTo>
                  <a:lnTo>
                    <a:pt x="48469" y="3694"/>
                  </a:lnTo>
                  <a:lnTo>
                    <a:pt x="47770" y="3869"/>
                  </a:lnTo>
                  <a:lnTo>
                    <a:pt x="47071" y="4019"/>
                  </a:lnTo>
                  <a:lnTo>
                    <a:pt x="46373" y="4144"/>
                  </a:lnTo>
                  <a:lnTo>
                    <a:pt x="45624" y="4243"/>
                  </a:lnTo>
                  <a:lnTo>
                    <a:pt x="44900" y="4318"/>
                  </a:lnTo>
                  <a:lnTo>
                    <a:pt x="44126" y="4368"/>
                  </a:lnTo>
                  <a:lnTo>
                    <a:pt x="43378" y="4418"/>
                  </a:lnTo>
                  <a:lnTo>
                    <a:pt x="41805" y="4418"/>
                  </a:lnTo>
                  <a:lnTo>
                    <a:pt x="41006" y="4368"/>
                  </a:lnTo>
                  <a:lnTo>
                    <a:pt x="40258" y="4318"/>
                  </a:lnTo>
                  <a:lnTo>
                    <a:pt x="39484" y="4218"/>
                  </a:lnTo>
                  <a:lnTo>
                    <a:pt x="38760" y="4119"/>
                  </a:lnTo>
                  <a:lnTo>
                    <a:pt x="38011" y="3994"/>
                  </a:lnTo>
                  <a:lnTo>
                    <a:pt x="37313" y="3844"/>
                  </a:lnTo>
                  <a:lnTo>
                    <a:pt x="36614" y="3669"/>
                  </a:lnTo>
                  <a:lnTo>
                    <a:pt x="35940" y="3495"/>
                  </a:lnTo>
                  <a:lnTo>
                    <a:pt x="35291" y="3295"/>
                  </a:lnTo>
                  <a:lnTo>
                    <a:pt x="34667" y="3070"/>
                  </a:lnTo>
                  <a:lnTo>
                    <a:pt x="34043" y="2821"/>
                  </a:lnTo>
                  <a:lnTo>
                    <a:pt x="33444" y="2546"/>
                  </a:lnTo>
                  <a:lnTo>
                    <a:pt x="32895" y="2272"/>
                  </a:lnTo>
                  <a:lnTo>
                    <a:pt x="32346" y="1972"/>
                  </a:lnTo>
                  <a:lnTo>
                    <a:pt x="31822" y="1673"/>
                  </a:lnTo>
                  <a:lnTo>
                    <a:pt x="31547" y="2172"/>
                  </a:lnTo>
                  <a:lnTo>
                    <a:pt x="31223" y="2646"/>
                  </a:lnTo>
                  <a:lnTo>
                    <a:pt x="30873" y="3095"/>
                  </a:lnTo>
                  <a:lnTo>
                    <a:pt x="30499" y="3545"/>
                  </a:lnTo>
                  <a:lnTo>
                    <a:pt x="30100" y="3944"/>
                  </a:lnTo>
                  <a:lnTo>
                    <a:pt x="29675" y="4318"/>
                  </a:lnTo>
                  <a:lnTo>
                    <a:pt x="29226" y="4668"/>
                  </a:lnTo>
                  <a:lnTo>
                    <a:pt x="28752" y="4992"/>
                  </a:lnTo>
                  <a:lnTo>
                    <a:pt x="28253" y="5267"/>
                  </a:lnTo>
                  <a:lnTo>
                    <a:pt x="27729" y="5516"/>
                  </a:lnTo>
                  <a:lnTo>
                    <a:pt x="27180" y="5741"/>
                  </a:lnTo>
                  <a:lnTo>
                    <a:pt x="26631" y="5916"/>
                  </a:lnTo>
                  <a:lnTo>
                    <a:pt x="26056" y="6065"/>
                  </a:lnTo>
                  <a:lnTo>
                    <a:pt x="25457" y="6165"/>
                  </a:lnTo>
                  <a:lnTo>
                    <a:pt x="24858" y="6240"/>
                  </a:lnTo>
                  <a:lnTo>
                    <a:pt x="23885" y="6240"/>
                  </a:lnTo>
                  <a:lnTo>
                    <a:pt x="23536" y="6215"/>
                  </a:lnTo>
                  <a:lnTo>
                    <a:pt x="23161" y="6190"/>
                  </a:lnTo>
                  <a:lnTo>
                    <a:pt x="22812" y="6140"/>
                  </a:lnTo>
                  <a:lnTo>
                    <a:pt x="22138" y="5990"/>
                  </a:lnTo>
                  <a:lnTo>
                    <a:pt x="21464" y="5791"/>
                  </a:lnTo>
                  <a:lnTo>
                    <a:pt x="20815" y="5516"/>
                  </a:lnTo>
                  <a:lnTo>
                    <a:pt x="20191" y="5217"/>
                  </a:lnTo>
                  <a:lnTo>
                    <a:pt x="19617" y="4867"/>
                  </a:lnTo>
                  <a:lnTo>
                    <a:pt x="19043" y="4468"/>
                  </a:lnTo>
                  <a:lnTo>
                    <a:pt x="18519" y="4044"/>
                  </a:lnTo>
                  <a:lnTo>
                    <a:pt x="18045" y="3570"/>
                  </a:lnTo>
                  <a:lnTo>
                    <a:pt x="17596" y="3045"/>
                  </a:lnTo>
                  <a:lnTo>
                    <a:pt x="17196" y="2496"/>
                  </a:lnTo>
                  <a:lnTo>
                    <a:pt x="16822" y="1922"/>
                  </a:lnTo>
                  <a:lnTo>
                    <a:pt x="16497" y="1298"/>
                  </a:lnTo>
                  <a:lnTo>
                    <a:pt x="16248" y="674"/>
                  </a:lnTo>
                  <a:lnTo>
                    <a:pt x="1602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2098972" y="3618730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4080172" y="3856855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670972" y="3141605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8221299" y="3543722"/>
            <a:ext cx="456246" cy="117629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156374" y="3141676"/>
            <a:ext cx="456246" cy="117629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>
            <a:off x="323300" y="4174986"/>
            <a:ext cx="559500" cy="254214"/>
            <a:chOff x="504275" y="4275011"/>
            <a:chExt cx="559500" cy="254214"/>
          </a:xfrm>
        </p:grpSpPr>
        <p:sp>
          <p:nvSpPr>
            <p:cNvPr id="95" name="Google Shape;95;p2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2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" name="Google Shape;109;p2"/>
          <p:cNvGrpSpPr/>
          <p:nvPr/>
        </p:nvGrpSpPr>
        <p:grpSpPr>
          <a:xfrm>
            <a:off x="1663905" y="3228966"/>
            <a:ext cx="393552" cy="178814"/>
            <a:chOff x="504275" y="4275011"/>
            <a:chExt cx="559500" cy="254214"/>
          </a:xfrm>
        </p:grpSpPr>
        <p:sp>
          <p:nvSpPr>
            <p:cNvPr id="110" name="Google Shape;110;p2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oogle Shape;111;p2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112" name="Google Shape;112;p2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27750" y="3342776"/>
            <a:ext cx="224248" cy="101889"/>
            <a:chOff x="504275" y="4275011"/>
            <a:chExt cx="559500" cy="254214"/>
          </a:xfrm>
        </p:grpSpPr>
        <p:sp>
          <p:nvSpPr>
            <p:cNvPr id="125" name="Google Shape;125;p2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" name="Google Shape;139;p2"/>
          <p:cNvGrpSpPr/>
          <p:nvPr/>
        </p:nvGrpSpPr>
        <p:grpSpPr>
          <a:xfrm flipH="1">
            <a:off x="8465925" y="4210185"/>
            <a:ext cx="559500" cy="254239"/>
            <a:chOff x="504275" y="4275011"/>
            <a:chExt cx="559500" cy="254214"/>
          </a:xfrm>
        </p:grpSpPr>
        <p:sp>
          <p:nvSpPr>
            <p:cNvPr id="140" name="Google Shape;140;p2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" name="Google Shape;141;p2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142" name="Google Shape;142;p2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" name="Google Shape;154;p2"/>
          <p:cNvGrpSpPr/>
          <p:nvPr/>
        </p:nvGrpSpPr>
        <p:grpSpPr>
          <a:xfrm>
            <a:off x="8567768" y="2750361"/>
            <a:ext cx="425058" cy="702008"/>
            <a:chOff x="8567768" y="2750361"/>
            <a:chExt cx="425058" cy="702008"/>
          </a:xfrm>
        </p:grpSpPr>
        <p:sp>
          <p:nvSpPr>
            <p:cNvPr id="155" name="Google Shape;155;p2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2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157" name="Google Shape;157;p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" name="Google Shape;209;p2"/>
          <p:cNvGrpSpPr/>
          <p:nvPr/>
        </p:nvGrpSpPr>
        <p:grpSpPr>
          <a:xfrm>
            <a:off x="7717881" y="2848682"/>
            <a:ext cx="224260" cy="370380"/>
            <a:chOff x="8567768" y="2750361"/>
            <a:chExt cx="425058" cy="702008"/>
          </a:xfrm>
        </p:grpSpPr>
        <p:sp>
          <p:nvSpPr>
            <p:cNvPr id="210" name="Google Shape;210;p2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" name="Google Shape;211;p2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212" name="Google Shape;212;p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4" name="Google Shape;264;p2"/>
          <p:cNvGrpSpPr/>
          <p:nvPr/>
        </p:nvGrpSpPr>
        <p:grpSpPr>
          <a:xfrm>
            <a:off x="3419872" y="3018586"/>
            <a:ext cx="660667" cy="1091131"/>
            <a:chOff x="8567768" y="2750361"/>
            <a:chExt cx="425058" cy="702008"/>
          </a:xfrm>
        </p:grpSpPr>
        <p:sp>
          <p:nvSpPr>
            <p:cNvPr id="265" name="Google Shape;265;p2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2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267" name="Google Shape;267;p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" name="Google Shape;319;p2"/>
          <p:cNvGrpSpPr/>
          <p:nvPr/>
        </p:nvGrpSpPr>
        <p:grpSpPr>
          <a:xfrm>
            <a:off x="713232" y="3058083"/>
            <a:ext cx="505819" cy="835390"/>
            <a:chOff x="8567768" y="2750361"/>
            <a:chExt cx="425058" cy="702008"/>
          </a:xfrm>
        </p:grpSpPr>
        <p:sp>
          <p:nvSpPr>
            <p:cNvPr id="320" name="Google Shape;320;p2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322" name="Google Shape;322;p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4" name="Google Shape;374;p2"/>
          <p:cNvSpPr/>
          <p:nvPr/>
        </p:nvSpPr>
        <p:spPr>
          <a:xfrm>
            <a:off x="637028" y="3768201"/>
            <a:ext cx="570191" cy="147004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2"/>
          <p:cNvGrpSpPr/>
          <p:nvPr/>
        </p:nvGrpSpPr>
        <p:grpSpPr>
          <a:xfrm>
            <a:off x="6854406" y="390760"/>
            <a:ext cx="847085" cy="297493"/>
            <a:chOff x="3844675" y="-2315125"/>
            <a:chExt cx="3283275" cy="1153075"/>
          </a:xfrm>
        </p:grpSpPr>
        <p:sp>
          <p:nvSpPr>
            <p:cNvPr id="376" name="Google Shape;376;p2"/>
            <p:cNvSpPr/>
            <p:nvPr/>
          </p:nvSpPr>
          <p:spPr>
            <a:xfrm>
              <a:off x="3844675" y="-2315125"/>
              <a:ext cx="3283275" cy="1153075"/>
            </a:xfrm>
            <a:custGeom>
              <a:avLst/>
              <a:gdLst/>
              <a:ahLst/>
              <a:cxnLst/>
              <a:rect l="l" t="t" r="r" b="b"/>
              <a:pathLst>
                <a:path w="131331" h="46123" extrusionOk="0">
                  <a:moveTo>
                    <a:pt x="76198" y="0"/>
                  </a:moveTo>
                  <a:lnTo>
                    <a:pt x="75349" y="25"/>
                  </a:lnTo>
                  <a:lnTo>
                    <a:pt x="74525" y="75"/>
                  </a:lnTo>
                  <a:lnTo>
                    <a:pt x="73727" y="175"/>
                  </a:lnTo>
                  <a:lnTo>
                    <a:pt x="72928" y="325"/>
                  </a:lnTo>
                  <a:lnTo>
                    <a:pt x="72129" y="474"/>
                  </a:lnTo>
                  <a:lnTo>
                    <a:pt x="71356" y="699"/>
                  </a:lnTo>
                  <a:lnTo>
                    <a:pt x="70607" y="924"/>
                  </a:lnTo>
                  <a:lnTo>
                    <a:pt x="69858" y="1198"/>
                  </a:lnTo>
                  <a:lnTo>
                    <a:pt x="69134" y="1498"/>
                  </a:lnTo>
                  <a:lnTo>
                    <a:pt x="68436" y="1847"/>
                  </a:lnTo>
                  <a:lnTo>
                    <a:pt x="67737" y="2196"/>
                  </a:lnTo>
                  <a:lnTo>
                    <a:pt x="67063" y="2596"/>
                  </a:lnTo>
                  <a:lnTo>
                    <a:pt x="66414" y="3020"/>
                  </a:lnTo>
                  <a:lnTo>
                    <a:pt x="65790" y="3469"/>
                  </a:lnTo>
                  <a:lnTo>
                    <a:pt x="65166" y="3968"/>
                  </a:lnTo>
                  <a:lnTo>
                    <a:pt x="64592" y="4468"/>
                  </a:lnTo>
                  <a:lnTo>
                    <a:pt x="64018" y="4992"/>
                  </a:lnTo>
                  <a:lnTo>
                    <a:pt x="63469" y="5566"/>
                  </a:lnTo>
                  <a:lnTo>
                    <a:pt x="62970" y="6140"/>
                  </a:lnTo>
                  <a:lnTo>
                    <a:pt x="62471" y="6739"/>
                  </a:lnTo>
                  <a:lnTo>
                    <a:pt x="62021" y="7363"/>
                  </a:lnTo>
                  <a:lnTo>
                    <a:pt x="61572" y="8012"/>
                  </a:lnTo>
                  <a:lnTo>
                    <a:pt x="61173" y="8686"/>
                  </a:lnTo>
                  <a:lnTo>
                    <a:pt x="60798" y="9359"/>
                  </a:lnTo>
                  <a:lnTo>
                    <a:pt x="60449" y="10058"/>
                  </a:lnTo>
                  <a:lnTo>
                    <a:pt x="60125" y="10782"/>
                  </a:lnTo>
                  <a:lnTo>
                    <a:pt x="59850" y="11531"/>
                  </a:lnTo>
                  <a:lnTo>
                    <a:pt x="59600" y="12280"/>
                  </a:lnTo>
                  <a:lnTo>
                    <a:pt x="59376" y="13053"/>
                  </a:lnTo>
                  <a:lnTo>
                    <a:pt x="59201" y="13827"/>
                  </a:lnTo>
                  <a:lnTo>
                    <a:pt x="59051" y="14626"/>
                  </a:lnTo>
                  <a:lnTo>
                    <a:pt x="58951" y="15424"/>
                  </a:lnTo>
                  <a:lnTo>
                    <a:pt x="58427" y="15125"/>
                  </a:lnTo>
                  <a:lnTo>
                    <a:pt x="57878" y="14850"/>
                  </a:lnTo>
                  <a:lnTo>
                    <a:pt x="57329" y="14601"/>
                  </a:lnTo>
                  <a:lnTo>
                    <a:pt x="56755" y="14351"/>
                  </a:lnTo>
                  <a:lnTo>
                    <a:pt x="56181" y="14126"/>
                  </a:lnTo>
                  <a:lnTo>
                    <a:pt x="55607" y="13927"/>
                  </a:lnTo>
                  <a:lnTo>
                    <a:pt x="55033" y="13727"/>
                  </a:lnTo>
                  <a:lnTo>
                    <a:pt x="54434" y="13552"/>
                  </a:lnTo>
                  <a:lnTo>
                    <a:pt x="53835" y="13403"/>
                  </a:lnTo>
                  <a:lnTo>
                    <a:pt x="53211" y="13278"/>
                  </a:lnTo>
                  <a:lnTo>
                    <a:pt x="52587" y="13153"/>
                  </a:lnTo>
                  <a:lnTo>
                    <a:pt x="51963" y="13078"/>
                  </a:lnTo>
                  <a:lnTo>
                    <a:pt x="51339" y="13003"/>
                  </a:lnTo>
                  <a:lnTo>
                    <a:pt x="50715" y="12953"/>
                  </a:lnTo>
                  <a:lnTo>
                    <a:pt x="50066" y="12903"/>
                  </a:lnTo>
                  <a:lnTo>
                    <a:pt x="49417" y="12903"/>
                  </a:lnTo>
                  <a:lnTo>
                    <a:pt x="48544" y="12928"/>
                  </a:lnTo>
                  <a:lnTo>
                    <a:pt x="47670" y="12978"/>
                  </a:lnTo>
                  <a:lnTo>
                    <a:pt x="46822" y="13078"/>
                  </a:lnTo>
                  <a:lnTo>
                    <a:pt x="45973" y="13203"/>
                  </a:lnTo>
                  <a:lnTo>
                    <a:pt x="45150" y="13378"/>
                  </a:lnTo>
                  <a:lnTo>
                    <a:pt x="44326" y="13577"/>
                  </a:lnTo>
                  <a:lnTo>
                    <a:pt x="43527" y="13802"/>
                  </a:lnTo>
                  <a:lnTo>
                    <a:pt x="42729" y="14077"/>
                  </a:lnTo>
                  <a:lnTo>
                    <a:pt x="41955" y="14376"/>
                  </a:lnTo>
                  <a:lnTo>
                    <a:pt x="41206" y="14725"/>
                  </a:lnTo>
                  <a:lnTo>
                    <a:pt x="40482" y="15100"/>
                  </a:lnTo>
                  <a:lnTo>
                    <a:pt x="39759" y="15474"/>
                  </a:lnTo>
                  <a:lnTo>
                    <a:pt x="39060" y="15923"/>
                  </a:lnTo>
                  <a:lnTo>
                    <a:pt x="38361" y="16373"/>
                  </a:lnTo>
                  <a:lnTo>
                    <a:pt x="37712" y="16847"/>
                  </a:lnTo>
                  <a:lnTo>
                    <a:pt x="37063" y="17346"/>
                  </a:lnTo>
                  <a:lnTo>
                    <a:pt x="36464" y="17895"/>
                  </a:lnTo>
                  <a:lnTo>
                    <a:pt x="35865" y="18444"/>
                  </a:lnTo>
                  <a:lnTo>
                    <a:pt x="35291" y="19043"/>
                  </a:lnTo>
                  <a:lnTo>
                    <a:pt x="34742" y="19642"/>
                  </a:lnTo>
                  <a:lnTo>
                    <a:pt x="34218" y="20266"/>
                  </a:lnTo>
                  <a:lnTo>
                    <a:pt x="33744" y="20915"/>
                  </a:lnTo>
                  <a:lnTo>
                    <a:pt x="33269" y="21589"/>
                  </a:lnTo>
                  <a:lnTo>
                    <a:pt x="32845" y="22288"/>
                  </a:lnTo>
                  <a:lnTo>
                    <a:pt x="32421" y="23012"/>
                  </a:lnTo>
                  <a:lnTo>
                    <a:pt x="32046" y="23735"/>
                  </a:lnTo>
                  <a:lnTo>
                    <a:pt x="31697" y="24484"/>
                  </a:lnTo>
                  <a:lnTo>
                    <a:pt x="31398" y="25258"/>
                  </a:lnTo>
                  <a:lnTo>
                    <a:pt x="31098" y="26032"/>
                  </a:lnTo>
                  <a:lnTo>
                    <a:pt x="30848" y="26830"/>
                  </a:lnTo>
                  <a:lnTo>
                    <a:pt x="30624" y="27654"/>
                  </a:lnTo>
                  <a:lnTo>
                    <a:pt x="30449" y="28477"/>
                  </a:lnTo>
                  <a:lnTo>
                    <a:pt x="29900" y="28203"/>
                  </a:lnTo>
                  <a:lnTo>
                    <a:pt x="29326" y="27953"/>
                  </a:lnTo>
                  <a:lnTo>
                    <a:pt x="28752" y="27754"/>
                  </a:lnTo>
                  <a:lnTo>
                    <a:pt x="28153" y="27579"/>
                  </a:lnTo>
                  <a:lnTo>
                    <a:pt x="27529" y="27454"/>
                  </a:lnTo>
                  <a:lnTo>
                    <a:pt x="26905" y="27354"/>
                  </a:lnTo>
                  <a:lnTo>
                    <a:pt x="26256" y="27304"/>
                  </a:lnTo>
                  <a:lnTo>
                    <a:pt x="25607" y="27279"/>
                  </a:lnTo>
                  <a:lnTo>
                    <a:pt x="25083" y="27279"/>
                  </a:lnTo>
                  <a:lnTo>
                    <a:pt x="24559" y="27329"/>
                  </a:lnTo>
                  <a:lnTo>
                    <a:pt x="24035" y="27404"/>
                  </a:lnTo>
                  <a:lnTo>
                    <a:pt x="23511" y="27479"/>
                  </a:lnTo>
                  <a:lnTo>
                    <a:pt x="23012" y="27604"/>
                  </a:lnTo>
                  <a:lnTo>
                    <a:pt x="22512" y="27754"/>
                  </a:lnTo>
                  <a:lnTo>
                    <a:pt x="22038" y="27903"/>
                  </a:lnTo>
                  <a:lnTo>
                    <a:pt x="21564" y="28103"/>
                  </a:lnTo>
                  <a:lnTo>
                    <a:pt x="21115" y="28303"/>
                  </a:lnTo>
                  <a:lnTo>
                    <a:pt x="20665" y="28527"/>
                  </a:lnTo>
                  <a:lnTo>
                    <a:pt x="20216" y="28777"/>
                  </a:lnTo>
                  <a:lnTo>
                    <a:pt x="19792" y="29052"/>
                  </a:lnTo>
                  <a:lnTo>
                    <a:pt x="19393" y="29351"/>
                  </a:lnTo>
                  <a:lnTo>
                    <a:pt x="18993" y="29651"/>
                  </a:lnTo>
                  <a:lnTo>
                    <a:pt x="18619" y="29975"/>
                  </a:lnTo>
                  <a:lnTo>
                    <a:pt x="18245" y="30324"/>
                  </a:lnTo>
                  <a:lnTo>
                    <a:pt x="17920" y="30699"/>
                  </a:lnTo>
                  <a:lnTo>
                    <a:pt x="17596" y="31073"/>
                  </a:lnTo>
                  <a:lnTo>
                    <a:pt x="17271" y="31472"/>
                  </a:lnTo>
                  <a:lnTo>
                    <a:pt x="16997" y="31872"/>
                  </a:lnTo>
                  <a:lnTo>
                    <a:pt x="16722" y="32296"/>
                  </a:lnTo>
                  <a:lnTo>
                    <a:pt x="16472" y="32720"/>
                  </a:lnTo>
                  <a:lnTo>
                    <a:pt x="16223" y="33170"/>
                  </a:lnTo>
                  <a:lnTo>
                    <a:pt x="16023" y="33644"/>
                  </a:lnTo>
                  <a:lnTo>
                    <a:pt x="15849" y="34118"/>
                  </a:lnTo>
                  <a:lnTo>
                    <a:pt x="15674" y="34592"/>
                  </a:lnTo>
                  <a:lnTo>
                    <a:pt x="15524" y="35091"/>
                  </a:lnTo>
                  <a:lnTo>
                    <a:pt x="15424" y="35591"/>
                  </a:lnTo>
                  <a:lnTo>
                    <a:pt x="15324" y="36115"/>
                  </a:lnTo>
                  <a:lnTo>
                    <a:pt x="15250" y="36614"/>
                  </a:lnTo>
                  <a:lnTo>
                    <a:pt x="15225" y="37163"/>
                  </a:lnTo>
                  <a:lnTo>
                    <a:pt x="15200" y="37687"/>
                  </a:lnTo>
                  <a:lnTo>
                    <a:pt x="15225" y="38211"/>
                  </a:lnTo>
                  <a:lnTo>
                    <a:pt x="15250" y="38760"/>
                  </a:lnTo>
                  <a:lnTo>
                    <a:pt x="15324" y="39259"/>
                  </a:lnTo>
                  <a:lnTo>
                    <a:pt x="15424" y="39784"/>
                  </a:lnTo>
                  <a:lnTo>
                    <a:pt x="15524" y="40283"/>
                  </a:lnTo>
                  <a:lnTo>
                    <a:pt x="15674" y="40782"/>
                  </a:lnTo>
                  <a:lnTo>
                    <a:pt x="15824" y="41256"/>
                  </a:lnTo>
                  <a:lnTo>
                    <a:pt x="16023" y="41730"/>
                  </a:lnTo>
                  <a:lnTo>
                    <a:pt x="14875" y="41805"/>
                  </a:lnTo>
                  <a:lnTo>
                    <a:pt x="13727" y="41905"/>
                  </a:lnTo>
                  <a:lnTo>
                    <a:pt x="12629" y="42055"/>
                  </a:lnTo>
                  <a:lnTo>
                    <a:pt x="11506" y="42205"/>
                  </a:lnTo>
                  <a:lnTo>
                    <a:pt x="10433" y="42404"/>
                  </a:lnTo>
                  <a:lnTo>
                    <a:pt x="9359" y="42629"/>
                  </a:lnTo>
                  <a:lnTo>
                    <a:pt x="8336" y="42853"/>
                  </a:lnTo>
                  <a:lnTo>
                    <a:pt x="7313" y="43128"/>
                  </a:lnTo>
                  <a:lnTo>
                    <a:pt x="6314" y="43428"/>
                  </a:lnTo>
                  <a:lnTo>
                    <a:pt x="5316" y="43752"/>
                  </a:lnTo>
                  <a:lnTo>
                    <a:pt x="4368" y="44076"/>
                  </a:lnTo>
                  <a:lnTo>
                    <a:pt x="3444" y="44451"/>
                  </a:lnTo>
                  <a:lnTo>
                    <a:pt x="2546" y="44825"/>
                  </a:lnTo>
                  <a:lnTo>
                    <a:pt x="1672" y="45249"/>
                  </a:lnTo>
                  <a:lnTo>
                    <a:pt x="824" y="45674"/>
                  </a:lnTo>
                  <a:lnTo>
                    <a:pt x="0" y="46123"/>
                  </a:lnTo>
                  <a:lnTo>
                    <a:pt x="131331" y="46123"/>
                  </a:lnTo>
                  <a:lnTo>
                    <a:pt x="130856" y="45624"/>
                  </a:lnTo>
                  <a:lnTo>
                    <a:pt x="130357" y="45125"/>
                  </a:lnTo>
                  <a:lnTo>
                    <a:pt x="129858" y="44650"/>
                  </a:lnTo>
                  <a:lnTo>
                    <a:pt x="129334" y="44176"/>
                  </a:lnTo>
                  <a:lnTo>
                    <a:pt x="128810" y="43727"/>
                  </a:lnTo>
                  <a:lnTo>
                    <a:pt x="128261" y="43278"/>
                  </a:lnTo>
                  <a:lnTo>
                    <a:pt x="127712" y="42853"/>
                  </a:lnTo>
                  <a:lnTo>
                    <a:pt x="127138" y="42429"/>
                  </a:lnTo>
                  <a:lnTo>
                    <a:pt x="126539" y="42030"/>
                  </a:lnTo>
                  <a:lnTo>
                    <a:pt x="125940" y="41631"/>
                  </a:lnTo>
                  <a:lnTo>
                    <a:pt x="125341" y="41256"/>
                  </a:lnTo>
                  <a:lnTo>
                    <a:pt x="124717" y="40907"/>
                  </a:lnTo>
                  <a:lnTo>
                    <a:pt x="124068" y="40557"/>
                  </a:lnTo>
                  <a:lnTo>
                    <a:pt x="123419" y="40233"/>
                  </a:lnTo>
                  <a:lnTo>
                    <a:pt x="122770" y="39908"/>
                  </a:lnTo>
                  <a:lnTo>
                    <a:pt x="122096" y="39609"/>
                  </a:lnTo>
                  <a:lnTo>
                    <a:pt x="121422" y="39334"/>
                  </a:lnTo>
                  <a:lnTo>
                    <a:pt x="120723" y="39060"/>
                  </a:lnTo>
                  <a:lnTo>
                    <a:pt x="120024" y="38810"/>
                  </a:lnTo>
                  <a:lnTo>
                    <a:pt x="119326" y="38586"/>
                  </a:lnTo>
                  <a:lnTo>
                    <a:pt x="118602" y="38361"/>
                  </a:lnTo>
                  <a:lnTo>
                    <a:pt x="117878" y="38161"/>
                  </a:lnTo>
                  <a:lnTo>
                    <a:pt x="117129" y="37987"/>
                  </a:lnTo>
                  <a:lnTo>
                    <a:pt x="116381" y="37812"/>
                  </a:lnTo>
                  <a:lnTo>
                    <a:pt x="115632" y="37687"/>
                  </a:lnTo>
                  <a:lnTo>
                    <a:pt x="114858" y="37562"/>
                  </a:lnTo>
                  <a:lnTo>
                    <a:pt x="114109" y="37438"/>
                  </a:lnTo>
                  <a:lnTo>
                    <a:pt x="113336" y="37363"/>
                  </a:lnTo>
                  <a:lnTo>
                    <a:pt x="112537" y="37288"/>
                  </a:lnTo>
                  <a:lnTo>
                    <a:pt x="111763" y="37238"/>
                  </a:lnTo>
                  <a:lnTo>
                    <a:pt x="110965" y="37213"/>
                  </a:lnTo>
                  <a:lnTo>
                    <a:pt x="110166" y="37188"/>
                  </a:lnTo>
                  <a:lnTo>
                    <a:pt x="108918" y="37213"/>
                  </a:lnTo>
                  <a:lnTo>
                    <a:pt x="107720" y="37288"/>
                  </a:lnTo>
                  <a:lnTo>
                    <a:pt x="107720" y="37288"/>
                  </a:lnTo>
                  <a:lnTo>
                    <a:pt x="107795" y="36714"/>
                  </a:lnTo>
                  <a:lnTo>
                    <a:pt x="107870" y="36140"/>
                  </a:lnTo>
                  <a:lnTo>
                    <a:pt x="107920" y="35566"/>
                  </a:lnTo>
                  <a:lnTo>
                    <a:pt x="107920" y="34967"/>
                  </a:lnTo>
                  <a:lnTo>
                    <a:pt x="107895" y="34243"/>
                  </a:lnTo>
                  <a:lnTo>
                    <a:pt x="107845" y="33519"/>
                  </a:lnTo>
                  <a:lnTo>
                    <a:pt x="107770" y="32820"/>
                  </a:lnTo>
                  <a:lnTo>
                    <a:pt x="107645" y="32121"/>
                  </a:lnTo>
                  <a:lnTo>
                    <a:pt x="107470" y="31423"/>
                  </a:lnTo>
                  <a:lnTo>
                    <a:pt x="107296" y="30749"/>
                  </a:lnTo>
                  <a:lnTo>
                    <a:pt x="107071" y="30100"/>
                  </a:lnTo>
                  <a:lnTo>
                    <a:pt x="106822" y="29451"/>
                  </a:lnTo>
                  <a:lnTo>
                    <a:pt x="106522" y="28827"/>
                  </a:lnTo>
                  <a:lnTo>
                    <a:pt x="106223" y="28228"/>
                  </a:lnTo>
                  <a:lnTo>
                    <a:pt x="105873" y="27629"/>
                  </a:lnTo>
                  <a:lnTo>
                    <a:pt x="105499" y="27055"/>
                  </a:lnTo>
                  <a:lnTo>
                    <a:pt x="105124" y="26506"/>
                  </a:lnTo>
                  <a:lnTo>
                    <a:pt x="104700" y="25982"/>
                  </a:lnTo>
                  <a:lnTo>
                    <a:pt x="104251" y="25458"/>
                  </a:lnTo>
                  <a:lnTo>
                    <a:pt x="103777" y="24983"/>
                  </a:lnTo>
                  <a:lnTo>
                    <a:pt x="103302" y="24509"/>
                  </a:lnTo>
                  <a:lnTo>
                    <a:pt x="102778" y="24060"/>
                  </a:lnTo>
                  <a:lnTo>
                    <a:pt x="102254" y="23636"/>
                  </a:lnTo>
                  <a:lnTo>
                    <a:pt x="101705" y="23236"/>
                  </a:lnTo>
                  <a:lnTo>
                    <a:pt x="101131" y="22887"/>
                  </a:lnTo>
                  <a:lnTo>
                    <a:pt x="100532" y="22537"/>
                  </a:lnTo>
                  <a:lnTo>
                    <a:pt x="99908" y="22238"/>
                  </a:lnTo>
                  <a:lnTo>
                    <a:pt x="99284" y="21938"/>
                  </a:lnTo>
                  <a:lnTo>
                    <a:pt x="98660" y="21689"/>
                  </a:lnTo>
                  <a:lnTo>
                    <a:pt x="97986" y="21464"/>
                  </a:lnTo>
                  <a:lnTo>
                    <a:pt x="97312" y="21289"/>
                  </a:lnTo>
                  <a:lnTo>
                    <a:pt x="96639" y="21115"/>
                  </a:lnTo>
                  <a:lnTo>
                    <a:pt x="95940" y="20990"/>
                  </a:lnTo>
                  <a:lnTo>
                    <a:pt x="95241" y="20915"/>
                  </a:lnTo>
                  <a:lnTo>
                    <a:pt x="94517" y="20840"/>
                  </a:lnTo>
                  <a:lnTo>
                    <a:pt x="93494" y="20840"/>
                  </a:lnTo>
                  <a:lnTo>
                    <a:pt x="93194" y="20865"/>
                  </a:lnTo>
                  <a:lnTo>
                    <a:pt x="93344" y="20017"/>
                  </a:lnTo>
                  <a:lnTo>
                    <a:pt x="93444" y="19143"/>
                  </a:lnTo>
                  <a:lnTo>
                    <a:pt x="93519" y="18245"/>
                  </a:lnTo>
                  <a:lnTo>
                    <a:pt x="93544" y="17371"/>
                  </a:lnTo>
                  <a:lnTo>
                    <a:pt x="93519" y="16473"/>
                  </a:lnTo>
                  <a:lnTo>
                    <a:pt x="93444" y="15599"/>
                  </a:lnTo>
                  <a:lnTo>
                    <a:pt x="93344" y="14725"/>
                  </a:lnTo>
                  <a:lnTo>
                    <a:pt x="93194" y="13852"/>
                  </a:lnTo>
                  <a:lnTo>
                    <a:pt x="92995" y="13028"/>
                  </a:lnTo>
                  <a:lnTo>
                    <a:pt x="92770" y="12205"/>
                  </a:lnTo>
                  <a:lnTo>
                    <a:pt x="92495" y="11406"/>
                  </a:lnTo>
                  <a:lnTo>
                    <a:pt x="92171" y="10607"/>
                  </a:lnTo>
                  <a:lnTo>
                    <a:pt x="91822" y="9834"/>
                  </a:lnTo>
                  <a:lnTo>
                    <a:pt x="91447" y="9085"/>
                  </a:lnTo>
                  <a:lnTo>
                    <a:pt x="91023" y="8361"/>
                  </a:lnTo>
                  <a:lnTo>
                    <a:pt x="90574" y="7662"/>
                  </a:lnTo>
                  <a:lnTo>
                    <a:pt x="90099" y="6988"/>
                  </a:lnTo>
                  <a:lnTo>
                    <a:pt x="89575" y="6314"/>
                  </a:lnTo>
                  <a:lnTo>
                    <a:pt x="89026" y="5691"/>
                  </a:lnTo>
                  <a:lnTo>
                    <a:pt x="88452" y="5092"/>
                  </a:lnTo>
                  <a:lnTo>
                    <a:pt x="87853" y="4517"/>
                  </a:lnTo>
                  <a:lnTo>
                    <a:pt x="87229" y="3968"/>
                  </a:lnTo>
                  <a:lnTo>
                    <a:pt x="86580" y="3444"/>
                  </a:lnTo>
                  <a:lnTo>
                    <a:pt x="85881" y="2970"/>
                  </a:lnTo>
                  <a:lnTo>
                    <a:pt x="85183" y="2521"/>
                  </a:lnTo>
                  <a:lnTo>
                    <a:pt x="84459" y="2097"/>
                  </a:lnTo>
                  <a:lnTo>
                    <a:pt x="83710" y="1722"/>
                  </a:lnTo>
                  <a:lnTo>
                    <a:pt x="82936" y="1373"/>
                  </a:lnTo>
                  <a:lnTo>
                    <a:pt x="82163" y="1073"/>
                  </a:lnTo>
                  <a:lnTo>
                    <a:pt x="81339" y="799"/>
                  </a:lnTo>
                  <a:lnTo>
                    <a:pt x="80540" y="549"/>
                  </a:lnTo>
                  <a:lnTo>
                    <a:pt x="79692" y="349"/>
                  </a:lnTo>
                  <a:lnTo>
                    <a:pt x="78843" y="200"/>
                  </a:lnTo>
                  <a:lnTo>
                    <a:pt x="77970" y="100"/>
                  </a:lnTo>
                  <a:lnTo>
                    <a:pt x="77096" y="25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844675" y="-1619425"/>
              <a:ext cx="3283275" cy="457375"/>
            </a:xfrm>
            <a:custGeom>
              <a:avLst/>
              <a:gdLst/>
              <a:ahLst/>
              <a:cxnLst/>
              <a:rect l="l" t="t" r="r" b="b"/>
              <a:pathLst>
                <a:path w="131331" h="18295" extrusionOk="0">
                  <a:moveTo>
                    <a:pt x="58502" y="1"/>
                  </a:moveTo>
                  <a:lnTo>
                    <a:pt x="58028" y="600"/>
                  </a:lnTo>
                  <a:lnTo>
                    <a:pt x="57504" y="1174"/>
                  </a:lnTo>
                  <a:lnTo>
                    <a:pt x="56980" y="1723"/>
                  </a:lnTo>
                  <a:lnTo>
                    <a:pt x="56406" y="2247"/>
                  </a:lnTo>
                  <a:lnTo>
                    <a:pt x="55807" y="2721"/>
                  </a:lnTo>
                  <a:lnTo>
                    <a:pt x="55183" y="3170"/>
                  </a:lnTo>
                  <a:lnTo>
                    <a:pt x="54534" y="3595"/>
                  </a:lnTo>
                  <a:lnTo>
                    <a:pt x="53860" y="3969"/>
                  </a:lnTo>
                  <a:lnTo>
                    <a:pt x="53161" y="4293"/>
                  </a:lnTo>
                  <a:lnTo>
                    <a:pt x="52437" y="4593"/>
                  </a:lnTo>
                  <a:lnTo>
                    <a:pt x="51689" y="4867"/>
                  </a:lnTo>
                  <a:lnTo>
                    <a:pt x="50915" y="5067"/>
                  </a:lnTo>
                  <a:lnTo>
                    <a:pt x="50141" y="5242"/>
                  </a:lnTo>
                  <a:lnTo>
                    <a:pt x="49343" y="5367"/>
                  </a:lnTo>
                  <a:lnTo>
                    <a:pt x="48544" y="5441"/>
                  </a:lnTo>
                  <a:lnTo>
                    <a:pt x="47720" y="5466"/>
                  </a:lnTo>
                  <a:lnTo>
                    <a:pt x="47146" y="5441"/>
                  </a:lnTo>
                  <a:lnTo>
                    <a:pt x="46597" y="5417"/>
                  </a:lnTo>
                  <a:lnTo>
                    <a:pt x="46073" y="5342"/>
                  </a:lnTo>
                  <a:lnTo>
                    <a:pt x="45524" y="5267"/>
                  </a:lnTo>
                  <a:lnTo>
                    <a:pt x="45000" y="5167"/>
                  </a:lnTo>
                  <a:lnTo>
                    <a:pt x="44476" y="5067"/>
                  </a:lnTo>
                  <a:lnTo>
                    <a:pt x="43952" y="4917"/>
                  </a:lnTo>
                  <a:lnTo>
                    <a:pt x="43452" y="4768"/>
                  </a:lnTo>
                  <a:lnTo>
                    <a:pt x="43353" y="5292"/>
                  </a:lnTo>
                  <a:lnTo>
                    <a:pt x="43253" y="5841"/>
                  </a:lnTo>
                  <a:lnTo>
                    <a:pt x="43103" y="6365"/>
                  </a:lnTo>
                  <a:lnTo>
                    <a:pt x="42953" y="6864"/>
                  </a:lnTo>
                  <a:lnTo>
                    <a:pt x="42754" y="7388"/>
                  </a:lnTo>
                  <a:lnTo>
                    <a:pt x="42554" y="7887"/>
                  </a:lnTo>
                  <a:lnTo>
                    <a:pt x="42329" y="8362"/>
                  </a:lnTo>
                  <a:lnTo>
                    <a:pt x="42080" y="8836"/>
                  </a:lnTo>
                  <a:lnTo>
                    <a:pt x="41805" y="9285"/>
                  </a:lnTo>
                  <a:lnTo>
                    <a:pt x="41531" y="9734"/>
                  </a:lnTo>
                  <a:lnTo>
                    <a:pt x="41231" y="10159"/>
                  </a:lnTo>
                  <a:lnTo>
                    <a:pt x="40907" y="10583"/>
                  </a:lnTo>
                  <a:lnTo>
                    <a:pt x="40557" y="10982"/>
                  </a:lnTo>
                  <a:lnTo>
                    <a:pt x="40208" y="11382"/>
                  </a:lnTo>
                  <a:lnTo>
                    <a:pt x="39833" y="11756"/>
                  </a:lnTo>
                  <a:lnTo>
                    <a:pt x="39434" y="12105"/>
                  </a:lnTo>
                  <a:lnTo>
                    <a:pt x="39035" y="12455"/>
                  </a:lnTo>
                  <a:lnTo>
                    <a:pt x="38610" y="12754"/>
                  </a:lnTo>
                  <a:lnTo>
                    <a:pt x="38186" y="13079"/>
                  </a:lnTo>
                  <a:lnTo>
                    <a:pt x="37737" y="13353"/>
                  </a:lnTo>
                  <a:lnTo>
                    <a:pt x="37288" y="13628"/>
                  </a:lnTo>
                  <a:lnTo>
                    <a:pt x="36813" y="13852"/>
                  </a:lnTo>
                  <a:lnTo>
                    <a:pt x="36314" y="14077"/>
                  </a:lnTo>
                  <a:lnTo>
                    <a:pt x="35840" y="14277"/>
                  </a:lnTo>
                  <a:lnTo>
                    <a:pt x="35316" y="14476"/>
                  </a:lnTo>
                  <a:lnTo>
                    <a:pt x="34817" y="14626"/>
                  </a:lnTo>
                  <a:lnTo>
                    <a:pt x="34268" y="14751"/>
                  </a:lnTo>
                  <a:lnTo>
                    <a:pt x="33744" y="14876"/>
                  </a:lnTo>
                  <a:lnTo>
                    <a:pt x="33195" y="14976"/>
                  </a:lnTo>
                  <a:lnTo>
                    <a:pt x="32645" y="15025"/>
                  </a:lnTo>
                  <a:lnTo>
                    <a:pt x="32096" y="15075"/>
                  </a:lnTo>
                  <a:lnTo>
                    <a:pt x="30898" y="15075"/>
                  </a:lnTo>
                  <a:lnTo>
                    <a:pt x="30299" y="15025"/>
                  </a:lnTo>
                  <a:lnTo>
                    <a:pt x="29675" y="14951"/>
                  </a:lnTo>
                  <a:lnTo>
                    <a:pt x="29101" y="14826"/>
                  </a:lnTo>
                  <a:lnTo>
                    <a:pt x="28502" y="14701"/>
                  </a:lnTo>
                  <a:lnTo>
                    <a:pt x="27928" y="14526"/>
                  </a:lnTo>
                  <a:lnTo>
                    <a:pt x="27379" y="14352"/>
                  </a:lnTo>
                  <a:lnTo>
                    <a:pt x="26830" y="14127"/>
                  </a:lnTo>
                  <a:lnTo>
                    <a:pt x="26281" y="13877"/>
                  </a:lnTo>
                  <a:lnTo>
                    <a:pt x="25782" y="13628"/>
                  </a:lnTo>
                  <a:lnTo>
                    <a:pt x="25258" y="13328"/>
                  </a:lnTo>
                  <a:lnTo>
                    <a:pt x="24784" y="13029"/>
                  </a:lnTo>
                  <a:lnTo>
                    <a:pt x="24309" y="12679"/>
                  </a:lnTo>
                  <a:lnTo>
                    <a:pt x="23835" y="12330"/>
                  </a:lnTo>
                  <a:lnTo>
                    <a:pt x="23411" y="11956"/>
                  </a:lnTo>
                  <a:lnTo>
                    <a:pt x="22987" y="11556"/>
                  </a:lnTo>
                  <a:lnTo>
                    <a:pt x="22587" y="11132"/>
                  </a:lnTo>
                  <a:lnTo>
                    <a:pt x="22213" y="10683"/>
                  </a:lnTo>
                  <a:lnTo>
                    <a:pt x="21863" y="10233"/>
                  </a:lnTo>
                  <a:lnTo>
                    <a:pt x="21514" y="9759"/>
                  </a:lnTo>
                  <a:lnTo>
                    <a:pt x="21190" y="9260"/>
                  </a:lnTo>
                  <a:lnTo>
                    <a:pt x="20915" y="8761"/>
                  </a:lnTo>
                  <a:lnTo>
                    <a:pt x="20641" y="8237"/>
                  </a:lnTo>
                  <a:lnTo>
                    <a:pt x="20391" y="7713"/>
                  </a:lnTo>
                  <a:lnTo>
                    <a:pt x="20191" y="7164"/>
                  </a:lnTo>
                  <a:lnTo>
                    <a:pt x="19992" y="6590"/>
                  </a:lnTo>
                  <a:lnTo>
                    <a:pt x="19842" y="6016"/>
                  </a:lnTo>
                  <a:lnTo>
                    <a:pt x="19692" y="5441"/>
                  </a:lnTo>
                  <a:lnTo>
                    <a:pt x="19592" y="4842"/>
                  </a:lnTo>
                  <a:lnTo>
                    <a:pt x="19517" y="4243"/>
                  </a:lnTo>
                  <a:lnTo>
                    <a:pt x="19467" y="3644"/>
                  </a:lnTo>
                  <a:lnTo>
                    <a:pt x="19443" y="3021"/>
                  </a:lnTo>
                  <a:lnTo>
                    <a:pt x="19467" y="2596"/>
                  </a:lnTo>
                  <a:lnTo>
                    <a:pt x="19492" y="2197"/>
                  </a:lnTo>
                  <a:lnTo>
                    <a:pt x="19567" y="1398"/>
                  </a:lnTo>
                  <a:lnTo>
                    <a:pt x="19567" y="1398"/>
                  </a:lnTo>
                  <a:lnTo>
                    <a:pt x="19093" y="1773"/>
                  </a:lnTo>
                  <a:lnTo>
                    <a:pt x="18619" y="2147"/>
                  </a:lnTo>
                  <a:lnTo>
                    <a:pt x="18195" y="2571"/>
                  </a:lnTo>
                  <a:lnTo>
                    <a:pt x="17770" y="3021"/>
                  </a:lnTo>
                  <a:lnTo>
                    <a:pt x="17396" y="3495"/>
                  </a:lnTo>
                  <a:lnTo>
                    <a:pt x="17022" y="3969"/>
                  </a:lnTo>
                  <a:lnTo>
                    <a:pt x="16697" y="4493"/>
                  </a:lnTo>
                  <a:lnTo>
                    <a:pt x="16398" y="5017"/>
                  </a:lnTo>
                  <a:lnTo>
                    <a:pt x="16123" y="5566"/>
                  </a:lnTo>
                  <a:lnTo>
                    <a:pt x="15898" y="6140"/>
                  </a:lnTo>
                  <a:lnTo>
                    <a:pt x="15699" y="6739"/>
                  </a:lnTo>
                  <a:lnTo>
                    <a:pt x="15524" y="7338"/>
                  </a:lnTo>
                  <a:lnTo>
                    <a:pt x="15374" y="7937"/>
                  </a:lnTo>
                  <a:lnTo>
                    <a:pt x="15274" y="8561"/>
                  </a:lnTo>
                  <a:lnTo>
                    <a:pt x="15225" y="9210"/>
                  </a:lnTo>
                  <a:lnTo>
                    <a:pt x="15200" y="9859"/>
                  </a:lnTo>
                  <a:lnTo>
                    <a:pt x="15225" y="10383"/>
                  </a:lnTo>
                  <a:lnTo>
                    <a:pt x="15250" y="10932"/>
                  </a:lnTo>
                  <a:lnTo>
                    <a:pt x="15324" y="11431"/>
                  </a:lnTo>
                  <a:lnTo>
                    <a:pt x="15424" y="11956"/>
                  </a:lnTo>
                  <a:lnTo>
                    <a:pt x="15524" y="12455"/>
                  </a:lnTo>
                  <a:lnTo>
                    <a:pt x="15674" y="12954"/>
                  </a:lnTo>
                  <a:lnTo>
                    <a:pt x="15824" y="13428"/>
                  </a:lnTo>
                  <a:lnTo>
                    <a:pt x="16023" y="13902"/>
                  </a:lnTo>
                  <a:lnTo>
                    <a:pt x="14875" y="13977"/>
                  </a:lnTo>
                  <a:lnTo>
                    <a:pt x="13727" y="14077"/>
                  </a:lnTo>
                  <a:lnTo>
                    <a:pt x="12629" y="14227"/>
                  </a:lnTo>
                  <a:lnTo>
                    <a:pt x="11506" y="14377"/>
                  </a:lnTo>
                  <a:lnTo>
                    <a:pt x="10433" y="14576"/>
                  </a:lnTo>
                  <a:lnTo>
                    <a:pt x="9359" y="14801"/>
                  </a:lnTo>
                  <a:lnTo>
                    <a:pt x="8336" y="15025"/>
                  </a:lnTo>
                  <a:lnTo>
                    <a:pt x="7313" y="15300"/>
                  </a:lnTo>
                  <a:lnTo>
                    <a:pt x="6314" y="15600"/>
                  </a:lnTo>
                  <a:lnTo>
                    <a:pt x="5316" y="15924"/>
                  </a:lnTo>
                  <a:lnTo>
                    <a:pt x="4368" y="16248"/>
                  </a:lnTo>
                  <a:lnTo>
                    <a:pt x="3444" y="16623"/>
                  </a:lnTo>
                  <a:lnTo>
                    <a:pt x="2546" y="16997"/>
                  </a:lnTo>
                  <a:lnTo>
                    <a:pt x="1672" y="17421"/>
                  </a:lnTo>
                  <a:lnTo>
                    <a:pt x="824" y="17846"/>
                  </a:lnTo>
                  <a:lnTo>
                    <a:pt x="0" y="18295"/>
                  </a:lnTo>
                  <a:lnTo>
                    <a:pt x="131331" y="18295"/>
                  </a:lnTo>
                  <a:lnTo>
                    <a:pt x="130856" y="17796"/>
                  </a:lnTo>
                  <a:lnTo>
                    <a:pt x="130357" y="17297"/>
                  </a:lnTo>
                  <a:lnTo>
                    <a:pt x="129858" y="16822"/>
                  </a:lnTo>
                  <a:lnTo>
                    <a:pt x="129334" y="16348"/>
                  </a:lnTo>
                  <a:lnTo>
                    <a:pt x="128810" y="15899"/>
                  </a:lnTo>
                  <a:lnTo>
                    <a:pt x="128261" y="15450"/>
                  </a:lnTo>
                  <a:lnTo>
                    <a:pt x="127712" y="15025"/>
                  </a:lnTo>
                  <a:lnTo>
                    <a:pt x="127138" y="14601"/>
                  </a:lnTo>
                  <a:lnTo>
                    <a:pt x="126539" y="14202"/>
                  </a:lnTo>
                  <a:lnTo>
                    <a:pt x="125940" y="13803"/>
                  </a:lnTo>
                  <a:lnTo>
                    <a:pt x="125341" y="13428"/>
                  </a:lnTo>
                  <a:lnTo>
                    <a:pt x="124717" y="13079"/>
                  </a:lnTo>
                  <a:lnTo>
                    <a:pt x="124068" y="12729"/>
                  </a:lnTo>
                  <a:lnTo>
                    <a:pt x="123419" y="12405"/>
                  </a:lnTo>
                  <a:lnTo>
                    <a:pt x="122770" y="12080"/>
                  </a:lnTo>
                  <a:lnTo>
                    <a:pt x="122096" y="11781"/>
                  </a:lnTo>
                  <a:lnTo>
                    <a:pt x="121422" y="11506"/>
                  </a:lnTo>
                  <a:lnTo>
                    <a:pt x="120723" y="11232"/>
                  </a:lnTo>
                  <a:lnTo>
                    <a:pt x="120024" y="10982"/>
                  </a:lnTo>
                  <a:lnTo>
                    <a:pt x="119326" y="10758"/>
                  </a:lnTo>
                  <a:lnTo>
                    <a:pt x="118602" y="10533"/>
                  </a:lnTo>
                  <a:lnTo>
                    <a:pt x="117878" y="10333"/>
                  </a:lnTo>
                  <a:lnTo>
                    <a:pt x="117129" y="10159"/>
                  </a:lnTo>
                  <a:lnTo>
                    <a:pt x="116381" y="9984"/>
                  </a:lnTo>
                  <a:lnTo>
                    <a:pt x="115632" y="9859"/>
                  </a:lnTo>
                  <a:lnTo>
                    <a:pt x="114858" y="9734"/>
                  </a:lnTo>
                  <a:lnTo>
                    <a:pt x="114109" y="9610"/>
                  </a:lnTo>
                  <a:lnTo>
                    <a:pt x="113336" y="9535"/>
                  </a:lnTo>
                  <a:lnTo>
                    <a:pt x="112537" y="9460"/>
                  </a:lnTo>
                  <a:lnTo>
                    <a:pt x="111763" y="9410"/>
                  </a:lnTo>
                  <a:lnTo>
                    <a:pt x="110965" y="9385"/>
                  </a:lnTo>
                  <a:lnTo>
                    <a:pt x="110166" y="9360"/>
                  </a:lnTo>
                  <a:lnTo>
                    <a:pt x="108918" y="9385"/>
                  </a:lnTo>
                  <a:lnTo>
                    <a:pt x="107720" y="9460"/>
                  </a:lnTo>
                  <a:lnTo>
                    <a:pt x="107795" y="8986"/>
                  </a:lnTo>
                  <a:lnTo>
                    <a:pt x="107845" y="8486"/>
                  </a:lnTo>
                  <a:lnTo>
                    <a:pt x="107870" y="7987"/>
                  </a:lnTo>
                  <a:lnTo>
                    <a:pt x="107895" y="7488"/>
                  </a:lnTo>
                  <a:lnTo>
                    <a:pt x="107470" y="8087"/>
                  </a:lnTo>
                  <a:lnTo>
                    <a:pt x="106996" y="8636"/>
                  </a:lnTo>
                  <a:lnTo>
                    <a:pt x="106497" y="9160"/>
                  </a:lnTo>
                  <a:lnTo>
                    <a:pt x="105973" y="9659"/>
                  </a:lnTo>
                  <a:lnTo>
                    <a:pt x="105399" y="10134"/>
                  </a:lnTo>
                  <a:lnTo>
                    <a:pt x="104825" y="10558"/>
                  </a:lnTo>
                  <a:lnTo>
                    <a:pt x="104201" y="10957"/>
                  </a:lnTo>
                  <a:lnTo>
                    <a:pt x="103577" y="11307"/>
                  </a:lnTo>
                  <a:lnTo>
                    <a:pt x="102903" y="11631"/>
                  </a:lnTo>
                  <a:lnTo>
                    <a:pt x="102229" y="11931"/>
                  </a:lnTo>
                  <a:lnTo>
                    <a:pt x="101530" y="12180"/>
                  </a:lnTo>
                  <a:lnTo>
                    <a:pt x="100807" y="12380"/>
                  </a:lnTo>
                  <a:lnTo>
                    <a:pt x="100083" y="12530"/>
                  </a:lnTo>
                  <a:lnTo>
                    <a:pt x="99334" y="12654"/>
                  </a:lnTo>
                  <a:lnTo>
                    <a:pt x="98560" y="12729"/>
                  </a:lnTo>
                  <a:lnTo>
                    <a:pt x="97787" y="12754"/>
                  </a:lnTo>
                  <a:lnTo>
                    <a:pt x="97238" y="12729"/>
                  </a:lnTo>
                  <a:lnTo>
                    <a:pt x="96688" y="12704"/>
                  </a:lnTo>
                  <a:lnTo>
                    <a:pt x="96139" y="12654"/>
                  </a:lnTo>
                  <a:lnTo>
                    <a:pt x="95615" y="12555"/>
                  </a:lnTo>
                  <a:lnTo>
                    <a:pt x="95091" y="12455"/>
                  </a:lnTo>
                  <a:lnTo>
                    <a:pt x="94567" y="12330"/>
                  </a:lnTo>
                  <a:lnTo>
                    <a:pt x="94068" y="12180"/>
                  </a:lnTo>
                  <a:lnTo>
                    <a:pt x="93569" y="12006"/>
                  </a:lnTo>
                  <a:lnTo>
                    <a:pt x="93069" y="11831"/>
                  </a:lnTo>
                  <a:lnTo>
                    <a:pt x="92595" y="11606"/>
                  </a:lnTo>
                  <a:lnTo>
                    <a:pt x="92121" y="11382"/>
                  </a:lnTo>
                  <a:lnTo>
                    <a:pt x="91672" y="11132"/>
                  </a:lnTo>
                  <a:lnTo>
                    <a:pt x="91223" y="10882"/>
                  </a:lnTo>
                  <a:lnTo>
                    <a:pt x="90798" y="10583"/>
                  </a:lnTo>
                  <a:lnTo>
                    <a:pt x="90374" y="10283"/>
                  </a:lnTo>
                  <a:lnTo>
                    <a:pt x="89950" y="9984"/>
                  </a:lnTo>
                  <a:lnTo>
                    <a:pt x="89575" y="9634"/>
                  </a:lnTo>
                  <a:lnTo>
                    <a:pt x="89201" y="9285"/>
                  </a:lnTo>
                  <a:lnTo>
                    <a:pt x="88827" y="8936"/>
                  </a:lnTo>
                  <a:lnTo>
                    <a:pt x="88477" y="8536"/>
                  </a:lnTo>
                  <a:lnTo>
                    <a:pt x="88153" y="8162"/>
                  </a:lnTo>
                  <a:lnTo>
                    <a:pt x="87828" y="7738"/>
                  </a:lnTo>
                  <a:lnTo>
                    <a:pt x="87529" y="7313"/>
                  </a:lnTo>
                  <a:lnTo>
                    <a:pt x="87254" y="6889"/>
                  </a:lnTo>
                  <a:lnTo>
                    <a:pt x="86980" y="6440"/>
                  </a:lnTo>
                  <a:lnTo>
                    <a:pt x="86730" y="5991"/>
                  </a:lnTo>
                  <a:lnTo>
                    <a:pt x="86505" y="5516"/>
                  </a:lnTo>
                  <a:lnTo>
                    <a:pt x="86306" y="5042"/>
                  </a:lnTo>
                  <a:lnTo>
                    <a:pt x="86106" y="4543"/>
                  </a:lnTo>
                  <a:lnTo>
                    <a:pt x="85931" y="4044"/>
                  </a:lnTo>
                  <a:lnTo>
                    <a:pt x="85782" y="3545"/>
                  </a:lnTo>
                  <a:lnTo>
                    <a:pt x="85657" y="3021"/>
                  </a:lnTo>
                  <a:lnTo>
                    <a:pt x="85058" y="3570"/>
                  </a:lnTo>
                  <a:lnTo>
                    <a:pt x="84409" y="4094"/>
                  </a:lnTo>
                  <a:lnTo>
                    <a:pt x="83760" y="4593"/>
                  </a:lnTo>
                  <a:lnTo>
                    <a:pt x="83061" y="5067"/>
                  </a:lnTo>
                  <a:lnTo>
                    <a:pt x="82362" y="5491"/>
                  </a:lnTo>
                  <a:lnTo>
                    <a:pt x="81614" y="5891"/>
                  </a:lnTo>
                  <a:lnTo>
                    <a:pt x="80865" y="6265"/>
                  </a:lnTo>
                  <a:lnTo>
                    <a:pt x="80091" y="6590"/>
                  </a:lnTo>
                  <a:lnTo>
                    <a:pt x="79317" y="6889"/>
                  </a:lnTo>
                  <a:lnTo>
                    <a:pt x="78519" y="7164"/>
                  </a:lnTo>
                  <a:lnTo>
                    <a:pt x="77695" y="7388"/>
                  </a:lnTo>
                  <a:lnTo>
                    <a:pt x="76847" y="7563"/>
                  </a:lnTo>
                  <a:lnTo>
                    <a:pt x="75998" y="7713"/>
                  </a:lnTo>
                  <a:lnTo>
                    <a:pt x="75149" y="7813"/>
                  </a:lnTo>
                  <a:lnTo>
                    <a:pt x="74276" y="7887"/>
                  </a:lnTo>
                  <a:lnTo>
                    <a:pt x="72803" y="7887"/>
                  </a:lnTo>
                  <a:lnTo>
                    <a:pt x="72229" y="7862"/>
                  </a:lnTo>
                  <a:lnTo>
                    <a:pt x="71655" y="7813"/>
                  </a:lnTo>
                  <a:lnTo>
                    <a:pt x="71081" y="7763"/>
                  </a:lnTo>
                  <a:lnTo>
                    <a:pt x="70532" y="7688"/>
                  </a:lnTo>
                  <a:lnTo>
                    <a:pt x="69983" y="7588"/>
                  </a:lnTo>
                  <a:lnTo>
                    <a:pt x="69434" y="7463"/>
                  </a:lnTo>
                  <a:lnTo>
                    <a:pt x="68885" y="7338"/>
                  </a:lnTo>
                  <a:lnTo>
                    <a:pt x="68361" y="7189"/>
                  </a:lnTo>
                  <a:lnTo>
                    <a:pt x="67837" y="7014"/>
                  </a:lnTo>
                  <a:lnTo>
                    <a:pt x="67313" y="6839"/>
                  </a:lnTo>
                  <a:lnTo>
                    <a:pt x="66788" y="6664"/>
                  </a:lnTo>
                  <a:lnTo>
                    <a:pt x="66289" y="6440"/>
                  </a:lnTo>
                  <a:lnTo>
                    <a:pt x="65790" y="6215"/>
                  </a:lnTo>
                  <a:lnTo>
                    <a:pt x="65316" y="5991"/>
                  </a:lnTo>
                  <a:lnTo>
                    <a:pt x="64817" y="5741"/>
                  </a:lnTo>
                  <a:lnTo>
                    <a:pt x="64342" y="5466"/>
                  </a:lnTo>
                  <a:lnTo>
                    <a:pt x="63893" y="5192"/>
                  </a:lnTo>
                  <a:lnTo>
                    <a:pt x="63444" y="4892"/>
                  </a:lnTo>
                  <a:lnTo>
                    <a:pt x="62995" y="4593"/>
                  </a:lnTo>
                  <a:lnTo>
                    <a:pt x="62545" y="4268"/>
                  </a:lnTo>
                  <a:lnTo>
                    <a:pt x="62121" y="3944"/>
                  </a:lnTo>
                  <a:lnTo>
                    <a:pt x="61722" y="3595"/>
                  </a:lnTo>
                  <a:lnTo>
                    <a:pt x="61298" y="3245"/>
                  </a:lnTo>
                  <a:lnTo>
                    <a:pt x="60923" y="2871"/>
                  </a:lnTo>
                  <a:lnTo>
                    <a:pt x="60524" y="2496"/>
                  </a:lnTo>
                  <a:lnTo>
                    <a:pt x="60174" y="2097"/>
                  </a:lnTo>
                  <a:lnTo>
                    <a:pt x="59800" y="1698"/>
                  </a:lnTo>
                  <a:lnTo>
                    <a:pt x="59451" y="1298"/>
                  </a:lnTo>
                  <a:lnTo>
                    <a:pt x="59126" y="874"/>
                  </a:lnTo>
                  <a:lnTo>
                    <a:pt x="58802" y="425"/>
                  </a:lnTo>
                  <a:lnTo>
                    <a:pt x="5850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2"/>
          <p:cNvGrpSpPr/>
          <p:nvPr/>
        </p:nvGrpSpPr>
        <p:grpSpPr>
          <a:xfrm>
            <a:off x="2680842" y="2685504"/>
            <a:ext cx="393561" cy="649989"/>
            <a:chOff x="8567768" y="2750361"/>
            <a:chExt cx="425058" cy="702008"/>
          </a:xfrm>
        </p:grpSpPr>
        <p:sp>
          <p:nvSpPr>
            <p:cNvPr id="379" name="Google Shape;379;p2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2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381" name="Google Shape;381;p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3" name="Google Shape;433;p2"/>
          <p:cNvSpPr txBox="1">
            <a:spLocks noGrp="1"/>
          </p:cNvSpPr>
          <p:nvPr>
            <p:ph type="subTitle" idx="1"/>
          </p:nvPr>
        </p:nvSpPr>
        <p:spPr>
          <a:xfrm>
            <a:off x="732750" y="211489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4" name="Google Shape;434;p2"/>
          <p:cNvSpPr txBox="1">
            <a:spLocks noGrp="1"/>
          </p:cNvSpPr>
          <p:nvPr>
            <p:ph type="ctrTitle"/>
          </p:nvPr>
        </p:nvSpPr>
        <p:spPr>
          <a:xfrm>
            <a:off x="732750" y="542650"/>
            <a:ext cx="6561300" cy="1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435" name="Google Shape;435;p2"/>
          <p:cNvGrpSpPr/>
          <p:nvPr/>
        </p:nvGrpSpPr>
        <p:grpSpPr>
          <a:xfrm>
            <a:off x="4917531" y="2982032"/>
            <a:ext cx="224260" cy="370380"/>
            <a:chOff x="8567768" y="2750361"/>
            <a:chExt cx="425058" cy="702008"/>
          </a:xfrm>
        </p:grpSpPr>
        <p:sp>
          <p:nvSpPr>
            <p:cNvPr id="436" name="Google Shape;436;p2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2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438" name="Google Shape;438;p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3"/>
          <p:cNvGrpSpPr/>
          <p:nvPr/>
        </p:nvGrpSpPr>
        <p:grpSpPr>
          <a:xfrm>
            <a:off x="3136731" y="3998455"/>
            <a:ext cx="3142103" cy="990990"/>
            <a:chOff x="5965656" y="2150605"/>
            <a:chExt cx="3142103" cy="990990"/>
          </a:xfrm>
        </p:grpSpPr>
        <p:grpSp>
          <p:nvGrpSpPr>
            <p:cNvPr id="492" name="Google Shape;492;p3"/>
            <p:cNvGrpSpPr/>
            <p:nvPr/>
          </p:nvGrpSpPr>
          <p:grpSpPr>
            <a:xfrm>
              <a:off x="5965656" y="2150605"/>
              <a:ext cx="3142103" cy="990990"/>
              <a:chOff x="5965656" y="2150605"/>
              <a:chExt cx="3142103" cy="990990"/>
            </a:xfrm>
          </p:grpSpPr>
          <p:sp>
            <p:nvSpPr>
              <p:cNvPr id="493" name="Google Shape;493;p3"/>
              <p:cNvSpPr/>
              <p:nvPr/>
            </p:nvSpPr>
            <p:spPr>
              <a:xfrm>
                <a:off x="5965656" y="2455048"/>
                <a:ext cx="204711" cy="666254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13767" extrusionOk="0">
                    <a:moveTo>
                      <a:pt x="1435" y="0"/>
                    </a:moveTo>
                    <a:lnTo>
                      <a:pt x="1435" y="1230"/>
                    </a:lnTo>
                    <a:lnTo>
                      <a:pt x="765" y="1230"/>
                    </a:lnTo>
                    <a:lnTo>
                      <a:pt x="765" y="2627"/>
                    </a:lnTo>
                    <a:lnTo>
                      <a:pt x="1" y="2627"/>
                    </a:lnTo>
                    <a:lnTo>
                      <a:pt x="1" y="13766"/>
                    </a:lnTo>
                    <a:lnTo>
                      <a:pt x="4229" y="13766"/>
                    </a:lnTo>
                    <a:lnTo>
                      <a:pt x="4229" y="2627"/>
                    </a:lnTo>
                    <a:lnTo>
                      <a:pt x="3466" y="2627"/>
                    </a:lnTo>
                    <a:lnTo>
                      <a:pt x="3466" y="1230"/>
                    </a:lnTo>
                    <a:lnTo>
                      <a:pt x="2795" y="1230"/>
                    </a:lnTo>
                    <a:lnTo>
                      <a:pt x="2795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4" name="Google Shape;494;p3"/>
              <p:cNvGrpSpPr/>
              <p:nvPr/>
            </p:nvGrpSpPr>
            <p:grpSpPr>
              <a:xfrm>
                <a:off x="6144659" y="2177946"/>
                <a:ext cx="336345" cy="897969"/>
                <a:chOff x="3973200" y="2833500"/>
                <a:chExt cx="173750" cy="463875"/>
              </a:xfrm>
            </p:grpSpPr>
            <p:sp>
              <p:nvSpPr>
                <p:cNvPr id="495" name="Google Shape;495;p3"/>
                <p:cNvSpPr/>
                <p:nvPr/>
              </p:nvSpPr>
              <p:spPr>
                <a:xfrm>
                  <a:off x="3973200" y="2833500"/>
                  <a:ext cx="173750" cy="4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0" h="18555" extrusionOk="0">
                      <a:moveTo>
                        <a:pt x="3466" y="1"/>
                      </a:moveTo>
                      <a:lnTo>
                        <a:pt x="1" y="3801"/>
                      </a:lnTo>
                      <a:lnTo>
                        <a:pt x="1" y="18554"/>
                      </a:lnTo>
                      <a:lnTo>
                        <a:pt x="6949" y="18554"/>
                      </a:lnTo>
                      <a:lnTo>
                        <a:pt x="6949" y="3801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"/>
                <p:cNvSpPr/>
                <p:nvPr/>
              </p:nvSpPr>
              <p:spPr>
                <a:xfrm>
                  <a:off x="3982050" y="3123175"/>
                  <a:ext cx="154175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5" extrusionOk="0">
                      <a:moveTo>
                        <a:pt x="1" y="0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"/>
                <p:cNvSpPr/>
                <p:nvPr/>
              </p:nvSpPr>
              <p:spPr>
                <a:xfrm>
                  <a:off x="3982050" y="3084975"/>
                  <a:ext cx="154175" cy="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6" extrusionOk="0">
                      <a:moveTo>
                        <a:pt x="1" y="1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"/>
                <p:cNvSpPr/>
                <p:nvPr/>
              </p:nvSpPr>
              <p:spPr>
                <a:xfrm>
                  <a:off x="3982050" y="3047275"/>
                  <a:ext cx="154175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5" extrusionOk="0">
                      <a:moveTo>
                        <a:pt x="1" y="0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"/>
                <p:cNvSpPr/>
                <p:nvPr/>
              </p:nvSpPr>
              <p:spPr>
                <a:xfrm>
                  <a:off x="3982050" y="3009075"/>
                  <a:ext cx="154175" cy="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6" extrusionOk="0">
                      <a:moveTo>
                        <a:pt x="1" y="1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"/>
                <p:cNvSpPr/>
                <p:nvPr/>
              </p:nvSpPr>
              <p:spPr>
                <a:xfrm>
                  <a:off x="3982050" y="2971350"/>
                  <a:ext cx="154175" cy="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57" extrusionOk="0">
                      <a:moveTo>
                        <a:pt x="1" y="1"/>
                      </a:moveTo>
                      <a:lnTo>
                        <a:pt x="1" y="57"/>
                      </a:lnTo>
                      <a:lnTo>
                        <a:pt x="6167" y="57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"/>
                <p:cNvSpPr/>
                <p:nvPr/>
              </p:nvSpPr>
              <p:spPr>
                <a:xfrm>
                  <a:off x="3982050" y="2934100"/>
                  <a:ext cx="154175" cy="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57" extrusionOk="0">
                      <a:moveTo>
                        <a:pt x="1" y="0"/>
                      </a:moveTo>
                      <a:lnTo>
                        <a:pt x="1" y="56"/>
                      </a:lnTo>
                      <a:lnTo>
                        <a:pt x="6167" y="56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"/>
                <p:cNvSpPr/>
                <p:nvPr/>
              </p:nvSpPr>
              <p:spPr>
                <a:xfrm>
                  <a:off x="4117575" y="2934100"/>
                  <a:ext cx="1875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75" y="9128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"/>
                <p:cNvSpPr/>
                <p:nvPr/>
              </p:nvSpPr>
              <p:spPr>
                <a:xfrm>
                  <a:off x="408777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"/>
                <p:cNvSpPr/>
                <p:nvPr/>
              </p:nvSpPr>
              <p:spPr>
                <a:xfrm>
                  <a:off x="405797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"/>
                <p:cNvSpPr/>
                <p:nvPr/>
              </p:nvSpPr>
              <p:spPr>
                <a:xfrm>
                  <a:off x="4028625" y="2934100"/>
                  <a:ext cx="1875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75" y="9128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"/>
                <p:cNvSpPr/>
                <p:nvPr/>
              </p:nvSpPr>
              <p:spPr>
                <a:xfrm>
                  <a:off x="399882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7" name="Google Shape;507;p3"/>
              <p:cNvSpPr/>
              <p:nvPr/>
            </p:nvSpPr>
            <p:spPr>
              <a:xfrm>
                <a:off x="6587855" y="2368032"/>
                <a:ext cx="332716" cy="635620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13134" extrusionOk="0">
                    <a:moveTo>
                      <a:pt x="4080" y="1062"/>
                    </a:moveTo>
                    <a:lnTo>
                      <a:pt x="4080" y="1714"/>
                    </a:lnTo>
                    <a:lnTo>
                      <a:pt x="429" y="1714"/>
                    </a:lnTo>
                    <a:lnTo>
                      <a:pt x="429" y="1062"/>
                    </a:lnTo>
                    <a:close/>
                    <a:moveTo>
                      <a:pt x="4080" y="2515"/>
                    </a:moveTo>
                    <a:lnTo>
                      <a:pt x="4080" y="3186"/>
                    </a:lnTo>
                    <a:lnTo>
                      <a:pt x="429" y="3186"/>
                    </a:lnTo>
                    <a:lnTo>
                      <a:pt x="429" y="2515"/>
                    </a:lnTo>
                    <a:close/>
                    <a:moveTo>
                      <a:pt x="4080" y="4043"/>
                    </a:moveTo>
                    <a:lnTo>
                      <a:pt x="4080" y="4713"/>
                    </a:lnTo>
                    <a:lnTo>
                      <a:pt x="429" y="4713"/>
                    </a:lnTo>
                    <a:lnTo>
                      <a:pt x="429" y="4043"/>
                    </a:lnTo>
                    <a:close/>
                    <a:moveTo>
                      <a:pt x="969" y="0"/>
                    </a:moveTo>
                    <a:lnTo>
                      <a:pt x="764" y="19"/>
                    </a:lnTo>
                    <a:lnTo>
                      <a:pt x="559" y="56"/>
                    </a:lnTo>
                    <a:lnTo>
                      <a:pt x="354" y="112"/>
                    </a:lnTo>
                    <a:lnTo>
                      <a:pt x="280" y="149"/>
                    </a:lnTo>
                    <a:lnTo>
                      <a:pt x="205" y="205"/>
                    </a:lnTo>
                    <a:lnTo>
                      <a:pt x="149" y="261"/>
                    </a:lnTo>
                    <a:lnTo>
                      <a:pt x="112" y="317"/>
                    </a:lnTo>
                    <a:lnTo>
                      <a:pt x="56" y="503"/>
                    </a:lnTo>
                    <a:lnTo>
                      <a:pt x="38" y="745"/>
                    </a:lnTo>
                    <a:lnTo>
                      <a:pt x="19" y="988"/>
                    </a:lnTo>
                    <a:lnTo>
                      <a:pt x="0" y="1248"/>
                    </a:lnTo>
                    <a:lnTo>
                      <a:pt x="19" y="1658"/>
                    </a:lnTo>
                    <a:lnTo>
                      <a:pt x="19" y="1844"/>
                    </a:lnTo>
                    <a:lnTo>
                      <a:pt x="19" y="13133"/>
                    </a:lnTo>
                    <a:lnTo>
                      <a:pt x="6874" y="13133"/>
                    </a:lnTo>
                    <a:lnTo>
                      <a:pt x="6874" y="7060"/>
                    </a:lnTo>
                    <a:lnTo>
                      <a:pt x="6874" y="727"/>
                    </a:lnTo>
                    <a:lnTo>
                      <a:pt x="6856" y="578"/>
                    </a:lnTo>
                    <a:lnTo>
                      <a:pt x="6837" y="466"/>
                    </a:lnTo>
                    <a:lnTo>
                      <a:pt x="6781" y="336"/>
                    </a:lnTo>
                    <a:lnTo>
                      <a:pt x="6707" y="224"/>
                    </a:lnTo>
                    <a:lnTo>
                      <a:pt x="6632" y="131"/>
                    </a:lnTo>
                    <a:lnTo>
                      <a:pt x="6520" y="75"/>
                    </a:lnTo>
                    <a:lnTo>
                      <a:pt x="6390" y="19"/>
                    </a:lnTo>
                    <a:lnTo>
                      <a:pt x="6241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8" name="Google Shape;508;p3"/>
              <p:cNvGrpSpPr/>
              <p:nvPr/>
            </p:nvGrpSpPr>
            <p:grpSpPr>
              <a:xfrm>
                <a:off x="6874481" y="2499791"/>
                <a:ext cx="576142" cy="437297"/>
                <a:chOff x="3118625" y="3019775"/>
                <a:chExt cx="297625" cy="225900"/>
              </a:xfrm>
            </p:grpSpPr>
            <p:sp>
              <p:nvSpPr>
                <p:cNvPr id="509" name="Google Shape;509;p3"/>
                <p:cNvSpPr/>
                <p:nvPr/>
              </p:nvSpPr>
              <p:spPr>
                <a:xfrm>
                  <a:off x="3135875" y="3129700"/>
                  <a:ext cx="262200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8" h="4639" extrusionOk="0">
                      <a:moveTo>
                        <a:pt x="1006" y="820"/>
                      </a:moveTo>
                      <a:lnTo>
                        <a:pt x="1006" y="1602"/>
                      </a:lnTo>
                      <a:lnTo>
                        <a:pt x="764" y="1602"/>
                      </a:lnTo>
                      <a:lnTo>
                        <a:pt x="764" y="820"/>
                      </a:lnTo>
                      <a:close/>
                      <a:moveTo>
                        <a:pt x="2049" y="820"/>
                      </a:moveTo>
                      <a:lnTo>
                        <a:pt x="2049" y="1602"/>
                      </a:lnTo>
                      <a:lnTo>
                        <a:pt x="1807" y="1602"/>
                      </a:lnTo>
                      <a:lnTo>
                        <a:pt x="1807" y="820"/>
                      </a:lnTo>
                      <a:close/>
                      <a:moveTo>
                        <a:pt x="4340" y="820"/>
                      </a:moveTo>
                      <a:lnTo>
                        <a:pt x="4340" y="1602"/>
                      </a:lnTo>
                      <a:lnTo>
                        <a:pt x="4098" y="1602"/>
                      </a:lnTo>
                      <a:lnTo>
                        <a:pt x="4098" y="820"/>
                      </a:lnTo>
                      <a:close/>
                      <a:moveTo>
                        <a:pt x="5365" y="820"/>
                      </a:moveTo>
                      <a:lnTo>
                        <a:pt x="5365" y="1602"/>
                      </a:lnTo>
                      <a:lnTo>
                        <a:pt x="5141" y="1602"/>
                      </a:lnTo>
                      <a:lnTo>
                        <a:pt x="5141" y="820"/>
                      </a:lnTo>
                      <a:close/>
                      <a:moveTo>
                        <a:pt x="6408" y="820"/>
                      </a:moveTo>
                      <a:lnTo>
                        <a:pt x="6408" y="1602"/>
                      </a:lnTo>
                      <a:lnTo>
                        <a:pt x="6166" y="1602"/>
                      </a:lnTo>
                      <a:lnTo>
                        <a:pt x="6166" y="820"/>
                      </a:lnTo>
                      <a:close/>
                      <a:moveTo>
                        <a:pt x="8699" y="820"/>
                      </a:moveTo>
                      <a:lnTo>
                        <a:pt x="8699" y="1602"/>
                      </a:lnTo>
                      <a:lnTo>
                        <a:pt x="8457" y="1602"/>
                      </a:lnTo>
                      <a:lnTo>
                        <a:pt x="8457" y="820"/>
                      </a:lnTo>
                      <a:close/>
                      <a:moveTo>
                        <a:pt x="9743" y="820"/>
                      </a:moveTo>
                      <a:lnTo>
                        <a:pt x="9743" y="1602"/>
                      </a:lnTo>
                      <a:lnTo>
                        <a:pt x="9500" y="1602"/>
                      </a:lnTo>
                      <a:lnTo>
                        <a:pt x="9500" y="820"/>
                      </a:lnTo>
                      <a:close/>
                      <a:moveTo>
                        <a:pt x="0" y="0"/>
                      </a:moveTo>
                      <a:lnTo>
                        <a:pt x="0" y="4639"/>
                      </a:lnTo>
                      <a:lnTo>
                        <a:pt x="10488" y="4639"/>
                      </a:lnTo>
                      <a:lnTo>
                        <a:pt x="10488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"/>
                <p:cNvSpPr/>
                <p:nvPr/>
              </p:nvSpPr>
              <p:spPr>
                <a:xfrm>
                  <a:off x="3118625" y="3019775"/>
                  <a:ext cx="297625" cy="1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5" h="4305" extrusionOk="0">
                      <a:moveTo>
                        <a:pt x="5943" y="1696"/>
                      </a:moveTo>
                      <a:lnTo>
                        <a:pt x="5962" y="1715"/>
                      </a:lnTo>
                      <a:lnTo>
                        <a:pt x="6055" y="1845"/>
                      </a:lnTo>
                      <a:lnTo>
                        <a:pt x="6074" y="1901"/>
                      </a:lnTo>
                      <a:lnTo>
                        <a:pt x="6092" y="1957"/>
                      </a:lnTo>
                      <a:lnTo>
                        <a:pt x="6074" y="2106"/>
                      </a:lnTo>
                      <a:lnTo>
                        <a:pt x="6036" y="2236"/>
                      </a:lnTo>
                      <a:lnTo>
                        <a:pt x="6018" y="2292"/>
                      </a:lnTo>
                      <a:lnTo>
                        <a:pt x="6036" y="2758"/>
                      </a:lnTo>
                      <a:lnTo>
                        <a:pt x="5850" y="2758"/>
                      </a:lnTo>
                      <a:lnTo>
                        <a:pt x="5869" y="2292"/>
                      </a:lnTo>
                      <a:lnTo>
                        <a:pt x="5850" y="2236"/>
                      </a:lnTo>
                      <a:lnTo>
                        <a:pt x="5813" y="2106"/>
                      </a:lnTo>
                      <a:lnTo>
                        <a:pt x="5794" y="1957"/>
                      </a:lnTo>
                      <a:lnTo>
                        <a:pt x="5813" y="1901"/>
                      </a:lnTo>
                      <a:lnTo>
                        <a:pt x="5831" y="1845"/>
                      </a:lnTo>
                      <a:lnTo>
                        <a:pt x="5925" y="1696"/>
                      </a:lnTo>
                      <a:close/>
                      <a:moveTo>
                        <a:pt x="5925" y="1"/>
                      </a:moveTo>
                      <a:lnTo>
                        <a:pt x="5850" y="280"/>
                      </a:lnTo>
                      <a:lnTo>
                        <a:pt x="5813" y="392"/>
                      </a:lnTo>
                      <a:lnTo>
                        <a:pt x="5757" y="485"/>
                      </a:lnTo>
                      <a:lnTo>
                        <a:pt x="5701" y="541"/>
                      </a:lnTo>
                      <a:lnTo>
                        <a:pt x="5664" y="597"/>
                      </a:lnTo>
                      <a:lnTo>
                        <a:pt x="5552" y="672"/>
                      </a:lnTo>
                      <a:lnTo>
                        <a:pt x="5329" y="783"/>
                      </a:lnTo>
                      <a:lnTo>
                        <a:pt x="5235" y="877"/>
                      </a:lnTo>
                      <a:lnTo>
                        <a:pt x="5179" y="914"/>
                      </a:lnTo>
                      <a:lnTo>
                        <a:pt x="5142" y="988"/>
                      </a:lnTo>
                      <a:lnTo>
                        <a:pt x="4919" y="1342"/>
                      </a:lnTo>
                      <a:lnTo>
                        <a:pt x="4695" y="1640"/>
                      </a:lnTo>
                      <a:lnTo>
                        <a:pt x="4583" y="1752"/>
                      </a:lnTo>
                      <a:lnTo>
                        <a:pt x="4453" y="1864"/>
                      </a:lnTo>
                      <a:lnTo>
                        <a:pt x="4341" y="1957"/>
                      </a:lnTo>
                      <a:lnTo>
                        <a:pt x="4211" y="2050"/>
                      </a:lnTo>
                      <a:lnTo>
                        <a:pt x="4099" y="2125"/>
                      </a:lnTo>
                      <a:lnTo>
                        <a:pt x="3969" y="2180"/>
                      </a:lnTo>
                      <a:lnTo>
                        <a:pt x="3708" y="2255"/>
                      </a:lnTo>
                      <a:lnTo>
                        <a:pt x="3447" y="2311"/>
                      </a:lnTo>
                      <a:lnTo>
                        <a:pt x="3168" y="2330"/>
                      </a:lnTo>
                      <a:lnTo>
                        <a:pt x="3037" y="2348"/>
                      </a:lnTo>
                      <a:lnTo>
                        <a:pt x="2907" y="2385"/>
                      </a:lnTo>
                      <a:lnTo>
                        <a:pt x="2776" y="2460"/>
                      </a:lnTo>
                      <a:lnTo>
                        <a:pt x="2665" y="2534"/>
                      </a:lnTo>
                      <a:lnTo>
                        <a:pt x="2572" y="2646"/>
                      </a:lnTo>
                      <a:lnTo>
                        <a:pt x="2478" y="2758"/>
                      </a:lnTo>
                      <a:lnTo>
                        <a:pt x="2329" y="3000"/>
                      </a:lnTo>
                      <a:lnTo>
                        <a:pt x="1212" y="3000"/>
                      </a:lnTo>
                      <a:lnTo>
                        <a:pt x="1" y="4304"/>
                      </a:lnTo>
                      <a:lnTo>
                        <a:pt x="11904" y="4304"/>
                      </a:lnTo>
                      <a:lnTo>
                        <a:pt x="10656" y="3000"/>
                      </a:lnTo>
                      <a:lnTo>
                        <a:pt x="9557" y="3000"/>
                      </a:lnTo>
                      <a:lnTo>
                        <a:pt x="9408" y="2758"/>
                      </a:lnTo>
                      <a:lnTo>
                        <a:pt x="9315" y="2646"/>
                      </a:lnTo>
                      <a:lnTo>
                        <a:pt x="9203" y="2534"/>
                      </a:lnTo>
                      <a:lnTo>
                        <a:pt x="9091" y="2460"/>
                      </a:lnTo>
                      <a:lnTo>
                        <a:pt x="8980" y="2385"/>
                      </a:lnTo>
                      <a:lnTo>
                        <a:pt x="8849" y="2348"/>
                      </a:lnTo>
                      <a:lnTo>
                        <a:pt x="8719" y="2330"/>
                      </a:lnTo>
                      <a:lnTo>
                        <a:pt x="8607" y="2311"/>
                      </a:lnTo>
                      <a:lnTo>
                        <a:pt x="8495" y="2292"/>
                      </a:lnTo>
                      <a:lnTo>
                        <a:pt x="8235" y="2218"/>
                      </a:lnTo>
                      <a:lnTo>
                        <a:pt x="7955" y="2069"/>
                      </a:lnTo>
                      <a:lnTo>
                        <a:pt x="7657" y="1901"/>
                      </a:lnTo>
                      <a:lnTo>
                        <a:pt x="7378" y="1696"/>
                      </a:lnTo>
                      <a:lnTo>
                        <a:pt x="7135" y="1473"/>
                      </a:lnTo>
                      <a:lnTo>
                        <a:pt x="6912" y="1230"/>
                      </a:lnTo>
                      <a:lnTo>
                        <a:pt x="6819" y="1119"/>
                      </a:lnTo>
                      <a:lnTo>
                        <a:pt x="6744" y="988"/>
                      </a:lnTo>
                      <a:lnTo>
                        <a:pt x="6707" y="914"/>
                      </a:lnTo>
                      <a:lnTo>
                        <a:pt x="6651" y="877"/>
                      </a:lnTo>
                      <a:lnTo>
                        <a:pt x="6558" y="783"/>
                      </a:lnTo>
                      <a:lnTo>
                        <a:pt x="6334" y="672"/>
                      </a:lnTo>
                      <a:lnTo>
                        <a:pt x="6223" y="597"/>
                      </a:lnTo>
                      <a:lnTo>
                        <a:pt x="6111" y="485"/>
                      </a:lnTo>
                      <a:lnTo>
                        <a:pt x="6074" y="392"/>
                      </a:lnTo>
                      <a:lnTo>
                        <a:pt x="6018" y="280"/>
                      </a:lnTo>
                      <a:lnTo>
                        <a:pt x="5925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1" name="Google Shape;511;p3"/>
              <p:cNvSpPr/>
              <p:nvPr/>
            </p:nvSpPr>
            <p:spPr>
              <a:xfrm>
                <a:off x="7414231" y="2366253"/>
                <a:ext cx="375981" cy="593226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2258" extrusionOk="0">
                    <a:moveTo>
                      <a:pt x="2217" y="0"/>
                    </a:moveTo>
                    <a:lnTo>
                      <a:pt x="2217" y="5347"/>
                    </a:lnTo>
                    <a:lnTo>
                      <a:pt x="1" y="5347"/>
                    </a:lnTo>
                    <a:lnTo>
                      <a:pt x="1" y="12053"/>
                    </a:lnTo>
                    <a:lnTo>
                      <a:pt x="2217" y="12053"/>
                    </a:lnTo>
                    <a:lnTo>
                      <a:pt x="2217" y="12258"/>
                    </a:lnTo>
                    <a:lnTo>
                      <a:pt x="5422" y="12258"/>
                    </a:lnTo>
                    <a:lnTo>
                      <a:pt x="5422" y="11568"/>
                    </a:lnTo>
                    <a:lnTo>
                      <a:pt x="7769" y="11568"/>
                    </a:lnTo>
                    <a:lnTo>
                      <a:pt x="7769" y="5142"/>
                    </a:lnTo>
                    <a:lnTo>
                      <a:pt x="5422" y="5142"/>
                    </a:lnTo>
                    <a:lnTo>
                      <a:pt x="5422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2" name="Google Shape;512;p3"/>
              <p:cNvGrpSpPr/>
              <p:nvPr/>
            </p:nvGrpSpPr>
            <p:grpSpPr>
              <a:xfrm>
                <a:off x="7813171" y="2150605"/>
                <a:ext cx="283520" cy="766335"/>
                <a:chOff x="2574939" y="2864700"/>
                <a:chExt cx="146461" cy="395875"/>
              </a:xfrm>
            </p:grpSpPr>
            <p:sp>
              <p:nvSpPr>
                <p:cNvPr id="513" name="Google Shape;513;p3"/>
                <p:cNvSpPr/>
                <p:nvPr/>
              </p:nvSpPr>
              <p:spPr>
                <a:xfrm>
                  <a:off x="2662700" y="2864700"/>
                  <a:ext cx="58700" cy="39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15835" extrusionOk="0">
                      <a:moveTo>
                        <a:pt x="1174" y="3466"/>
                      </a:moveTo>
                      <a:lnTo>
                        <a:pt x="1305" y="3875"/>
                      </a:lnTo>
                      <a:lnTo>
                        <a:pt x="1323" y="3950"/>
                      </a:lnTo>
                      <a:lnTo>
                        <a:pt x="1361" y="4024"/>
                      </a:lnTo>
                      <a:lnTo>
                        <a:pt x="1398" y="4062"/>
                      </a:lnTo>
                      <a:lnTo>
                        <a:pt x="1379" y="4118"/>
                      </a:lnTo>
                      <a:lnTo>
                        <a:pt x="1361" y="4155"/>
                      </a:lnTo>
                      <a:lnTo>
                        <a:pt x="1323" y="4192"/>
                      </a:lnTo>
                      <a:lnTo>
                        <a:pt x="1323" y="4770"/>
                      </a:lnTo>
                      <a:lnTo>
                        <a:pt x="1044" y="4770"/>
                      </a:lnTo>
                      <a:lnTo>
                        <a:pt x="1044" y="4211"/>
                      </a:lnTo>
                      <a:lnTo>
                        <a:pt x="988" y="4155"/>
                      </a:lnTo>
                      <a:lnTo>
                        <a:pt x="969" y="4118"/>
                      </a:lnTo>
                      <a:lnTo>
                        <a:pt x="951" y="4062"/>
                      </a:lnTo>
                      <a:lnTo>
                        <a:pt x="1007" y="4024"/>
                      </a:lnTo>
                      <a:lnTo>
                        <a:pt x="1025" y="3950"/>
                      </a:lnTo>
                      <a:lnTo>
                        <a:pt x="1044" y="3875"/>
                      </a:lnTo>
                      <a:lnTo>
                        <a:pt x="1174" y="3466"/>
                      </a:lnTo>
                      <a:close/>
                      <a:moveTo>
                        <a:pt x="1193" y="1"/>
                      </a:moveTo>
                      <a:lnTo>
                        <a:pt x="1174" y="355"/>
                      </a:lnTo>
                      <a:lnTo>
                        <a:pt x="783" y="3223"/>
                      </a:lnTo>
                      <a:lnTo>
                        <a:pt x="746" y="3503"/>
                      </a:lnTo>
                      <a:lnTo>
                        <a:pt x="690" y="3764"/>
                      </a:lnTo>
                      <a:lnTo>
                        <a:pt x="634" y="3969"/>
                      </a:lnTo>
                      <a:lnTo>
                        <a:pt x="578" y="4173"/>
                      </a:lnTo>
                      <a:lnTo>
                        <a:pt x="504" y="4323"/>
                      </a:lnTo>
                      <a:lnTo>
                        <a:pt x="448" y="4472"/>
                      </a:lnTo>
                      <a:lnTo>
                        <a:pt x="317" y="4676"/>
                      </a:lnTo>
                      <a:lnTo>
                        <a:pt x="206" y="4807"/>
                      </a:lnTo>
                      <a:lnTo>
                        <a:pt x="94" y="4900"/>
                      </a:lnTo>
                      <a:lnTo>
                        <a:pt x="38" y="4919"/>
                      </a:lnTo>
                      <a:lnTo>
                        <a:pt x="1" y="4937"/>
                      </a:lnTo>
                      <a:lnTo>
                        <a:pt x="1" y="5012"/>
                      </a:lnTo>
                      <a:lnTo>
                        <a:pt x="19" y="5068"/>
                      </a:lnTo>
                      <a:lnTo>
                        <a:pt x="57" y="5086"/>
                      </a:lnTo>
                      <a:lnTo>
                        <a:pt x="94" y="5105"/>
                      </a:lnTo>
                      <a:lnTo>
                        <a:pt x="94" y="5217"/>
                      </a:lnTo>
                      <a:lnTo>
                        <a:pt x="112" y="5571"/>
                      </a:lnTo>
                      <a:lnTo>
                        <a:pt x="112" y="6781"/>
                      </a:lnTo>
                      <a:lnTo>
                        <a:pt x="131" y="10470"/>
                      </a:lnTo>
                      <a:lnTo>
                        <a:pt x="112" y="15835"/>
                      </a:lnTo>
                      <a:lnTo>
                        <a:pt x="2273" y="15835"/>
                      </a:lnTo>
                      <a:lnTo>
                        <a:pt x="2236" y="10470"/>
                      </a:lnTo>
                      <a:lnTo>
                        <a:pt x="2236" y="6781"/>
                      </a:lnTo>
                      <a:lnTo>
                        <a:pt x="2255" y="5571"/>
                      </a:lnTo>
                      <a:lnTo>
                        <a:pt x="2255" y="5217"/>
                      </a:lnTo>
                      <a:lnTo>
                        <a:pt x="2273" y="5105"/>
                      </a:lnTo>
                      <a:lnTo>
                        <a:pt x="2311" y="5086"/>
                      </a:lnTo>
                      <a:lnTo>
                        <a:pt x="2329" y="5068"/>
                      </a:lnTo>
                      <a:lnTo>
                        <a:pt x="2348" y="5012"/>
                      </a:lnTo>
                      <a:lnTo>
                        <a:pt x="2348" y="4937"/>
                      </a:lnTo>
                      <a:lnTo>
                        <a:pt x="2329" y="4919"/>
                      </a:lnTo>
                      <a:lnTo>
                        <a:pt x="2255" y="4900"/>
                      </a:lnTo>
                      <a:lnTo>
                        <a:pt x="2162" y="4807"/>
                      </a:lnTo>
                      <a:lnTo>
                        <a:pt x="2050" y="4676"/>
                      </a:lnTo>
                      <a:lnTo>
                        <a:pt x="1919" y="4472"/>
                      </a:lnTo>
                      <a:lnTo>
                        <a:pt x="1845" y="4323"/>
                      </a:lnTo>
                      <a:lnTo>
                        <a:pt x="1789" y="4173"/>
                      </a:lnTo>
                      <a:lnTo>
                        <a:pt x="1733" y="3969"/>
                      </a:lnTo>
                      <a:lnTo>
                        <a:pt x="1677" y="3764"/>
                      </a:lnTo>
                      <a:lnTo>
                        <a:pt x="1621" y="3503"/>
                      </a:lnTo>
                      <a:lnTo>
                        <a:pt x="1565" y="3223"/>
                      </a:lnTo>
                      <a:lnTo>
                        <a:pt x="1416" y="2031"/>
                      </a:lnTo>
                      <a:lnTo>
                        <a:pt x="1305" y="1007"/>
                      </a:lnTo>
                      <a:lnTo>
                        <a:pt x="1193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"/>
                <p:cNvSpPr/>
                <p:nvPr/>
              </p:nvSpPr>
              <p:spPr>
                <a:xfrm>
                  <a:off x="2574939" y="3145050"/>
                  <a:ext cx="100600" cy="1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" h="4472" extrusionOk="0">
                      <a:moveTo>
                        <a:pt x="1844" y="1"/>
                      </a:moveTo>
                      <a:lnTo>
                        <a:pt x="1770" y="20"/>
                      </a:lnTo>
                      <a:lnTo>
                        <a:pt x="1714" y="76"/>
                      </a:lnTo>
                      <a:lnTo>
                        <a:pt x="1341" y="429"/>
                      </a:lnTo>
                      <a:lnTo>
                        <a:pt x="932" y="839"/>
                      </a:lnTo>
                      <a:lnTo>
                        <a:pt x="559" y="1193"/>
                      </a:lnTo>
                      <a:lnTo>
                        <a:pt x="410" y="1305"/>
                      </a:lnTo>
                      <a:lnTo>
                        <a:pt x="298" y="1379"/>
                      </a:lnTo>
                      <a:lnTo>
                        <a:pt x="242" y="1417"/>
                      </a:lnTo>
                      <a:lnTo>
                        <a:pt x="186" y="1473"/>
                      </a:lnTo>
                      <a:lnTo>
                        <a:pt x="149" y="1547"/>
                      </a:lnTo>
                      <a:lnTo>
                        <a:pt x="112" y="1640"/>
                      </a:lnTo>
                      <a:lnTo>
                        <a:pt x="56" y="1845"/>
                      </a:lnTo>
                      <a:lnTo>
                        <a:pt x="0" y="2050"/>
                      </a:lnTo>
                      <a:lnTo>
                        <a:pt x="242" y="2069"/>
                      </a:lnTo>
                      <a:lnTo>
                        <a:pt x="447" y="2069"/>
                      </a:lnTo>
                      <a:lnTo>
                        <a:pt x="447" y="4472"/>
                      </a:lnTo>
                      <a:lnTo>
                        <a:pt x="3558" y="4472"/>
                      </a:lnTo>
                      <a:lnTo>
                        <a:pt x="3558" y="2087"/>
                      </a:lnTo>
                      <a:lnTo>
                        <a:pt x="4024" y="2069"/>
                      </a:lnTo>
                      <a:lnTo>
                        <a:pt x="3968" y="1845"/>
                      </a:lnTo>
                      <a:lnTo>
                        <a:pt x="3912" y="1640"/>
                      </a:lnTo>
                      <a:lnTo>
                        <a:pt x="3875" y="1547"/>
                      </a:lnTo>
                      <a:lnTo>
                        <a:pt x="3838" y="1473"/>
                      </a:lnTo>
                      <a:lnTo>
                        <a:pt x="3782" y="1398"/>
                      </a:lnTo>
                      <a:lnTo>
                        <a:pt x="3707" y="1361"/>
                      </a:lnTo>
                      <a:lnTo>
                        <a:pt x="3595" y="1305"/>
                      </a:lnTo>
                      <a:lnTo>
                        <a:pt x="3446" y="1193"/>
                      </a:lnTo>
                      <a:lnTo>
                        <a:pt x="3074" y="858"/>
                      </a:lnTo>
                      <a:lnTo>
                        <a:pt x="2645" y="448"/>
                      </a:lnTo>
                      <a:lnTo>
                        <a:pt x="2291" y="76"/>
                      </a:lnTo>
                      <a:lnTo>
                        <a:pt x="2217" y="20"/>
                      </a:lnTo>
                      <a:lnTo>
                        <a:pt x="2161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5" name="Google Shape;515;p3"/>
              <p:cNvSpPr/>
              <p:nvPr/>
            </p:nvSpPr>
            <p:spPr>
              <a:xfrm>
                <a:off x="8058324" y="2478477"/>
                <a:ext cx="242556" cy="414745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8570" extrusionOk="0">
                    <a:moveTo>
                      <a:pt x="1491" y="0"/>
                    </a:moveTo>
                    <a:lnTo>
                      <a:pt x="820" y="1285"/>
                    </a:lnTo>
                    <a:lnTo>
                      <a:pt x="1" y="2198"/>
                    </a:lnTo>
                    <a:lnTo>
                      <a:pt x="1" y="8569"/>
                    </a:lnTo>
                    <a:lnTo>
                      <a:pt x="5012" y="8569"/>
                    </a:lnTo>
                    <a:lnTo>
                      <a:pt x="5012" y="2198"/>
                    </a:lnTo>
                    <a:lnTo>
                      <a:pt x="4192" y="1285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8292816" y="2474117"/>
                <a:ext cx="275900" cy="458010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9464" extrusionOk="0">
                    <a:moveTo>
                      <a:pt x="4527" y="0"/>
                    </a:moveTo>
                    <a:lnTo>
                      <a:pt x="4266" y="38"/>
                    </a:lnTo>
                    <a:lnTo>
                      <a:pt x="3987" y="75"/>
                    </a:lnTo>
                    <a:lnTo>
                      <a:pt x="3670" y="168"/>
                    </a:lnTo>
                    <a:lnTo>
                      <a:pt x="3335" y="261"/>
                    </a:lnTo>
                    <a:lnTo>
                      <a:pt x="2963" y="410"/>
                    </a:lnTo>
                    <a:lnTo>
                      <a:pt x="2571" y="578"/>
                    </a:lnTo>
                    <a:lnTo>
                      <a:pt x="2255" y="727"/>
                    </a:lnTo>
                    <a:lnTo>
                      <a:pt x="1938" y="857"/>
                    </a:lnTo>
                    <a:lnTo>
                      <a:pt x="1659" y="950"/>
                    </a:lnTo>
                    <a:lnTo>
                      <a:pt x="1416" y="1025"/>
                    </a:lnTo>
                    <a:lnTo>
                      <a:pt x="1174" y="1081"/>
                    </a:lnTo>
                    <a:lnTo>
                      <a:pt x="969" y="1118"/>
                    </a:lnTo>
                    <a:lnTo>
                      <a:pt x="783" y="1137"/>
                    </a:lnTo>
                    <a:lnTo>
                      <a:pt x="336" y="1137"/>
                    </a:lnTo>
                    <a:lnTo>
                      <a:pt x="150" y="1099"/>
                    </a:lnTo>
                    <a:lnTo>
                      <a:pt x="38" y="1062"/>
                    </a:lnTo>
                    <a:lnTo>
                      <a:pt x="1" y="1044"/>
                    </a:lnTo>
                    <a:lnTo>
                      <a:pt x="1" y="9464"/>
                    </a:lnTo>
                    <a:lnTo>
                      <a:pt x="5701" y="9464"/>
                    </a:lnTo>
                    <a:lnTo>
                      <a:pt x="5701" y="187"/>
                    </a:lnTo>
                    <a:lnTo>
                      <a:pt x="5645" y="168"/>
                    </a:lnTo>
                    <a:lnTo>
                      <a:pt x="5515" y="112"/>
                    </a:lnTo>
                    <a:lnTo>
                      <a:pt x="5291" y="38"/>
                    </a:lnTo>
                    <a:lnTo>
                      <a:pt x="5142" y="19"/>
                    </a:lnTo>
                    <a:lnTo>
                      <a:pt x="4956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7" name="Google Shape;517;p3"/>
              <p:cNvGrpSpPr/>
              <p:nvPr/>
            </p:nvGrpSpPr>
            <p:grpSpPr>
              <a:xfrm>
                <a:off x="8553298" y="2184148"/>
                <a:ext cx="554462" cy="957447"/>
                <a:chOff x="1686125" y="2815350"/>
                <a:chExt cx="286425" cy="494600"/>
              </a:xfrm>
            </p:grpSpPr>
            <p:sp>
              <p:nvSpPr>
                <p:cNvPr id="518" name="Google Shape;518;p3"/>
                <p:cNvSpPr/>
                <p:nvPr/>
              </p:nvSpPr>
              <p:spPr>
                <a:xfrm>
                  <a:off x="1869150" y="3162539"/>
                  <a:ext cx="103400" cy="1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" h="4770" extrusionOk="0">
                      <a:moveTo>
                        <a:pt x="0" y="0"/>
                      </a:moveTo>
                      <a:lnTo>
                        <a:pt x="0" y="4769"/>
                      </a:lnTo>
                      <a:lnTo>
                        <a:pt x="4117" y="4769"/>
                      </a:lnTo>
                      <a:lnTo>
                        <a:pt x="4136" y="4229"/>
                      </a:lnTo>
                      <a:lnTo>
                        <a:pt x="1323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"/>
                <p:cNvSpPr/>
                <p:nvPr/>
              </p:nvSpPr>
              <p:spPr>
                <a:xfrm>
                  <a:off x="1686125" y="2815350"/>
                  <a:ext cx="189550" cy="4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2" h="19784" extrusionOk="0">
                      <a:moveTo>
                        <a:pt x="3167" y="4154"/>
                      </a:moveTo>
                      <a:lnTo>
                        <a:pt x="3260" y="4508"/>
                      </a:lnTo>
                      <a:lnTo>
                        <a:pt x="3279" y="4583"/>
                      </a:lnTo>
                      <a:lnTo>
                        <a:pt x="3316" y="4639"/>
                      </a:lnTo>
                      <a:lnTo>
                        <a:pt x="3353" y="4676"/>
                      </a:lnTo>
                      <a:lnTo>
                        <a:pt x="3335" y="4713"/>
                      </a:lnTo>
                      <a:lnTo>
                        <a:pt x="3316" y="4750"/>
                      </a:lnTo>
                      <a:lnTo>
                        <a:pt x="3279" y="4788"/>
                      </a:lnTo>
                      <a:lnTo>
                        <a:pt x="3279" y="5291"/>
                      </a:lnTo>
                      <a:lnTo>
                        <a:pt x="3037" y="5291"/>
                      </a:lnTo>
                      <a:lnTo>
                        <a:pt x="3037" y="4788"/>
                      </a:lnTo>
                      <a:lnTo>
                        <a:pt x="2999" y="4750"/>
                      </a:lnTo>
                      <a:lnTo>
                        <a:pt x="2981" y="4713"/>
                      </a:lnTo>
                      <a:lnTo>
                        <a:pt x="2962" y="4676"/>
                      </a:lnTo>
                      <a:lnTo>
                        <a:pt x="2999" y="4639"/>
                      </a:lnTo>
                      <a:lnTo>
                        <a:pt x="3018" y="4583"/>
                      </a:lnTo>
                      <a:lnTo>
                        <a:pt x="3055" y="4508"/>
                      </a:lnTo>
                      <a:lnTo>
                        <a:pt x="3148" y="4154"/>
                      </a:lnTo>
                      <a:close/>
                      <a:moveTo>
                        <a:pt x="3148" y="0"/>
                      </a:moveTo>
                      <a:lnTo>
                        <a:pt x="3130" y="578"/>
                      </a:lnTo>
                      <a:lnTo>
                        <a:pt x="3111" y="1174"/>
                      </a:lnTo>
                      <a:lnTo>
                        <a:pt x="3055" y="1863"/>
                      </a:lnTo>
                      <a:lnTo>
                        <a:pt x="2999" y="2571"/>
                      </a:lnTo>
                      <a:lnTo>
                        <a:pt x="2943" y="2906"/>
                      </a:lnTo>
                      <a:lnTo>
                        <a:pt x="2888" y="3204"/>
                      </a:lnTo>
                      <a:lnTo>
                        <a:pt x="2832" y="3484"/>
                      </a:lnTo>
                      <a:lnTo>
                        <a:pt x="2757" y="3689"/>
                      </a:lnTo>
                      <a:lnTo>
                        <a:pt x="2683" y="3856"/>
                      </a:lnTo>
                      <a:lnTo>
                        <a:pt x="2645" y="3893"/>
                      </a:lnTo>
                      <a:lnTo>
                        <a:pt x="2590" y="3931"/>
                      </a:lnTo>
                      <a:lnTo>
                        <a:pt x="2478" y="4005"/>
                      </a:lnTo>
                      <a:lnTo>
                        <a:pt x="2403" y="4098"/>
                      </a:lnTo>
                      <a:lnTo>
                        <a:pt x="2366" y="4173"/>
                      </a:lnTo>
                      <a:lnTo>
                        <a:pt x="2347" y="4266"/>
                      </a:lnTo>
                      <a:lnTo>
                        <a:pt x="2347" y="4341"/>
                      </a:lnTo>
                      <a:lnTo>
                        <a:pt x="2366" y="4415"/>
                      </a:lnTo>
                      <a:lnTo>
                        <a:pt x="2385" y="4471"/>
                      </a:lnTo>
                      <a:lnTo>
                        <a:pt x="2366" y="8513"/>
                      </a:lnTo>
                      <a:lnTo>
                        <a:pt x="857" y="8513"/>
                      </a:lnTo>
                      <a:lnTo>
                        <a:pt x="485" y="10991"/>
                      </a:lnTo>
                      <a:lnTo>
                        <a:pt x="0" y="10991"/>
                      </a:lnTo>
                      <a:lnTo>
                        <a:pt x="0" y="19783"/>
                      </a:lnTo>
                      <a:lnTo>
                        <a:pt x="7582" y="19783"/>
                      </a:lnTo>
                      <a:lnTo>
                        <a:pt x="7582" y="10805"/>
                      </a:lnTo>
                      <a:lnTo>
                        <a:pt x="5272" y="10805"/>
                      </a:lnTo>
                      <a:lnTo>
                        <a:pt x="4862" y="8513"/>
                      </a:lnTo>
                      <a:lnTo>
                        <a:pt x="3968" y="8513"/>
                      </a:lnTo>
                      <a:lnTo>
                        <a:pt x="3949" y="4471"/>
                      </a:lnTo>
                      <a:lnTo>
                        <a:pt x="3949" y="4415"/>
                      </a:lnTo>
                      <a:lnTo>
                        <a:pt x="3968" y="4359"/>
                      </a:lnTo>
                      <a:lnTo>
                        <a:pt x="3968" y="4285"/>
                      </a:lnTo>
                      <a:lnTo>
                        <a:pt x="3949" y="4192"/>
                      </a:lnTo>
                      <a:lnTo>
                        <a:pt x="3894" y="4098"/>
                      </a:lnTo>
                      <a:lnTo>
                        <a:pt x="3838" y="4024"/>
                      </a:lnTo>
                      <a:lnTo>
                        <a:pt x="3726" y="3931"/>
                      </a:lnTo>
                      <a:lnTo>
                        <a:pt x="3689" y="3893"/>
                      </a:lnTo>
                      <a:lnTo>
                        <a:pt x="3633" y="3838"/>
                      </a:lnTo>
                      <a:lnTo>
                        <a:pt x="3558" y="3670"/>
                      </a:lnTo>
                      <a:lnTo>
                        <a:pt x="3484" y="3446"/>
                      </a:lnTo>
                      <a:lnTo>
                        <a:pt x="3428" y="3186"/>
                      </a:lnTo>
                      <a:lnTo>
                        <a:pt x="3372" y="2869"/>
                      </a:lnTo>
                      <a:lnTo>
                        <a:pt x="3335" y="2552"/>
                      </a:lnTo>
                      <a:lnTo>
                        <a:pt x="3260" y="1844"/>
                      </a:lnTo>
                      <a:lnTo>
                        <a:pt x="3223" y="1155"/>
                      </a:lnTo>
                      <a:lnTo>
                        <a:pt x="3186" y="559"/>
                      </a:lnTo>
                      <a:lnTo>
                        <a:pt x="3167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0" name="Google Shape;520;p3"/>
            <p:cNvSpPr/>
            <p:nvPr/>
          </p:nvSpPr>
          <p:spPr>
            <a:xfrm>
              <a:off x="6471550" y="2572689"/>
              <a:ext cx="131634" cy="430957"/>
            </a:xfrm>
            <a:custGeom>
              <a:avLst/>
              <a:gdLst/>
              <a:ahLst/>
              <a:cxnLst/>
              <a:rect l="l" t="t" r="r" b="b"/>
              <a:pathLst>
                <a:path w="2720" h="8905" extrusionOk="0">
                  <a:moveTo>
                    <a:pt x="0" y="0"/>
                  </a:moveTo>
                  <a:lnTo>
                    <a:pt x="0" y="8905"/>
                  </a:lnTo>
                  <a:lnTo>
                    <a:pt x="2720" y="8905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97C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3"/>
          <p:cNvSpPr/>
          <p:nvPr/>
        </p:nvSpPr>
        <p:spPr>
          <a:xfrm>
            <a:off x="6622524" y="3455090"/>
            <a:ext cx="2590727" cy="1241514"/>
          </a:xfrm>
          <a:custGeom>
            <a:avLst/>
            <a:gdLst/>
            <a:ahLst/>
            <a:cxnLst/>
            <a:rect l="l" t="t" r="r" b="b"/>
            <a:pathLst>
              <a:path w="84265" h="40381" extrusionOk="0">
                <a:moveTo>
                  <a:pt x="80585" y="1"/>
                </a:moveTo>
                <a:lnTo>
                  <a:pt x="80137" y="40"/>
                </a:lnTo>
                <a:lnTo>
                  <a:pt x="79689" y="98"/>
                </a:lnTo>
                <a:lnTo>
                  <a:pt x="79261" y="196"/>
                </a:lnTo>
                <a:lnTo>
                  <a:pt x="78832" y="312"/>
                </a:lnTo>
                <a:lnTo>
                  <a:pt x="78404" y="449"/>
                </a:lnTo>
                <a:lnTo>
                  <a:pt x="77995" y="605"/>
                </a:lnTo>
                <a:lnTo>
                  <a:pt x="77586" y="799"/>
                </a:lnTo>
                <a:lnTo>
                  <a:pt x="77197" y="1013"/>
                </a:lnTo>
                <a:lnTo>
                  <a:pt x="76827" y="1266"/>
                </a:lnTo>
                <a:lnTo>
                  <a:pt x="76457" y="1520"/>
                </a:lnTo>
                <a:lnTo>
                  <a:pt x="76126" y="1812"/>
                </a:lnTo>
                <a:lnTo>
                  <a:pt x="75815" y="2123"/>
                </a:lnTo>
                <a:lnTo>
                  <a:pt x="75523" y="2454"/>
                </a:lnTo>
                <a:lnTo>
                  <a:pt x="75231" y="2785"/>
                </a:lnTo>
                <a:lnTo>
                  <a:pt x="74977" y="3155"/>
                </a:lnTo>
                <a:lnTo>
                  <a:pt x="74763" y="3525"/>
                </a:lnTo>
                <a:lnTo>
                  <a:pt x="74549" y="3914"/>
                </a:lnTo>
                <a:lnTo>
                  <a:pt x="74354" y="4323"/>
                </a:lnTo>
                <a:lnTo>
                  <a:pt x="74199" y="4732"/>
                </a:lnTo>
                <a:lnTo>
                  <a:pt x="74062" y="5141"/>
                </a:lnTo>
                <a:lnTo>
                  <a:pt x="73946" y="5569"/>
                </a:lnTo>
                <a:lnTo>
                  <a:pt x="73868" y="6017"/>
                </a:lnTo>
                <a:lnTo>
                  <a:pt x="73809" y="6445"/>
                </a:lnTo>
                <a:lnTo>
                  <a:pt x="73770" y="6893"/>
                </a:lnTo>
                <a:lnTo>
                  <a:pt x="73673" y="6465"/>
                </a:lnTo>
                <a:lnTo>
                  <a:pt x="73556" y="6056"/>
                </a:lnTo>
                <a:lnTo>
                  <a:pt x="73381" y="5667"/>
                </a:lnTo>
                <a:lnTo>
                  <a:pt x="73167" y="5297"/>
                </a:lnTo>
                <a:lnTo>
                  <a:pt x="72933" y="4927"/>
                </a:lnTo>
                <a:lnTo>
                  <a:pt x="72661" y="4596"/>
                </a:lnTo>
                <a:lnTo>
                  <a:pt x="72369" y="4284"/>
                </a:lnTo>
                <a:lnTo>
                  <a:pt x="72038" y="3992"/>
                </a:lnTo>
                <a:lnTo>
                  <a:pt x="71707" y="3720"/>
                </a:lnTo>
                <a:lnTo>
                  <a:pt x="71337" y="3486"/>
                </a:lnTo>
                <a:lnTo>
                  <a:pt x="70947" y="3272"/>
                </a:lnTo>
                <a:lnTo>
                  <a:pt x="70558" y="3097"/>
                </a:lnTo>
                <a:lnTo>
                  <a:pt x="70149" y="2960"/>
                </a:lnTo>
                <a:lnTo>
                  <a:pt x="69721" y="2863"/>
                </a:lnTo>
                <a:lnTo>
                  <a:pt x="69292" y="2785"/>
                </a:lnTo>
                <a:lnTo>
                  <a:pt x="68864" y="2746"/>
                </a:lnTo>
                <a:lnTo>
                  <a:pt x="68436" y="2766"/>
                </a:lnTo>
                <a:lnTo>
                  <a:pt x="68007" y="2805"/>
                </a:lnTo>
                <a:lnTo>
                  <a:pt x="67579" y="2882"/>
                </a:lnTo>
                <a:lnTo>
                  <a:pt x="67151" y="2980"/>
                </a:lnTo>
                <a:lnTo>
                  <a:pt x="66742" y="3136"/>
                </a:lnTo>
                <a:lnTo>
                  <a:pt x="66353" y="3311"/>
                </a:lnTo>
                <a:lnTo>
                  <a:pt x="65963" y="3505"/>
                </a:lnTo>
                <a:lnTo>
                  <a:pt x="65593" y="3739"/>
                </a:lnTo>
                <a:lnTo>
                  <a:pt x="65243" y="3992"/>
                </a:lnTo>
                <a:lnTo>
                  <a:pt x="64912" y="4265"/>
                </a:lnTo>
                <a:lnTo>
                  <a:pt x="64600" y="4557"/>
                </a:lnTo>
                <a:lnTo>
                  <a:pt x="64308" y="4888"/>
                </a:lnTo>
                <a:lnTo>
                  <a:pt x="64036" y="5238"/>
                </a:lnTo>
                <a:lnTo>
                  <a:pt x="63783" y="5589"/>
                </a:lnTo>
                <a:lnTo>
                  <a:pt x="63568" y="5959"/>
                </a:lnTo>
                <a:lnTo>
                  <a:pt x="63374" y="6368"/>
                </a:lnTo>
                <a:lnTo>
                  <a:pt x="63218" y="6757"/>
                </a:lnTo>
                <a:lnTo>
                  <a:pt x="63082" y="7166"/>
                </a:lnTo>
                <a:lnTo>
                  <a:pt x="62984" y="7594"/>
                </a:lnTo>
                <a:lnTo>
                  <a:pt x="62906" y="8022"/>
                </a:lnTo>
                <a:lnTo>
                  <a:pt x="62867" y="8451"/>
                </a:lnTo>
                <a:lnTo>
                  <a:pt x="62848" y="8879"/>
                </a:lnTo>
                <a:lnTo>
                  <a:pt x="62848" y="9327"/>
                </a:lnTo>
                <a:lnTo>
                  <a:pt x="62887" y="9755"/>
                </a:lnTo>
                <a:lnTo>
                  <a:pt x="62945" y="10184"/>
                </a:lnTo>
                <a:lnTo>
                  <a:pt x="63043" y="10612"/>
                </a:lnTo>
                <a:lnTo>
                  <a:pt x="63140" y="11040"/>
                </a:lnTo>
                <a:lnTo>
                  <a:pt x="63276" y="11449"/>
                </a:lnTo>
                <a:lnTo>
                  <a:pt x="63432" y="11858"/>
                </a:lnTo>
                <a:lnTo>
                  <a:pt x="63627" y="12247"/>
                </a:lnTo>
                <a:lnTo>
                  <a:pt x="63821" y="12637"/>
                </a:lnTo>
                <a:lnTo>
                  <a:pt x="64055" y="13007"/>
                </a:lnTo>
                <a:lnTo>
                  <a:pt x="64055" y="13007"/>
                </a:lnTo>
                <a:lnTo>
                  <a:pt x="63880" y="12851"/>
                </a:lnTo>
                <a:lnTo>
                  <a:pt x="63666" y="12734"/>
                </a:lnTo>
                <a:lnTo>
                  <a:pt x="63471" y="12637"/>
                </a:lnTo>
                <a:lnTo>
                  <a:pt x="63257" y="12578"/>
                </a:lnTo>
                <a:lnTo>
                  <a:pt x="63023" y="12520"/>
                </a:lnTo>
                <a:lnTo>
                  <a:pt x="62809" y="12500"/>
                </a:lnTo>
                <a:lnTo>
                  <a:pt x="62575" y="12500"/>
                </a:lnTo>
                <a:lnTo>
                  <a:pt x="62342" y="12539"/>
                </a:lnTo>
                <a:lnTo>
                  <a:pt x="62128" y="12578"/>
                </a:lnTo>
                <a:lnTo>
                  <a:pt x="61913" y="12656"/>
                </a:lnTo>
                <a:lnTo>
                  <a:pt x="61699" y="12753"/>
                </a:lnTo>
                <a:lnTo>
                  <a:pt x="61505" y="12870"/>
                </a:lnTo>
                <a:lnTo>
                  <a:pt x="61310" y="13007"/>
                </a:lnTo>
                <a:lnTo>
                  <a:pt x="61154" y="13162"/>
                </a:lnTo>
                <a:lnTo>
                  <a:pt x="60998" y="13338"/>
                </a:lnTo>
                <a:lnTo>
                  <a:pt x="60862" y="13532"/>
                </a:lnTo>
                <a:lnTo>
                  <a:pt x="60745" y="13299"/>
                </a:lnTo>
                <a:lnTo>
                  <a:pt x="60609" y="13084"/>
                </a:lnTo>
                <a:lnTo>
                  <a:pt x="60453" y="12870"/>
                </a:lnTo>
                <a:lnTo>
                  <a:pt x="60298" y="12676"/>
                </a:lnTo>
                <a:lnTo>
                  <a:pt x="60103" y="12500"/>
                </a:lnTo>
                <a:lnTo>
                  <a:pt x="59908" y="12345"/>
                </a:lnTo>
                <a:lnTo>
                  <a:pt x="59713" y="12189"/>
                </a:lnTo>
                <a:lnTo>
                  <a:pt x="59499" y="12053"/>
                </a:lnTo>
                <a:lnTo>
                  <a:pt x="59266" y="11916"/>
                </a:lnTo>
                <a:lnTo>
                  <a:pt x="59032" y="11819"/>
                </a:lnTo>
                <a:lnTo>
                  <a:pt x="58798" y="11741"/>
                </a:lnTo>
                <a:lnTo>
                  <a:pt x="58545" y="11663"/>
                </a:lnTo>
                <a:lnTo>
                  <a:pt x="58292" y="11605"/>
                </a:lnTo>
                <a:lnTo>
                  <a:pt x="58039" y="11585"/>
                </a:lnTo>
                <a:lnTo>
                  <a:pt x="57786" y="11566"/>
                </a:lnTo>
                <a:lnTo>
                  <a:pt x="57533" y="11585"/>
                </a:lnTo>
                <a:lnTo>
                  <a:pt x="57280" y="11605"/>
                </a:lnTo>
                <a:lnTo>
                  <a:pt x="57027" y="11663"/>
                </a:lnTo>
                <a:lnTo>
                  <a:pt x="56793" y="11722"/>
                </a:lnTo>
                <a:lnTo>
                  <a:pt x="56559" y="11819"/>
                </a:lnTo>
                <a:lnTo>
                  <a:pt x="56345" y="11916"/>
                </a:lnTo>
                <a:lnTo>
                  <a:pt x="56131" y="12033"/>
                </a:lnTo>
                <a:lnTo>
                  <a:pt x="55917" y="12169"/>
                </a:lnTo>
                <a:lnTo>
                  <a:pt x="55722" y="12325"/>
                </a:lnTo>
                <a:lnTo>
                  <a:pt x="55547" y="12481"/>
                </a:lnTo>
                <a:lnTo>
                  <a:pt x="55372" y="12676"/>
                </a:lnTo>
                <a:lnTo>
                  <a:pt x="55216" y="12851"/>
                </a:lnTo>
                <a:lnTo>
                  <a:pt x="55080" y="13065"/>
                </a:lnTo>
                <a:lnTo>
                  <a:pt x="54963" y="13279"/>
                </a:lnTo>
                <a:lnTo>
                  <a:pt x="54846" y="13493"/>
                </a:lnTo>
                <a:lnTo>
                  <a:pt x="54749" y="13727"/>
                </a:lnTo>
                <a:lnTo>
                  <a:pt x="54671" y="13980"/>
                </a:lnTo>
                <a:lnTo>
                  <a:pt x="54437" y="13727"/>
                </a:lnTo>
                <a:lnTo>
                  <a:pt x="54204" y="13474"/>
                </a:lnTo>
                <a:lnTo>
                  <a:pt x="53950" y="13260"/>
                </a:lnTo>
                <a:lnTo>
                  <a:pt x="53678" y="13026"/>
                </a:lnTo>
                <a:lnTo>
                  <a:pt x="53425" y="12812"/>
                </a:lnTo>
                <a:lnTo>
                  <a:pt x="53133" y="12617"/>
                </a:lnTo>
                <a:lnTo>
                  <a:pt x="52860" y="12423"/>
                </a:lnTo>
                <a:lnTo>
                  <a:pt x="52568" y="12247"/>
                </a:lnTo>
                <a:lnTo>
                  <a:pt x="52257" y="12092"/>
                </a:lnTo>
                <a:lnTo>
                  <a:pt x="51965" y="11936"/>
                </a:lnTo>
                <a:lnTo>
                  <a:pt x="51653" y="11780"/>
                </a:lnTo>
                <a:lnTo>
                  <a:pt x="51342" y="11663"/>
                </a:lnTo>
                <a:lnTo>
                  <a:pt x="51011" y="11527"/>
                </a:lnTo>
                <a:lnTo>
                  <a:pt x="50699" y="11430"/>
                </a:lnTo>
                <a:lnTo>
                  <a:pt x="50368" y="11332"/>
                </a:lnTo>
                <a:lnTo>
                  <a:pt x="50037" y="11235"/>
                </a:lnTo>
                <a:lnTo>
                  <a:pt x="49706" y="11176"/>
                </a:lnTo>
                <a:lnTo>
                  <a:pt x="49356" y="11118"/>
                </a:lnTo>
                <a:lnTo>
                  <a:pt x="49025" y="11060"/>
                </a:lnTo>
                <a:lnTo>
                  <a:pt x="48674" y="11021"/>
                </a:lnTo>
                <a:lnTo>
                  <a:pt x="48343" y="11001"/>
                </a:lnTo>
                <a:lnTo>
                  <a:pt x="47993" y="10982"/>
                </a:lnTo>
                <a:lnTo>
                  <a:pt x="47662" y="10982"/>
                </a:lnTo>
                <a:lnTo>
                  <a:pt x="47311" y="11001"/>
                </a:lnTo>
                <a:lnTo>
                  <a:pt x="46980" y="11040"/>
                </a:lnTo>
                <a:lnTo>
                  <a:pt x="46630" y="11079"/>
                </a:lnTo>
                <a:lnTo>
                  <a:pt x="46299" y="11118"/>
                </a:lnTo>
                <a:lnTo>
                  <a:pt x="45968" y="11196"/>
                </a:lnTo>
                <a:lnTo>
                  <a:pt x="45637" y="11274"/>
                </a:lnTo>
                <a:lnTo>
                  <a:pt x="45306" y="11371"/>
                </a:lnTo>
                <a:lnTo>
                  <a:pt x="44975" y="11469"/>
                </a:lnTo>
                <a:lnTo>
                  <a:pt x="44664" y="11605"/>
                </a:lnTo>
                <a:lnTo>
                  <a:pt x="44352" y="11741"/>
                </a:lnTo>
                <a:lnTo>
                  <a:pt x="44041" y="11877"/>
                </a:lnTo>
                <a:lnTo>
                  <a:pt x="43729" y="12053"/>
                </a:lnTo>
                <a:lnTo>
                  <a:pt x="43437" y="12208"/>
                </a:lnTo>
                <a:lnTo>
                  <a:pt x="43145" y="12403"/>
                </a:lnTo>
                <a:lnTo>
                  <a:pt x="42872" y="12598"/>
                </a:lnTo>
                <a:lnTo>
                  <a:pt x="42600" y="12812"/>
                </a:lnTo>
                <a:lnTo>
                  <a:pt x="42327" y="13026"/>
                </a:lnTo>
                <a:lnTo>
                  <a:pt x="42074" y="13260"/>
                </a:lnTo>
                <a:lnTo>
                  <a:pt x="41821" y="13493"/>
                </a:lnTo>
                <a:lnTo>
                  <a:pt x="41568" y="13727"/>
                </a:lnTo>
                <a:lnTo>
                  <a:pt x="41334" y="13980"/>
                </a:lnTo>
                <a:lnTo>
                  <a:pt x="41120" y="14253"/>
                </a:lnTo>
                <a:lnTo>
                  <a:pt x="40906" y="14525"/>
                </a:lnTo>
                <a:lnTo>
                  <a:pt x="40692" y="14798"/>
                </a:lnTo>
                <a:lnTo>
                  <a:pt x="40497" y="15090"/>
                </a:lnTo>
                <a:lnTo>
                  <a:pt x="40322" y="15382"/>
                </a:lnTo>
                <a:lnTo>
                  <a:pt x="40147" y="15674"/>
                </a:lnTo>
                <a:lnTo>
                  <a:pt x="39971" y="15985"/>
                </a:lnTo>
                <a:lnTo>
                  <a:pt x="39835" y="16297"/>
                </a:lnTo>
                <a:lnTo>
                  <a:pt x="39679" y="16608"/>
                </a:lnTo>
                <a:lnTo>
                  <a:pt x="39563" y="16939"/>
                </a:lnTo>
                <a:lnTo>
                  <a:pt x="39446" y="17251"/>
                </a:lnTo>
                <a:lnTo>
                  <a:pt x="39348" y="17582"/>
                </a:lnTo>
                <a:lnTo>
                  <a:pt x="39251" y="17913"/>
                </a:lnTo>
                <a:lnTo>
                  <a:pt x="39173" y="18244"/>
                </a:lnTo>
                <a:lnTo>
                  <a:pt x="39115" y="18594"/>
                </a:lnTo>
                <a:lnTo>
                  <a:pt x="39056" y="18925"/>
                </a:lnTo>
                <a:lnTo>
                  <a:pt x="39037" y="19276"/>
                </a:lnTo>
                <a:lnTo>
                  <a:pt x="39017" y="19607"/>
                </a:lnTo>
                <a:lnTo>
                  <a:pt x="38998" y="19957"/>
                </a:lnTo>
                <a:lnTo>
                  <a:pt x="39017" y="20288"/>
                </a:lnTo>
                <a:lnTo>
                  <a:pt x="38862" y="20171"/>
                </a:lnTo>
                <a:lnTo>
                  <a:pt x="38706" y="20055"/>
                </a:lnTo>
                <a:lnTo>
                  <a:pt x="38550" y="19957"/>
                </a:lnTo>
                <a:lnTo>
                  <a:pt x="38394" y="19860"/>
                </a:lnTo>
                <a:lnTo>
                  <a:pt x="38044" y="19704"/>
                </a:lnTo>
                <a:lnTo>
                  <a:pt x="37674" y="19587"/>
                </a:lnTo>
                <a:lnTo>
                  <a:pt x="37304" y="19529"/>
                </a:lnTo>
                <a:lnTo>
                  <a:pt x="36934" y="19490"/>
                </a:lnTo>
                <a:lnTo>
                  <a:pt x="36740" y="19509"/>
                </a:lnTo>
                <a:lnTo>
                  <a:pt x="36564" y="19509"/>
                </a:lnTo>
                <a:lnTo>
                  <a:pt x="36370" y="19548"/>
                </a:lnTo>
                <a:lnTo>
                  <a:pt x="36175" y="19587"/>
                </a:lnTo>
                <a:lnTo>
                  <a:pt x="35805" y="19704"/>
                </a:lnTo>
                <a:lnTo>
                  <a:pt x="35455" y="19840"/>
                </a:lnTo>
                <a:lnTo>
                  <a:pt x="35104" y="20035"/>
                </a:lnTo>
                <a:lnTo>
                  <a:pt x="34773" y="20269"/>
                </a:lnTo>
                <a:lnTo>
                  <a:pt x="34462" y="20522"/>
                </a:lnTo>
                <a:lnTo>
                  <a:pt x="34325" y="20678"/>
                </a:lnTo>
                <a:lnTo>
                  <a:pt x="34208" y="20814"/>
                </a:lnTo>
                <a:lnTo>
                  <a:pt x="34092" y="20970"/>
                </a:lnTo>
                <a:lnTo>
                  <a:pt x="33994" y="21145"/>
                </a:lnTo>
                <a:lnTo>
                  <a:pt x="33897" y="21301"/>
                </a:lnTo>
                <a:lnTo>
                  <a:pt x="33839" y="21476"/>
                </a:lnTo>
                <a:lnTo>
                  <a:pt x="33566" y="20970"/>
                </a:lnTo>
                <a:lnTo>
                  <a:pt x="33293" y="20483"/>
                </a:lnTo>
                <a:lnTo>
                  <a:pt x="32982" y="19996"/>
                </a:lnTo>
                <a:lnTo>
                  <a:pt x="32651" y="19529"/>
                </a:lnTo>
                <a:lnTo>
                  <a:pt x="32300" y="19081"/>
                </a:lnTo>
                <a:lnTo>
                  <a:pt x="31911" y="18653"/>
                </a:lnTo>
                <a:lnTo>
                  <a:pt x="31522" y="18244"/>
                </a:lnTo>
                <a:lnTo>
                  <a:pt x="31093" y="17854"/>
                </a:lnTo>
                <a:lnTo>
                  <a:pt x="30665" y="17504"/>
                </a:lnTo>
                <a:lnTo>
                  <a:pt x="30198" y="17154"/>
                </a:lnTo>
                <a:lnTo>
                  <a:pt x="29731" y="16823"/>
                </a:lnTo>
                <a:lnTo>
                  <a:pt x="29244" y="16531"/>
                </a:lnTo>
                <a:lnTo>
                  <a:pt x="28738" y="16258"/>
                </a:lnTo>
                <a:lnTo>
                  <a:pt x="28231" y="16024"/>
                </a:lnTo>
                <a:lnTo>
                  <a:pt x="27686" y="15791"/>
                </a:lnTo>
                <a:lnTo>
                  <a:pt x="27161" y="15616"/>
                </a:lnTo>
                <a:lnTo>
                  <a:pt x="26576" y="15440"/>
                </a:lnTo>
                <a:lnTo>
                  <a:pt x="25973" y="15304"/>
                </a:lnTo>
                <a:lnTo>
                  <a:pt x="25389" y="15207"/>
                </a:lnTo>
                <a:lnTo>
                  <a:pt x="24785" y="15148"/>
                </a:lnTo>
                <a:lnTo>
                  <a:pt x="23870" y="15148"/>
                </a:lnTo>
                <a:lnTo>
                  <a:pt x="23578" y="15168"/>
                </a:lnTo>
                <a:lnTo>
                  <a:pt x="23286" y="15207"/>
                </a:lnTo>
                <a:lnTo>
                  <a:pt x="22975" y="15265"/>
                </a:lnTo>
                <a:lnTo>
                  <a:pt x="22683" y="15323"/>
                </a:lnTo>
                <a:lnTo>
                  <a:pt x="22391" y="15401"/>
                </a:lnTo>
                <a:lnTo>
                  <a:pt x="22118" y="15479"/>
                </a:lnTo>
                <a:lnTo>
                  <a:pt x="21865" y="15577"/>
                </a:lnTo>
                <a:lnTo>
                  <a:pt x="21592" y="15693"/>
                </a:lnTo>
                <a:lnTo>
                  <a:pt x="21339" y="15810"/>
                </a:lnTo>
                <a:lnTo>
                  <a:pt x="21086" y="15946"/>
                </a:lnTo>
                <a:lnTo>
                  <a:pt x="20852" y="16083"/>
                </a:lnTo>
                <a:lnTo>
                  <a:pt x="20385" y="16394"/>
                </a:lnTo>
                <a:lnTo>
                  <a:pt x="19937" y="16745"/>
                </a:lnTo>
                <a:lnTo>
                  <a:pt x="19529" y="17134"/>
                </a:lnTo>
                <a:lnTo>
                  <a:pt x="19139" y="17543"/>
                </a:lnTo>
                <a:lnTo>
                  <a:pt x="18789" y="17991"/>
                </a:lnTo>
                <a:lnTo>
                  <a:pt x="18458" y="18458"/>
                </a:lnTo>
                <a:lnTo>
                  <a:pt x="18166" y="18945"/>
                </a:lnTo>
                <a:lnTo>
                  <a:pt x="17913" y="19451"/>
                </a:lnTo>
                <a:lnTo>
                  <a:pt x="17679" y="19977"/>
                </a:lnTo>
                <a:lnTo>
                  <a:pt x="17504" y="20522"/>
                </a:lnTo>
                <a:lnTo>
                  <a:pt x="17348" y="21086"/>
                </a:lnTo>
                <a:lnTo>
                  <a:pt x="17231" y="21632"/>
                </a:lnTo>
                <a:lnTo>
                  <a:pt x="17153" y="22196"/>
                </a:lnTo>
                <a:lnTo>
                  <a:pt x="17114" y="22780"/>
                </a:lnTo>
                <a:lnTo>
                  <a:pt x="17095" y="23345"/>
                </a:lnTo>
                <a:lnTo>
                  <a:pt x="17134" y="23910"/>
                </a:lnTo>
                <a:lnTo>
                  <a:pt x="17192" y="24474"/>
                </a:lnTo>
                <a:lnTo>
                  <a:pt x="17270" y="25019"/>
                </a:lnTo>
                <a:lnTo>
                  <a:pt x="17387" y="25584"/>
                </a:lnTo>
                <a:lnTo>
                  <a:pt x="17523" y="26129"/>
                </a:lnTo>
                <a:lnTo>
                  <a:pt x="17679" y="26674"/>
                </a:lnTo>
                <a:lnTo>
                  <a:pt x="17874" y="27200"/>
                </a:lnTo>
                <a:lnTo>
                  <a:pt x="18088" y="27745"/>
                </a:lnTo>
                <a:lnTo>
                  <a:pt x="18321" y="28251"/>
                </a:lnTo>
                <a:lnTo>
                  <a:pt x="18594" y="28757"/>
                </a:lnTo>
                <a:lnTo>
                  <a:pt x="18867" y="29264"/>
                </a:lnTo>
                <a:lnTo>
                  <a:pt x="19159" y="29750"/>
                </a:lnTo>
                <a:lnTo>
                  <a:pt x="19490" y="30218"/>
                </a:lnTo>
                <a:lnTo>
                  <a:pt x="19821" y="30685"/>
                </a:lnTo>
                <a:lnTo>
                  <a:pt x="19626" y="30510"/>
                </a:lnTo>
                <a:lnTo>
                  <a:pt x="19392" y="30373"/>
                </a:lnTo>
                <a:lnTo>
                  <a:pt x="19159" y="30276"/>
                </a:lnTo>
                <a:lnTo>
                  <a:pt x="18906" y="30198"/>
                </a:lnTo>
                <a:lnTo>
                  <a:pt x="18652" y="30140"/>
                </a:lnTo>
                <a:lnTo>
                  <a:pt x="18380" y="30120"/>
                </a:lnTo>
                <a:lnTo>
                  <a:pt x="18107" y="30120"/>
                </a:lnTo>
                <a:lnTo>
                  <a:pt x="17854" y="30140"/>
                </a:lnTo>
                <a:lnTo>
                  <a:pt x="17582" y="30198"/>
                </a:lnTo>
                <a:lnTo>
                  <a:pt x="17329" y="30257"/>
                </a:lnTo>
                <a:lnTo>
                  <a:pt x="17075" y="30334"/>
                </a:lnTo>
                <a:lnTo>
                  <a:pt x="16822" y="30432"/>
                </a:lnTo>
                <a:lnTo>
                  <a:pt x="16336" y="30626"/>
                </a:lnTo>
                <a:lnTo>
                  <a:pt x="15868" y="30860"/>
                </a:lnTo>
                <a:lnTo>
                  <a:pt x="15557" y="31016"/>
                </a:lnTo>
                <a:lnTo>
                  <a:pt x="15245" y="31191"/>
                </a:lnTo>
                <a:lnTo>
                  <a:pt x="14953" y="31386"/>
                </a:lnTo>
                <a:lnTo>
                  <a:pt x="14817" y="31483"/>
                </a:lnTo>
                <a:lnTo>
                  <a:pt x="14681" y="31600"/>
                </a:lnTo>
                <a:lnTo>
                  <a:pt x="14564" y="31717"/>
                </a:lnTo>
                <a:lnTo>
                  <a:pt x="14466" y="31873"/>
                </a:lnTo>
                <a:lnTo>
                  <a:pt x="14389" y="32028"/>
                </a:lnTo>
                <a:lnTo>
                  <a:pt x="14350" y="32184"/>
                </a:lnTo>
                <a:lnTo>
                  <a:pt x="14311" y="32359"/>
                </a:lnTo>
                <a:lnTo>
                  <a:pt x="14291" y="32534"/>
                </a:lnTo>
                <a:lnTo>
                  <a:pt x="14272" y="32729"/>
                </a:lnTo>
                <a:lnTo>
                  <a:pt x="14272" y="32904"/>
                </a:lnTo>
                <a:lnTo>
                  <a:pt x="14019" y="32710"/>
                </a:lnTo>
                <a:lnTo>
                  <a:pt x="13766" y="32554"/>
                </a:lnTo>
                <a:lnTo>
                  <a:pt x="13220" y="32242"/>
                </a:lnTo>
                <a:lnTo>
                  <a:pt x="12656" y="31970"/>
                </a:lnTo>
                <a:lnTo>
                  <a:pt x="12072" y="31736"/>
                </a:lnTo>
                <a:lnTo>
                  <a:pt x="11488" y="31542"/>
                </a:lnTo>
                <a:lnTo>
                  <a:pt x="10884" y="31405"/>
                </a:lnTo>
                <a:lnTo>
                  <a:pt x="10261" y="31288"/>
                </a:lnTo>
                <a:lnTo>
                  <a:pt x="9638" y="31230"/>
                </a:lnTo>
                <a:lnTo>
                  <a:pt x="9015" y="31191"/>
                </a:lnTo>
                <a:lnTo>
                  <a:pt x="8392" y="31211"/>
                </a:lnTo>
                <a:lnTo>
                  <a:pt x="7769" y="31269"/>
                </a:lnTo>
                <a:lnTo>
                  <a:pt x="7146" y="31366"/>
                </a:lnTo>
                <a:lnTo>
                  <a:pt x="6542" y="31503"/>
                </a:lnTo>
                <a:lnTo>
                  <a:pt x="5958" y="31697"/>
                </a:lnTo>
                <a:lnTo>
                  <a:pt x="5374" y="31911"/>
                </a:lnTo>
                <a:lnTo>
                  <a:pt x="5082" y="32048"/>
                </a:lnTo>
                <a:lnTo>
                  <a:pt x="4810" y="32184"/>
                </a:lnTo>
                <a:lnTo>
                  <a:pt x="4537" y="32340"/>
                </a:lnTo>
                <a:lnTo>
                  <a:pt x="4265" y="32496"/>
                </a:lnTo>
                <a:lnTo>
                  <a:pt x="3739" y="32846"/>
                </a:lnTo>
                <a:lnTo>
                  <a:pt x="3252" y="33235"/>
                </a:lnTo>
                <a:lnTo>
                  <a:pt x="2785" y="33664"/>
                </a:lnTo>
                <a:lnTo>
                  <a:pt x="2357" y="34112"/>
                </a:lnTo>
                <a:lnTo>
                  <a:pt x="1967" y="34579"/>
                </a:lnTo>
                <a:lnTo>
                  <a:pt x="1597" y="35085"/>
                </a:lnTo>
                <a:lnTo>
                  <a:pt x="1266" y="35611"/>
                </a:lnTo>
                <a:lnTo>
                  <a:pt x="955" y="36175"/>
                </a:lnTo>
                <a:lnTo>
                  <a:pt x="702" y="36740"/>
                </a:lnTo>
                <a:lnTo>
                  <a:pt x="487" y="37324"/>
                </a:lnTo>
                <a:lnTo>
                  <a:pt x="293" y="37908"/>
                </a:lnTo>
                <a:lnTo>
                  <a:pt x="156" y="38531"/>
                </a:lnTo>
                <a:lnTo>
                  <a:pt x="59" y="39135"/>
                </a:lnTo>
                <a:lnTo>
                  <a:pt x="1" y="39758"/>
                </a:lnTo>
                <a:lnTo>
                  <a:pt x="1" y="40069"/>
                </a:lnTo>
                <a:lnTo>
                  <a:pt x="1" y="40381"/>
                </a:lnTo>
                <a:lnTo>
                  <a:pt x="84264" y="37538"/>
                </a:lnTo>
                <a:lnTo>
                  <a:pt x="84050" y="702"/>
                </a:lnTo>
                <a:lnTo>
                  <a:pt x="83641" y="507"/>
                </a:lnTo>
                <a:lnTo>
                  <a:pt x="83233" y="371"/>
                </a:lnTo>
                <a:lnTo>
                  <a:pt x="82804" y="235"/>
                </a:lnTo>
                <a:lnTo>
                  <a:pt x="82356" y="137"/>
                </a:lnTo>
                <a:lnTo>
                  <a:pt x="81928" y="59"/>
                </a:lnTo>
                <a:lnTo>
                  <a:pt x="81480" y="20"/>
                </a:lnTo>
                <a:lnTo>
                  <a:pt x="81032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"/>
          <p:cNvSpPr/>
          <p:nvPr/>
        </p:nvSpPr>
        <p:spPr>
          <a:xfrm>
            <a:off x="-76200" y="3698455"/>
            <a:ext cx="1732911" cy="1337869"/>
          </a:xfrm>
          <a:custGeom>
            <a:avLst/>
            <a:gdLst/>
            <a:ahLst/>
            <a:cxnLst/>
            <a:rect l="l" t="t" r="r" b="b"/>
            <a:pathLst>
              <a:path w="56364" h="43515" extrusionOk="0">
                <a:moveTo>
                  <a:pt x="2765" y="1"/>
                </a:moveTo>
                <a:lnTo>
                  <a:pt x="2258" y="20"/>
                </a:lnTo>
                <a:lnTo>
                  <a:pt x="1752" y="59"/>
                </a:lnTo>
                <a:lnTo>
                  <a:pt x="1246" y="137"/>
                </a:lnTo>
                <a:lnTo>
                  <a:pt x="759" y="254"/>
                </a:lnTo>
                <a:lnTo>
                  <a:pt x="273" y="390"/>
                </a:lnTo>
                <a:lnTo>
                  <a:pt x="0" y="43515"/>
                </a:lnTo>
                <a:lnTo>
                  <a:pt x="54651" y="43515"/>
                </a:lnTo>
                <a:lnTo>
                  <a:pt x="54748" y="43067"/>
                </a:lnTo>
                <a:lnTo>
                  <a:pt x="54787" y="42853"/>
                </a:lnTo>
                <a:lnTo>
                  <a:pt x="54806" y="42639"/>
                </a:lnTo>
                <a:lnTo>
                  <a:pt x="54826" y="42425"/>
                </a:lnTo>
                <a:lnTo>
                  <a:pt x="54806" y="42211"/>
                </a:lnTo>
                <a:lnTo>
                  <a:pt x="54767" y="42016"/>
                </a:lnTo>
                <a:lnTo>
                  <a:pt x="54690" y="41802"/>
                </a:lnTo>
                <a:lnTo>
                  <a:pt x="54962" y="41626"/>
                </a:lnTo>
                <a:lnTo>
                  <a:pt x="55215" y="41412"/>
                </a:lnTo>
                <a:lnTo>
                  <a:pt x="55449" y="41159"/>
                </a:lnTo>
                <a:lnTo>
                  <a:pt x="55644" y="40906"/>
                </a:lnTo>
                <a:lnTo>
                  <a:pt x="55819" y="40614"/>
                </a:lnTo>
                <a:lnTo>
                  <a:pt x="55975" y="40322"/>
                </a:lnTo>
                <a:lnTo>
                  <a:pt x="56111" y="40010"/>
                </a:lnTo>
                <a:lnTo>
                  <a:pt x="56208" y="39679"/>
                </a:lnTo>
                <a:lnTo>
                  <a:pt x="56286" y="39368"/>
                </a:lnTo>
                <a:lnTo>
                  <a:pt x="56345" y="39037"/>
                </a:lnTo>
                <a:lnTo>
                  <a:pt x="56364" y="38706"/>
                </a:lnTo>
                <a:lnTo>
                  <a:pt x="56364" y="38356"/>
                </a:lnTo>
                <a:lnTo>
                  <a:pt x="56345" y="38025"/>
                </a:lnTo>
                <a:lnTo>
                  <a:pt x="56325" y="37694"/>
                </a:lnTo>
                <a:lnTo>
                  <a:pt x="56267" y="37363"/>
                </a:lnTo>
                <a:lnTo>
                  <a:pt x="56189" y="37032"/>
                </a:lnTo>
                <a:lnTo>
                  <a:pt x="56111" y="36701"/>
                </a:lnTo>
                <a:lnTo>
                  <a:pt x="56014" y="36370"/>
                </a:lnTo>
                <a:lnTo>
                  <a:pt x="55897" y="36058"/>
                </a:lnTo>
                <a:lnTo>
                  <a:pt x="55760" y="35747"/>
                </a:lnTo>
                <a:lnTo>
                  <a:pt x="55624" y="35435"/>
                </a:lnTo>
                <a:lnTo>
                  <a:pt x="55449" y="35143"/>
                </a:lnTo>
                <a:lnTo>
                  <a:pt x="55274" y="34851"/>
                </a:lnTo>
                <a:lnTo>
                  <a:pt x="55079" y="34578"/>
                </a:lnTo>
                <a:lnTo>
                  <a:pt x="54884" y="34306"/>
                </a:lnTo>
                <a:lnTo>
                  <a:pt x="54670" y="34033"/>
                </a:lnTo>
                <a:lnTo>
                  <a:pt x="54437" y="33800"/>
                </a:lnTo>
                <a:lnTo>
                  <a:pt x="54183" y="33566"/>
                </a:lnTo>
                <a:lnTo>
                  <a:pt x="53930" y="33352"/>
                </a:lnTo>
                <a:lnTo>
                  <a:pt x="53658" y="33157"/>
                </a:lnTo>
                <a:lnTo>
                  <a:pt x="53366" y="32963"/>
                </a:lnTo>
                <a:lnTo>
                  <a:pt x="53074" y="32807"/>
                </a:lnTo>
                <a:lnTo>
                  <a:pt x="52762" y="32670"/>
                </a:lnTo>
                <a:lnTo>
                  <a:pt x="52451" y="32534"/>
                </a:lnTo>
                <a:lnTo>
                  <a:pt x="52120" y="32437"/>
                </a:lnTo>
                <a:lnTo>
                  <a:pt x="51789" y="32359"/>
                </a:lnTo>
                <a:lnTo>
                  <a:pt x="51458" y="32301"/>
                </a:lnTo>
                <a:lnTo>
                  <a:pt x="51127" y="32281"/>
                </a:lnTo>
                <a:lnTo>
                  <a:pt x="50776" y="32262"/>
                </a:lnTo>
                <a:lnTo>
                  <a:pt x="50445" y="32281"/>
                </a:lnTo>
                <a:lnTo>
                  <a:pt x="50114" y="32320"/>
                </a:lnTo>
                <a:lnTo>
                  <a:pt x="49783" y="32378"/>
                </a:lnTo>
                <a:lnTo>
                  <a:pt x="49452" y="32456"/>
                </a:lnTo>
                <a:lnTo>
                  <a:pt x="49141" y="32573"/>
                </a:lnTo>
                <a:lnTo>
                  <a:pt x="48829" y="32709"/>
                </a:lnTo>
                <a:lnTo>
                  <a:pt x="48537" y="32865"/>
                </a:lnTo>
                <a:lnTo>
                  <a:pt x="48245" y="33040"/>
                </a:lnTo>
                <a:lnTo>
                  <a:pt x="47973" y="33255"/>
                </a:lnTo>
                <a:lnTo>
                  <a:pt x="48051" y="32846"/>
                </a:lnTo>
                <a:lnTo>
                  <a:pt x="48051" y="32632"/>
                </a:lnTo>
                <a:lnTo>
                  <a:pt x="48051" y="32437"/>
                </a:lnTo>
                <a:lnTo>
                  <a:pt x="48051" y="32242"/>
                </a:lnTo>
                <a:lnTo>
                  <a:pt x="48031" y="32047"/>
                </a:lnTo>
                <a:lnTo>
                  <a:pt x="47992" y="31872"/>
                </a:lnTo>
                <a:lnTo>
                  <a:pt x="47934" y="31678"/>
                </a:lnTo>
                <a:lnTo>
                  <a:pt x="47875" y="31502"/>
                </a:lnTo>
                <a:lnTo>
                  <a:pt x="47797" y="31347"/>
                </a:lnTo>
                <a:lnTo>
                  <a:pt x="47700" y="31171"/>
                </a:lnTo>
                <a:lnTo>
                  <a:pt x="47603" y="31016"/>
                </a:lnTo>
                <a:lnTo>
                  <a:pt x="47486" y="30879"/>
                </a:lnTo>
                <a:lnTo>
                  <a:pt x="47330" y="30743"/>
                </a:lnTo>
                <a:lnTo>
                  <a:pt x="47194" y="30607"/>
                </a:lnTo>
                <a:lnTo>
                  <a:pt x="47019" y="30490"/>
                </a:lnTo>
                <a:lnTo>
                  <a:pt x="46824" y="30393"/>
                </a:lnTo>
                <a:lnTo>
                  <a:pt x="46649" y="30295"/>
                </a:lnTo>
                <a:lnTo>
                  <a:pt x="46454" y="30237"/>
                </a:lnTo>
                <a:lnTo>
                  <a:pt x="46240" y="30178"/>
                </a:lnTo>
                <a:lnTo>
                  <a:pt x="46045" y="30120"/>
                </a:lnTo>
                <a:lnTo>
                  <a:pt x="45831" y="30100"/>
                </a:lnTo>
                <a:lnTo>
                  <a:pt x="45617" y="30081"/>
                </a:lnTo>
                <a:lnTo>
                  <a:pt x="45403" y="30081"/>
                </a:lnTo>
                <a:lnTo>
                  <a:pt x="45208" y="30100"/>
                </a:lnTo>
                <a:lnTo>
                  <a:pt x="44994" y="30139"/>
                </a:lnTo>
                <a:lnTo>
                  <a:pt x="44799" y="30178"/>
                </a:lnTo>
                <a:lnTo>
                  <a:pt x="44585" y="30237"/>
                </a:lnTo>
                <a:lnTo>
                  <a:pt x="44390" y="30315"/>
                </a:lnTo>
                <a:lnTo>
                  <a:pt x="44215" y="30412"/>
                </a:lnTo>
                <a:lnTo>
                  <a:pt x="44020" y="30509"/>
                </a:lnTo>
                <a:lnTo>
                  <a:pt x="43845" y="30646"/>
                </a:lnTo>
                <a:lnTo>
                  <a:pt x="43962" y="30159"/>
                </a:lnTo>
                <a:lnTo>
                  <a:pt x="44059" y="29692"/>
                </a:lnTo>
                <a:lnTo>
                  <a:pt x="44137" y="29205"/>
                </a:lnTo>
                <a:lnTo>
                  <a:pt x="44176" y="28718"/>
                </a:lnTo>
                <a:lnTo>
                  <a:pt x="44215" y="28231"/>
                </a:lnTo>
                <a:lnTo>
                  <a:pt x="44215" y="27745"/>
                </a:lnTo>
                <a:lnTo>
                  <a:pt x="44196" y="27258"/>
                </a:lnTo>
                <a:lnTo>
                  <a:pt x="44176" y="26771"/>
                </a:lnTo>
                <a:lnTo>
                  <a:pt x="44118" y="26304"/>
                </a:lnTo>
                <a:lnTo>
                  <a:pt x="44020" y="25817"/>
                </a:lnTo>
                <a:lnTo>
                  <a:pt x="43923" y="25350"/>
                </a:lnTo>
                <a:lnTo>
                  <a:pt x="43787" y="24883"/>
                </a:lnTo>
                <a:lnTo>
                  <a:pt x="43612" y="24435"/>
                </a:lnTo>
                <a:lnTo>
                  <a:pt x="43436" y="24007"/>
                </a:lnTo>
                <a:lnTo>
                  <a:pt x="43222" y="23559"/>
                </a:lnTo>
                <a:lnTo>
                  <a:pt x="42969" y="23150"/>
                </a:lnTo>
                <a:lnTo>
                  <a:pt x="42696" y="22741"/>
                </a:lnTo>
                <a:lnTo>
                  <a:pt x="42404" y="22371"/>
                </a:lnTo>
                <a:lnTo>
                  <a:pt x="42073" y="22001"/>
                </a:lnTo>
                <a:lnTo>
                  <a:pt x="41723" y="21670"/>
                </a:lnTo>
                <a:lnTo>
                  <a:pt x="41334" y="21359"/>
                </a:lnTo>
                <a:lnTo>
                  <a:pt x="40944" y="21086"/>
                </a:lnTo>
                <a:lnTo>
                  <a:pt x="40535" y="20833"/>
                </a:lnTo>
                <a:lnTo>
                  <a:pt x="40088" y="20599"/>
                </a:lnTo>
                <a:lnTo>
                  <a:pt x="39659" y="20405"/>
                </a:lnTo>
                <a:lnTo>
                  <a:pt x="39192" y="20268"/>
                </a:lnTo>
                <a:lnTo>
                  <a:pt x="38725" y="20132"/>
                </a:lnTo>
                <a:lnTo>
                  <a:pt x="38257" y="20054"/>
                </a:lnTo>
                <a:lnTo>
                  <a:pt x="37790" y="20015"/>
                </a:lnTo>
                <a:lnTo>
                  <a:pt x="37303" y="20015"/>
                </a:lnTo>
                <a:lnTo>
                  <a:pt x="36836" y="20074"/>
                </a:lnTo>
                <a:lnTo>
                  <a:pt x="36369" y="20152"/>
                </a:lnTo>
                <a:lnTo>
                  <a:pt x="36116" y="20229"/>
                </a:lnTo>
                <a:lnTo>
                  <a:pt x="35863" y="20307"/>
                </a:lnTo>
                <a:lnTo>
                  <a:pt x="35629" y="20385"/>
                </a:lnTo>
                <a:lnTo>
                  <a:pt x="35376" y="20502"/>
                </a:lnTo>
                <a:lnTo>
                  <a:pt x="34909" y="20736"/>
                </a:lnTo>
                <a:lnTo>
                  <a:pt x="34480" y="21008"/>
                </a:lnTo>
                <a:lnTo>
                  <a:pt x="34052" y="21300"/>
                </a:lnTo>
                <a:lnTo>
                  <a:pt x="33643" y="21651"/>
                </a:lnTo>
                <a:lnTo>
                  <a:pt x="33273" y="22001"/>
                </a:lnTo>
                <a:lnTo>
                  <a:pt x="32923" y="22391"/>
                </a:lnTo>
                <a:lnTo>
                  <a:pt x="32592" y="22799"/>
                </a:lnTo>
                <a:lnTo>
                  <a:pt x="32280" y="23228"/>
                </a:lnTo>
                <a:lnTo>
                  <a:pt x="31988" y="23656"/>
                </a:lnTo>
                <a:lnTo>
                  <a:pt x="31716" y="24104"/>
                </a:lnTo>
                <a:lnTo>
                  <a:pt x="31463" y="24571"/>
                </a:lnTo>
                <a:lnTo>
                  <a:pt x="31229" y="25038"/>
                </a:lnTo>
                <a:lnTo>
                  <a:pt x="30995" y="25506"/>
                </a:lnTo>
                <a:lnTo>
                  <a:pt x="30845" y="25833"/>
                </a:lnTo>
                <a:lnTo>
                  <a:pt x="30845" y="25833"/>
                </a:lnTo>
                <a:lnTo>
                  <a:pt x="30879" y="25700"/>
                </a:lnTo>
                <a:lnTo>
                  <a:pt x="30917" y="25545"/>
                </a:lnTo>
                <a:lnTo>
                  <a:pt x="30937" y="25369"/>
                </a:lnTo>
                <a:lnTo>
                  <a:pt x="30937" y="25194"/>
                </a:lnTo>
                <a:lnTo>
                  <a:pt x="30917" y="25038"/>
                </a:lnTo>
                <a:lnTo>
                  <a:pt x="30879" y="24883"/>
                </a:lnTo>
                <a:lnTo>
                  <a:pt x="30840" y="24766"/>
                </a:lnTo>
                <a:lnTo>
                  <a:pt x="30762" y="24649"/>
                </a:lnTo>
                <a:lnTo>
                  <a:pt x="30684" y="24552"/>
                </a:lnTo>
                <a:lnTo>
                  <a:pt x="30489" y="24376"/>
                </a:lnTo>
                <a:lnTo>
                  <a:pt x="30294" y="24221"/>
                </a:lnTo>
                <a:lnTo>
                  <a:pt x="30061" y="24084"/>
                </a:lnTo>
                <a:lnTo>
                  <a:pt x="29847" y="23968"/>
                </a:lnTo>
                <a:lnTo>
                  <a:pt x="29613" y="23890"/>
                </a:lnTo>
                <a:lnTo>
                  <a:pt x="29399" y="23812"/>
                </a:lnTo>
                <a:lnTo>
                  <a:pt x="29165" y="23753"/>
                </a:lnTo>
                <a:lnTo>
                  <a:pt x="28912" y="23715"/>
                </a:lnTo>
                <a:lnTo>
                  <a:pt x="28678" y="23676"/>
                </a:lnTo>
                <a:lnTo>
                  <a:pt x="28192" y="23676"/>
                </a:lnTo>
                <a:lnTo>
                  <a:pt x="27958" y="23715"/>
                </a:lnTo>
                <a:lnTo>
                  <a:pt x="27724" y="23753"/>
                </a:lnTo>
                <a:lnTo>
                  <a:pt x="27491" y="23812"/>
                </a:lnTo>
                <a:lnTo>
                  <a:pt x="27257" y="23870"/>
                </a:lnTo>
                <a:lnTo>
                  <a:pt x="27024" y="23968"/>
                </a:lnTo>
                <a:lnTo>
                  <a:pt x="26809" y="24065"/>
                </a:lnTo>
                <a:lnTo>
                  <a:pt x="26595" y="24182"/>
                </a:lnTo>
                <a:lnTo>
                  <a:pt x="26401" y="24318"/>
                </a:lnTo>
                <a:lnTo>
                  <a:pt x="26401" y="24318"/>
                </a:lnTo>
                <a:lnTo>
                  <a:pt x="26790" y="24026"/>
                </a:lnTo>
                <a:lnTo>
                  <a:pt x="27179" y="23753"/>
                </a:lnTo>
                <a:lnTo>
                  <a:pt x="27355" y="23598"/>
                </a:lnTo>
                <a:lnTo>
                  <a:pt x="27510" y="23442"/>
                </a:lnTo>
                <a:lnTo>
                  <a:pt x="27647" y="23247"/>
                </a:lnTo>
                <a:lnTo>
                  <a:pt x="27783" y="23033"/>
                </a:lnTo>
                <a:lnTo>
                  <a:pt x="27880" y="22819"/>
                </a:lnTo>
                <a:lnTo>
                  <a:pt x="27939" y="22585"/>
                </a:lnTo>
                <a:lnTo>
                  <a:pt x="27997" y="22332"/>
                </a:lnTo>
                <a:lnTo>
                  <a:pt x="28036" y="22079"/>
                </a:lnTo>
                <a:lnTo>
                  <a:pt x="28036" y="21845"/>
                </a:lnTo>
                <a:lnTo>
                  <a:pt x="28017" y="21592"/>
                </a:lnTo>
                <a:lnTo>
                  <a:pt x="27958" y="21359"/>
                </a:lnTo>
                <a:lnTo>
                  <a:pt x="27880" y="21125"/>
                </a:lnTo>
                <a:lnTo>
                  <a:pt x="27763" y="20911"/>
                </a:lnTo>
                <a:lnTo>
                  <a:pt x="27608" y="20716"/>
                </a:lnTo>
                <a:lnTo>
                  <a:pt x="27432" y="20541"/>
                </a:lnTo>
                <a:lnTo>
                  <a:pt x="27238" y="20385"/>
                </a:lnTo>
                <a:lnTo>
                  <a:pt x="27024" y="20268"/>
                </a:lnTo>
                <a:lnTo>
                  <a:pt x="26790" y="20191"/>
                </a:lnTo>
                <a:lnTo>
                  <a:pt x="26556" y="20152"/>
                </a:lnTo>
                <a:lnTo>
                  <a:pt x="26303" y="20152"/>
                </a:lnTo>
                <a:lnTo>
                  <a:pt x="26693" y="19743"/>
                </a:lnTo>
                <a:lnTo>
                  <a:pt x="27063" y="19295"/>
                </a:lnTo>
                <a:lnTo>
                  <a:pt x="27413" y="18847"/>
                </a:lnTo>
                <a:lnTo>
                  <a:pt x="27763" y="18399"/>
                </a:lnTo>
                <a:lnTo>
                  <a:pt x="28094" y="17932"/>
                </a:lnTo>
                <a:lnTo>
                  <a:pt x="28406" y="17465"/>
                </a:lnTo>
                <a:lnTo>
                  <a:pt x="28717" y="16978"/>
                </a:lnTo>
                <a:lnTo>
                  <a:pt x="29009" y="16491"/>
                </a:lnTo>
                <a:lnTo>
                  <a:pt x="29282" y="15985"/>
                </a:lnTo>
                <a:lnTo>
                  <a:pt x="29535" y="15479"/>
                </a:lnTo>
                <a:lnTo>
                  <a:pt x="29769" y="14973"/>
                </a:lnTo>
                <a:lnTo>
                  <a:pt x="29983" y="14447"/>
                </a:lnTo>
                <a:lnTo>
                  <a:pt x="30178" y="13902"/>
                </a:lnTo>
                <a:lnTo>
                  <a:pt x="30353" y="13357"/>
                </a:lnTo>
                <a:lnTo>
                  <a:pt x="30489" y="12812"/>
                </a:lnTo>
                <a:lnTo>
                  <a:pt x="30625" y="12266"/>
                </a:lnTo>
                <a:lnTo>
                  <a:pt x="30723" y="11702"/>
                </a:lnTo>
                <a:lnTo>
                  <a:pt x="30781" y="11137"/>
                </a:lnTo>
                <a:lnTo>
                  <a:pt x="30801" y="10553"/>
                </a:lnTo>
                <a:lnTo>
                  <a:pt x="30801" y="9989"/>
                </a:lnTo>
                <a:lnTo>
                  <a:pt x="30762" y="9404"/>
                </a:lnTo>
                <a:lnTo>
                  <a:pt x="30684" y="8840"/>
                </a:lnTo>
                <a:lnTo>
                  <a:pt x="30567" y="8275"/>
                </a:lnTo>
                <a:lnTo>
                  <a:pt x="30411" y="7730"/>
                </a:lnTo>
                <a:lnTo>
                  <a:pt x="30236" y="7185"/>
                </a:lnTo>
                <a:lnTo>
                  <a:pt x="30002" y="6679"/>
                </a:lnTo>
                <a:lnTo>
                  <a:pt x="29749" y="6172"/>
                </a:lnTo>
                <a:lnTo>
                  <a:pt x="29457" y="5705"/>
                </a:lnTo>
                <a:lnTo>
                  <a:pt x="29126" y="5257"/>
                </a:lnTo>
                <a:lnTo>
                  <a:pt x="28951" y="5043"/>
                </a:lnTo>
                <a:lnTo>
                  <a:pt x="28756" y="4829"/>
                </a:lnTo>
                <a:lnTo>
                  <a:pt x="28562" y="4634"/>
                </a:lnTo>
                <a:lnTo>
                  <a:pt x="28347" y="4440"/>
                </a:lnTo>
                <a:lnTo>
                  <a:pt x="28133" y="4264"/>
                </a:lnTo>
                <a:lnTo>
                  <a:pt x="27919" y="4089"/>
                </a:lnTo>
                <a:lnTo>
                  <a:pt x="27686" y="3934"/>
                </a:lnTo>
                <a:lnTo>
                  <a:pt x="27452" y="3797"/>
                </a:lnTo>
                <a:lnTo>
                  <a:pt x="27218" y="3661"/>
                </a:lnTo>
                <a:lnTo>
                  <a:pt x="26985" y="3544"/>
                </a:lnTo>
                <a:lnTo>
                  <a:pt x="26478" y="3330"/>
                </a:lnTo>
                <a:lnTo>
                  <a:pt x="25972" y="3155"/>
                </a:lnTo>
                <a:lnTo>
                  <a:pt x="25447" y="3018"/>
                </a:lnTo>
                <a:lnTo>
                  <a:pt x="24921" y="2921"/>
                </a:lnTo>
                <a:lnTo>
                  <a:pt x="24376" y="2863"/>
                </a:lnTo>
                <a:lnTo>
                  <a:pt x="23831" y="2863"/>
                </a:lnTo>
                <a:lnTo>
                  <a:pt x="23285" y="2882"/>
                </a:lnTo>
                <a:lnTo>
                  <a:pt x="22740" y="2941"/>
                </a:lnTo>
                <a:lnTo>
                  <a:pt x="22195" y="3018"/>
                </a:lnTo>
                <a:lnTo>
                  <a:pt x="21650" y="3155"/>
                </a:lnTo>
                <a:lnTo>
                  <a:pt x="21124" y="3310"/>
                </a:lnTo>
                <a:lnTo>
                  <a:pt x="20618" y="3505"/>
                </a:lnTo>
                <a:lnTo>
                  <a:pt x="20112" y="3739"/>
                </a:lnTo>
                <a:lnTo>
                  <a:pt x="19625" y="3992"/>
                </a:lnTo>
                <a:lnTo>
                  <a:pt x="19177" y="4245"/>
                </a:lnTo>
                <a:lnTo>
                  <a:pt x="18749" y="4537"/>
                </a:lnTo>
                <a:lnTo>
                  <a:pt x="18340" y="4849"/>
                </a:lnTo>
                <a:lnTo>
                  <a:pt x="17951" y="5180"/>
                </a:lnTo>
                <a:lnTo>
                  <a:pt x="17581" y="5530"/>
                </a:lnTo>
                <a:lnTo>
                  <a:pt x="17211" y="5880"/>
                </a:lnTo>
                <a:lnTo>
                  <a:pt x="16861" y="6270"/>
                </a:lnTo>
                <a:lnTo>
                  <a:pt x="16530" y="6659"/>
                </a:lnTo>
                <a:lnTo>
                  <a:pt x="16218" y="7068"/>
                </a:lnTo>
                <a:lnTo>
                  <a:pt x="15907" y="7477"/>
                </a:lnTo>
                <a:lnTo>
                  <a:pt x="15614" y="7905"/>
                </a:lnTo>
                <a:lnTo>
                  <a:pt x="15342" y="8353"/>
                </a:lnTo>
                <a:lnTo>
                  <a:pt x="15069" y="8801"/>
                </a:lnTo>
                <a:lnTo>
                  <a:pt x="14836" y="9249"/>
                </a:lnTo>
                <a:lnTo>
                  <a:pt x="14583" y="9716"/>
                </a:lnTo>
                <a:lnTo>
                  <a:pt x="14368" y="10183"/>
                </a:lnTo>
                <a:lnTo>
                  <a:pt x="14368" y="10183"/>
                </a:lnTo>
                <a:lnTo>
                  <a:pt x="14407" y="10008"/>
                </a:lnTo>
                <a:lnTo>
                  <a:pt x="14427" y="9813"/>
                </a:lnTo>
                <a:lnTo>
                  <a:pt x="14446" y="9619"/>
                </a:lnTo>
                <a:lnTo>
                  <a:pt x="14427" y="9443"/>
                </a:lnTo>
                <a:lnTo>
                  <a:pt x="14388" y="9249"/>
                </a:lnTo>
                <a:lnTo>
                  <a:pt x="14349" y="9054"/>
                </a:lnTo>
                <a:lnTo>
                  <a:pt x="14291" y="8859"/>
                </a:lnTo>
                <a:lnTo>
                  <a:pt x="14213" y="8684"/>
                </a:lnTo>
                <a:lnTo>
                  <a:pt x="14135" y="8509"/>
                </a:lnTo>
                <a:lnTo>
                  <a:pt x="14018" y="8334"/>
                </a:lnTo>
                <a:lnTo>
                  <a:pt x="13901" y="8178"/>
                </a:lnTo>
                <a:lnTo>
                  <a:pt x="13784" y="8042"/>
                </a:lnTo>
                <a:lnTo>
                  <a:pt x="13648" y="7905"/>
                </a:lnTo>
                <a:lnTo>
                  <a:pt x="13492" y="7769"/>
                </a:lnTo>
                <a:lnTo>
                  <a:pt x="13337" y="7672"/>
                </a:lnTo>
                <a:lnTo>
                  <a:pt x="13161" y="7574"/>
                </a:lnTo>
                <a:lnTo>
                  <a:pt x="12967" y="7496"/>
                </a:lnTo>
                <a:lnTo>
                  <a:pt x="12752" y="7438"/>
                </a:lnTo>
                <a:lnTo>
                  <a:pt x="12538" y="7399"/>
                </a:lnTo>
                <a:lnTo>
                  <a:pt x="12091" y="7399"/>
                </a:lnTo>
                <a:lnTo>
                  <a:pt x="11876" y="7438"/>
                </a:lnTo>
                <a:lnTo>
                  <a:pt x="11662" y="7496"/>
                </a:lnTo>
                <a:lnTo>
                  <a:pt x="11448" y="7574"/>
                </a:lnTo>
                <a:lnTo>
                  <a:pt x="11253" y="7672"/>
                </a:lnTo>
                <a:lnTo>
                  <a:pt x="11059" y="7788"/>
                </a:lnTo>
                <a:lnTo>
                  <a:pt x="10883" y="7925"/>
                </a:lnTo>
                <a:lnTo>
                  <a:pt x="10728" y="8081"/>
                </a:lnTo>
                <a:lnTo>
                  <a:pt x="10572" y="8236"/>
                </a:lnTo>
                <a:lnTo>
                  <a:pt x="10455" y="8411"/>
                </a:lnTo>
                <a:lnTo>
                  <a:pt x="10338" y="8606"/>
                </a:lnTo>
                <a:lnTo>
                  <a:pt x="10260" y="8820"/>
                </a:lnTo>
                <a:lnTo>
                  <a:pt x="10338" y="8567"/>
                </a:lnTo>
                <a:lnTo>
                  <a:pt x="10397" y="8334"/>
                </a:lnTo>
                <a:lnTo>
                  <a:pt x="10513" y="7847"/>
                </a:lnTo>
                <a:lnTo>
                  <a:pt x="10552" y="7341"/>
                </a:lnTo>
                <a:lnTo>
                  <a:pt x="10572" y="6854"/>
                </a:lnTo>
                <a:lnTo>
                  <a:pt x="10552" y="6348"/>
                </a:lnTo>
                <a:lnTo>
                  <a:pt x="10475" y="5861"/>
                </a:lnTo>
                <a:lnTo>
                  <a:pt x="10377" y="5374"/>
                </a:lnTo>
                <a:lnTo>
                  <a:pt x="10241" y="4888"/>
                </a:lnTo>
                <a:lnTo>
                  <a:pt x="10066" y="4401"/>
                </a:lnTo>
                <a:lnTo>
                  <a:pt x="9852" y="3953"/>
                </a:lnTo>
                <a:lnTo>
                  <a:pt x="9598" y="3505"/>
                </a:lnTo>
                <a:lnTo>
                  <a:pt x="9326" y="3077"/>
                </a:lnTo>
                <a:lnTo>
                  <a:pt x="9034" y="2668"/>
                </a:lnTo>
                <a:lnTo>
                  <a:pt x="8683" y="2298"/>
                </a:lnTo>
                <a:lnTo>
                  <a:pt x="8333" y="1948"/>
                </a:lnTo>
                <a:lnTo>
                  <a:pt x="7944" y="1617"/>
                </a:lnTo>
                <a:lnTo>
                  <a:pt x="7535" y="1325"/>
                </a:lnTo>
                <a:lnTo>
                  <a:pt x="7106" y="1052"/>
                </a:lnTo>
                <a:lnTo>
                  <a:pt x="6678" y="818"/>
                </a:lnTo>
                <a:lnTo>
                  <a:pt x="6211" y="624"/>
                </a:lnTo>
                <a:lnTo>
                  <a:pt x="5743" y="448"/>
                </a:lnTo>
                <a:lnTo>
                  <a:pt x="5257" y="293"/>
                </a:lnTo>
                <a:lnTo>
                  <a:pt x="4770" y="176"/>
                </a:lnTo>
                <a:lnTo>
                  <a:pt x="4283" y="79"/>
                </a:lnTo>
                <a:lnTo>
                  <a:pt x="3777" y="20"/>
                </a:lnTo>
                <a:lnTo>
                  <a:pt x="3271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"/>
          <p:cNvSpPr txBox="1">
            <a:spLocks noGrp="1"/>
          </p:cNvSpPr>
          <p:nvPr>
            <p:ph type="title"/>
          </p:nvPr>
        </p:nvSpPr>
        <p:spPr>
          <a:xfrm>
            <a:off x="2038200" y="258046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4" name="Google Shape;524;p3"/>
          <p:cNvSpPr txBox="1">
            <a:spLocks noGrp="1"/>
          </p:cNvSpPr>
          <p:nvPr>
            <p:ph type="title" idx="2" hasCustomPrompt="1"/>
          </p:nvPr>
        </p:nvSpPr>
        <p:spPr>
          <a:xfrm>
            <a:off x="4014150" y="1386010"/>
            <a:ext cx="1115700" cy="11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5" name="Google Shape;525;p3"/>
          <p:cNvSpPr txBox="1">
            <a:spLocks noGrp="1"/>
          </p:cNvSpPr>
          <p:nvPr>
            <p:ph type="subTitle" idx="1"/>
          </p:nvPr>
        </p:nvSpPr>
        <p:spPr>
          <a:xfrm>
            <a:off x="2363700" y="3391790"/>
            <a:ext cx="4416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"/>
          <p:cNvSpPr/>
          <p:nvPr/>
        </p:nvSpPr>
        <p:spPr>
          <a:xfrm>
            <a:off x="-586022" y="4057041"/>
            <a:ext cx="10046625" cy="1308800"/>
          </a:xfrm>
          <a:custGeom>
            <a:avLst/>
            <a:gdLst/>
            <a:ahLst/>
            <a:cxnLst/>
            <a:rect l="l" t="t" r="r" b="b"/>
            <a:pathLst>
              <a:path w="401865" h="52352" extrusionOk="0">
                <a:moveTo>
                  <a:pt x="18778" y="47962"/>
                </a:moveTo>
                <a:cubicBezTo>
                  <a:pt x="-33292" y="43581"/>
                  <a:pt x="38273" y="30309"/>
                  <a:pt x="53449" y="25102"/>
                </a:cubicBezTo>
                <a:cubicBezTo>
                  <a:pt x="68626" y="19895"/>
                  <a:pt x="86723" y="17292"/>
                  <a:pt x="109837" y="16720"/>
                </a:cubicBezTo>
                <a:cubicBezTo>
                  <a:pt x="132951" y="16149"/>
                  <a:pt x="164257" y="19832"/>
                  <a:pt x="192133" y="21673"/>
                </a:cubicBezTo>
                <a:cubicBezTo>
                  <a:pt x="220010" y="23515"/>
                  <a:pt x="254236" y="29928"/>
                  <a:pt x="277096" y="27769"/>
                </a:cubicBezTo>
                <a:cubicBezTo>
                  <a:pt x="299956" y="25610"/>
                  <a:pt x="310751" y="13164"/>
                  <a:pt x="329293" y="8719"/>
                </a:cubicBezTo>
                <a:cubicBezTo>
                  <a:pt x="347835" y="4274"/>
                  <a:pt x="377680" y="1671"/>
                  <a:pt x="388348" y="1099"/>
                </a:cubicBezTo>
                <a:cubicBezTo>
                  <a:pt x="399016" y="528"/>
                  <a:pt x="392539" y="-2457"/>
                  <a:pt x="393301" y="5290"/>
                </a:cubicBezTo>
                <a:cubicBezTo>
                  <a:pt x="394063" y="13037"/>
                  <a:pt x="397492" y="39898"/>
                  <a:pt x="392920" y="47581"/>
                </a:cubicBezTo>
                <a:cubicBezTo>
                  <a:pt x="388348" y="55265"/>
                  <a:pt x="428226" y="51328"/>
                  <a:pt x="365869" y="51391"/>
                </a:cubicBezTo>
                <a:cubicBezTo>
                  <a:pt x="303512" y="51455"/>
                  <a:pt x="70848" y="52344"/>
                  <a:pt x="18778" y="47962"/>
                </a:cubicBezTo>
                <a:close/>
              </a:path>
            </a:pathLst>
          </a:custGeom>
          <a:gradFill>
            <a:gsLst>
              <a:gs pos="0">
                <a:srgbClr val="D0E3AB"/>
              </a:gs>
              <a:gs pos="100000">
                <a:srgbClr val="96BC50"/>
              </a:gs>
            </a:gsLst>
            <a:lin ang="5400012" scaled="0"/>
          </a:gradFill>
          <a:ln>
            <a:noFill/>
          </a:ln>
        </p:spPr>
      </p:sp>
      <p:sp>
        <p:nvSpPr>
          <p:cNvPr id="527" name="Google Shape;527;p3"/>
          <p:cNvSpPr/>
          <p:nvPr/>
        </p:nvSpPr>
        <p:spPr>
          <a:xfrm rot="5400000">
            <a:off x="-796674" y="795946"/>
            <a:ext cx="1639569" cy="905686"/>
          </a:xfrm>
          <a:custGeom>
            <a:avLst/>
            <a:gdLst/>
            <a:ahLst/>
            <a:cxnLst/>
            <a:rect l="l" t="t" r="r" b="b"/>
            <a:pathLst>
              <a:path w="53328" h="29458" extrusionOk="0">
                <a:moveTo>
                  <a:pt x="20288" y="0"/>
                </a:moveTo>
                <a:lnTo>
                  <a:pt x="19957" y="20"/>
                </a:lnTo>
                <a:lnTo>
                  <a:pt x="19626" y="39"/>
                </a:lnTo>
                <a:lnTo>
                  <a:pt x="19295" y="78"/>
                </a:lnTo>
                <a:lnTo>
                  <a:pt x="18964" y="137"/>
                </a:lnTo>
                <a:lnTo>
                  <a:pt x="18633" y="195"/>
                </a:lnTo>
                <a:lnTo>
                  <a:pt x="18302" y="273"/>
                </a:lnTo>
                <a:lnTo>
                  <a:pt x="17991" y="351"/>
                </a:lnTo>
                <a:lnTo>
                  <a:pt x="17660" y="448"/>
                </a:lnTo>
                <a:lnTo>
                  <a:pt x="17348" y="565"/>
                </a:lnTo>
                <a:lnTo>
                  <a:pt x="17037" y="682"/>
                </a:lnTo>
                <a:lnTo>
                  <a:pt x="16725" y="818"/>
                </a:lnTo>
                <a:lnTo>
                  <a:pt x="16433" y="954"/>
                </a:lnTo>
                <a:lnTo>
                  <a:pt x="16141" y="1110"/>
                </a:lnTo>
                <a:lnTo>
                  <a:pt x="15849" y="1285"/>
                </a:lnTo>
                <a:lnTo>
                  <a:pt x="15557" y="1461"/>
                </a:lnTo>
                <a:lnTo>
                  <a:pt x="15284" y="1655"/>
                </a:lnTo>
                <a:lnTo>
                  <a:pt x="15031" y="1850"/>
                </a:lnTo>
                <a:lnTo>
                  <a:pt x="14545" y="2259"/>
                </a:lnTo>
                <a:lnTo>
                  <a:pt x="14077" y="2707"/>
                </a:lnTo>
                <a:lnTo>
                  <a:pt x="13669" y="3174"/>
                </a:lnTo>
                <a:lnTo>
                  <a:pt x="13279" y="3680"/>
                </a:lnTo>
                <a:lnTo>
                  <a:pt x="12909" y="4206"/>
                </a:lnTo>
                <a:lnTo>
                  <a:pt x="12578" y="4751"/>
                </a:lnTo>
                <a:lnTo>
                  <a:pt x="12286" y="5296"/>
                </a:lnTo>
                <a:lnTo>
                  <a:pt x="11994" y="5880"/>
                </a:lnTo>
                <a:lnTo>
                  <a:pt x="11741" y="6484"/>
                </a:lnTo>
                <a:lnTo>
                  <a:pt x="11527" y="7087"/>
                </a:lnTo>
                <a:lnTo>
                  <a:pt x="11313" y="7691"/>
                </a:lnTo>
                <a:lnTo>
                  <a:pt x="11118" y="8333"/>
                </a:lnTo>
                <a:lnTo>
                  <a:pt x="10962" y="8956"/>
                </a:lnTo>
                <a:lnTo>
                  <a:pt x="10807" y="9599"/>
                </a:lnTo>
                <a:lnTo>
                  <a:pt x="10690" y="10222"/>
                </a:lnTo>
                <a:lnTo>
                  <a:pt x="10573" y="10864"/>
                </a:lnTo>
                <a:lnTo>
                  <a:pt x="10534" y="10670"/>
                </a:lnTo>
                <a:lnTo>
                  <a:pt x="10456" y="10494"/>
                </a:lnTo>
                <a:lnTo>
                  <a:pt x="10398" y="10319"/>
                </a:lnTo>
                <a:lnTo>
                  <a:pt x="10300" y="10144"/>
                </a:lnTo>
                <a:lnTo>
                  <a:pt x="10203" y="9988"/>
                </a:lnTo>
                <a:lnTo>
                  <a:pt x="10086" y="9832"/>
                </a:lnTo>
                <a:lnTo>
                  <a:pt x="9969" y="9677"/>
                </a:lnTo>
                <a:lnTo>
                  <a:pt x="9833" y="9540"/>
                </a:lnTo>
                <a:lnTo>
                  <a:pt x="9677" y="9404"/>
                </a:lnTo>
                <a:lnTo>
                  <a:pt x="9522" y="9287"/>
                </a:lnTo>
                <a:lnTo>
                  <a:pt x="9366" y="9190"/>
                </a:lnTo>
                <a:lnTo>
                  <a:pt x="9191" y="9093"/>
                </a:lnTo>
                <a:lnTo>
                  <a:pt x="9015" y="9015"/>
                </a:lnTo>
                <a:lnTo>
                  <a:pt x="8840" y="8956"/>
                </a:lnTo>
                <a:lnTo>
                  <a:pt x="8645" y="8898"/>
                </a:lnTo>
                <a:lnTo>
                  <a:pt x="8470" y="8878"/>
                </a:lnTo>
                <a:lnTo>
                  <a:pt x="8275" y="8859"/>
                </a:lnTo>
                <a:lnTo>
                  <a:pt x="7886" y="8859"/>
                </a:lnTo>
                <a:lnTo>
                  <a:pt x="7691" y="8898"/>
                </a:lnTo>
                <a:lnTo>
                  <a:pt x="7516" y="8937"/>
                </a:lnTo>
                <a:lnTo>
                  <a:pt x="7321" y="8995"/>
                </a:lnTo>
                <a:lnTo>
                  <a:pt x="7146" y="9073"/>
                </a:lnTo>
                <a:lnTo>
                  <a:pt x="6971" y="9151"/>
                </a:lnTo>
                <a:lnTo>
                  <a:pt x="6796" y="9248"/>
                </a:lnTo>
                <a:lnTo>
                  <a:pt x="6640" y="9365"/>
                </a:lnTo>
                <a:lnTo>
                  <a:pt x="6484" y="9482"/>
                </a:lnTo>
                <a:lnTo>
                  <a:pt x="6348" y="9599"/>
                </a:lnTo>
                <a:lnTo>
                  <a:pt x="6212" y="9755"/>
                </a:lnTo>
                <a:lnTo>
                  <a:pt x="6095" y="9891"/>
                </a:lnTo>
                <a:lnTo>
                  <a:pt x="5998" y="10066"/>
                </a:lnTo>
                <a:lnTo>
                  <a:pt x="5900" y="10222"/>
                </a:lnTo>
                <a:lnTo>
                  <a:pt x="5706" y="10144"/>
                </a:lnTo>
                <a:lnTo>
                  <a:pt x="5511" y="10086"/>
                </a:lnTo>
                <a:lnTo>
                  <a:pt x="5316" y="10066"/>
                </a:lnTo>
                <a:lnTo>
                  <a:pt x="5121" y="10086"/>
                </a:lnTo>
                <a:lnTo>
                  <a:pt x="4927" y="10125"/>
                </a:lnTo>
                <a:lnTo>
                  <a:pt x="4732" y="10183"/>
                </a:lnTo>
                <a:lnTo>
                  <a:pt x="4537" y="10280"/>
                </a:lnTo>
                <a:lnTo>
                  <a:pt x="4362" y="10378"/>
                </a:lnTo>
                <a:lnTo>
                  <a:pt x="4206" y="10514"/>
                </a:lnTo>
                <a:lnTo>
                  <a:pt x="4070" y="10670"/>
                </a:lnTo>
                <a:lnTo>
                  <a:pt x="3934" y="10825"/>
                </a:lnTo>
                <a:lnTo>
                  <a:pt x="3836" y="11001"/>
                </a:lnTo>
                <a:lnTo>
                  <a:pt x="3759" y="11176"/>
                </a:lnTo>
                <a:lnTo>
                  <a:pt x="3720" y="11371"/>
                </a:lnTo>
                <a:lnTo>
                  <a:pt x="3700" y="11585"/>
                </a:lnTo>
                <a:lnTo>
                  <a:pt x="3720" y="11779"/>
                </a:lnTo>
                <a:lnTo>
                  <a:pt x="3720" y="11779"/>
                </a:lnTo>
                <a:lnTo>
                  <a:pt x="3505" y="11663"/>
                </a:lnTo>
                <a:lnTo>
                  <a:pt x="3252" y="11585"/>
                </a:lnTo>
                <a:lnTo>
                  <a:pt x="3019" y="11526"/>
                </a:lnTo>
                <a:lnTo>
                  <a:pt x="2766" y="11487"/>
                </a:lnTo>
                <a:lnTo>
                  <a:pt x="2513" y="11487"/>
                </a:lnTo>
                <a:lnTo>
                  <a:pt x="2259" y="11507"/>
                </a:lnTo>
                <a:lnTo>
                  <a:pt x="2006" y="11546"/>
                </a:lnTo>
                <a:lnTo>
                  <a:pt x="1773" y="11604"/>
                </a:lnTo>
                <a:lnTo>
                  <a:pt x="1520" y="11702"/>
                </a:lnTo>
                <a:lnTo>
                  <a:pt x="1305" y="11799"/>
                </a:lnTo>
                <a:lnTo>
                  <a:pt x="1072" y="11935"/>
                </a:lnTo>
                <a:lnTo>
                  <a:pt x="877" y="12071"/>
                </a:lnTo>
                <a:lnTo>
                  <a:pt x="682" y="12247"/>
                </a:lnTo>
                <a:lnTo>
                  <a:pt x="507" y="12422"/>
                </a:lnTo>
                <a:lnTo>
                  <a:pt x="371" y="12636"/>
                </a:lnTo>
                <a:lnTo>
                  <a:pt x="235" y="12850"/>
                </a:lnTo>
                <a:lnTo>
                  <a:pt x="137" y="13084"/>
                </a:lnTo>
                <a:lnTo>
                  <a:pt x="59" y="13318"/>
                </a:lnTo>
                <a:lnTo>
                  <a:pt x="20" y="13571"/>
                </a:lnTo>
                <a:lnTo>
                  <a:pt x="1" y="13824"/>
                </a:lnTo>
                <a:lnTo>
                  <a:pt x="1" y="14077"/>
                </a:lnTo>
                <a:lnTo>
                  <a:pt x="40" y="14330"/>
                </a:lnTo>
                <a:lnTo>
                  <a:pt x="79" y="14564"/>
                </a:lnTo>
                <a:lnTo>
                  <a:pt x="157" y="14817"/>
                </a:lnTo>
                <a:lnTo>
                  <a:pt x="254" y="15050"/>
                </a:lnTo>
                <a:lnTo>
                  <a:pt x="371" y="15264"/>
                </a:lnTo>
                <a:lnTo>
                  <a:pt x="507" y="15479"/>
                </a:lnTo>
                <a:lnTo>
                  <a:pt x="682" y="15693"/>
                </a:lnTo>
                <a:lnTo>
                  <a:pt x="858" y="15868"/>
                </a:lnTo>
                <a:lnTo>
                  <a:pt x="1033" y="16024"/>
                </a:lnTo>
                <a:lnTo>
                  <a:pt x="1247" y="16160"/>
                </a:lnTo>
                <a:lnTo>
                  <a:pt x="1481" y="16277"/>
                </a:lnTo>
                <a:lnTo>
                  <a:pt x="1325" y="16413"/>
                </a:lnTo>
                <a:lnTo>
                  <a:pt x="1189" y="16549"/>
                </a:lnTo>
                <a:lnTo>
                  <a:pt x="1072" y="16705"/>
                </a:lnTo>
                <a:lnTo>
                  <a:pt x="974" y="16880"/>
                </a:lnTo>
                <a:lnTo>
                  <a:pt x="877" y="17056"/>
                </a:lnTo>
                <a:lnTo>
                  <a:pt x="799" y="17231"/>
                </a:lnTo>
                <a:lnTo>
                  <a:pt x="721" y="17426"/>
                </a:lnTo>
                <a:lnTo>
                  <a:pt x="682" y="17620"/>
                </a:lnTo>
                <a:lnTo>
                  <a:pt x="643" y="17815"/>
                </a:lnTo>
                <a:lnTo>
                  <a:pt x="624" y="18010"/>
                </a:lnTo>
                <a:lnTo>
                  <a:pt x="605" y="18204"/>
                </a:lnTo>
                <a:lnTo>
                  <a:pt x="624" y="18399"/>
                </a:lnTo>
                <a:lnTo>
                  <a:pt x="643" y="18594"/>
                </a:lnTo>
                <a:lnTo>
                  <a:pt x="682" y="18788"/>
                </a:lnTo>
                <a:lnTo>
                  <a:pt x="741" y="18983"/>
                </a:lnTo>
                <a:lnTo>
                  <a:pt x="819" y="19178"/>
                </a:lnTo>
                <a:lnTo>
                  <a:pt x="916" y="19353"/>
                </a:lnTo>
                <a:lnTo>
                  <a:pt x="1033" y="19509"/>
                </a:lnTo>
                <a:lnTo>
                  <a:pt x="1150" y="19665"/>
                </a:lnTo>
                <a:lnTo>
                  <a:pt x="1286" y="19820"/>
                </a:lnTo>
                <a:lnTo>
                  <a:pt x="1422" y="19957"/>
                </a:lnTo>
                <a:lnTo>
                  <a:pt x="1578" y="20073"/>
                </a:lnTo>
                <a:lnTo>
                  <a:pt x="1753" y="20190"/>
                </a:lnTo>
                <a:lnTo>
                  <a:pt x="1928" y="20288"/>
                </a:lnTo>
                <a:lnTo>
                  <a:pt x="2104" y="20365"/>
                </a:lnTo>
                <a:lnTo>
                  <a:pt x="2298" y="20424"/>
                </a:lnTo>
                <a:lnTo>
                  <a:pt x="2474" y="20482"/>
                </a:lnTo>
                <a:lnTo>
                  <a:pt x="2668" y="20521"/>
                </a:lnTo>
                <a:lnTo>
                  <a:pt x="2863" y="20541"/>
                </a:lnTo>
                <a:lnTo>
                  <a:pt x="3077" y="20560"/>
                </a:lnTo>
                <a:lnTo>
                  <a:pt x="3272" y="20541"/>
                </a:lnTo>
                <a:lnTo>
                  <a:pt x="3467" y="20521"/>
                </a:lnTo>
                <a:lnTo>
                  <a:pt x="3739" y="20988"/>
                </a:lnTo>
                <a:lnTo>
                  <a:pt x="4031" y="21436"/>
                </a:lnTo>
                <a:lnTo>
                  <a:pt x="4382" y="21865"/>
                </a:lnTo>
                <a:lnTo>
                  <a:pt x="4752" y="22273"/>
                </a:lnTo>
                <a:lnTo>
                  <a:pt x="5141" y="22663"/>
                </a:lnTo>
                <a:lnTo>
                  <a:pt x="5569" y="23013"/>
                </a:lnTo>
                <a:lnTo>
                  <a:pt x="5998" y="23364"/>
                </a:lnTo>
                <a:lnTo>
                  <a:pt x="6465" y="23675"/>
                </a:lnTo>
                <a:lnTo>
                  <a:pt x="6952" y="23987"/>
                </a:lnTo>
                <a:lnTo>
                  <a:pt x="7438" y="24279"/>
                </a:lnTo>
                <a:lnTo>
                  <a:pt x="7945" y="24551"/>
                </a:lnTo>
                <a:lnTo>
                  <a:pt x="8451" y="24805"/>
                </a:lnTo>
                <a:lnTo>
                  <a:pt x="8957" y="25038"/>
                </a:lnTo>
                <a:lnTo>
                  <a:pt x="9483" y="25272"/>
                </a:lnTo>
                <a:lnTo>
                  <a:pt x="10514" y="25700"/>
                </a:lnTo>
                <a:lnTo>
                  <a:pt x="11371" y="26031"/>
                </a:lnTo>
                <a:lnTo>
                  <a:pt x="12247" y="26343"/>
                </a:lnTo>
                <a:lnTo>
                  <a:pt x="13143" y="26635"/>
                </a:lnTo>
                <a:lnTo>
                  <a:pt x="14019" y="26927"/>
                </a:lnTo>
                <a:lnTo>
                  <a:pt x="14915" y="27199"/>
                </a:lnTo>
                <a:lnTo>
                  <a:pt x="15810" y="27452"/>
                </a:lnTo>
                <a:lnTo>
                  <a:pt x="16706" y="27686"/>
                </a:lnTo>
                <a:lnTo>
                  <a:pt x="17601" y="27920"/>
                </a:lnTo>
                <a:lnTo>
                  <a:pt x="18516" y="28134"/>
                </a:lnTo>
                <a:lnTo>
                  <a:pt x="19431" y="28328"/>
                </a:lnTo>
                <a:lnTo>
                  <a:pt x="20347" y="28504"/>
                </a:lnTo>
                <a:lnTo>
                  <a:pt x="21262" y="28659"/>
                </a:lnTo>
                <a:lnTo>
                  <a:pt x="22177" y="28815"/>
                </a:lnTo>
                <a:lnTo>
                  <a:pt x="23092" y="28952"/>
                </a:lnTo>
                <a:lnTo>
                  <a:pt x="24026" y="29068"/>
                </a:lnTo>
                <a:lnTo>
                  <a:pt x="24941" y="29166"/>
                </a:lnTo>
                <a:lnTo>
                  <a:pt x="25876" y="29244"/>
                </a:lnTo>
                <a:lnTo>
                  <a:pt x="26810" y="29321"/>
                </a:lnTo>
                <a:lnTo>
                  <a:pt x="27725" y="29380"/>
                </a:lnTo>
                <a:lnTo>
                  <a:pt x="28660" y="29419"/>
                </a:lnTo>
                <a:lnTo>
                  <a:pt x="29595" y="29438"/>
                </a:lnTo>
                <a:lnTo>
                  <a:pt x="30529" y="29458"/>
                </a:lnTo>
                <a:lnTo>
                  <a:pt x="31444" y="29458"/>
                </a:lnTo>
                <a:lnTo>
                  <a:pt x="32379" y="29419"/>
                </a:lnTo>
                <a:lnTo>
                  <a:pt x="33313" y="29380"/>
                </a:lnTo>
                <a:lnTo>
                  <a:pt x="34248" y="29341"/>
                </a:lnTo>
                <a:lnTo>
                  <a:pt x="35163" y="29263"/>
                </a:lnTo>
                <a:lnTo>
                  <a:pt x="36097" y="29185"/>
                </a:lnTo>
                <a:lnTo>
                  <a:pt x="37032" y="29088"/>
                </a:lnTo>
                <a:lnTo>
                  <a:pt x="37947" y="28971"/>
                </a:lnTo>
                <a:lnTo>
                  <a:pt x="38862" y="28835"/>
                </a:lnTo>
                <a:lnTo>
                  <a:pt x="39796" y="28679"/>
                </a:lnTo>
                <a:lnTo>
                  <a:pt x="40303" y="28601"/>
                </a:lnTo>
                <a:lnTo>
                  <a:pt x="40809" y="28504"/>
                </a:lnTo>
                <a:lnTo>
                  <a:pt x="41315" y="28387"/>
                </a:lnTo>
                <a:lnTo>
                  <a:pt x="41802" y="28251"/>
                </a:lnTo>
                <a:lnTo>
                  <a:pt x="42289" y="28095"/>
                </a:lnTo>
                <a:lnTo>
                  <a:pt x="42775" y="27900"/>
                </a:lnTo>
                <a:lnTo>
                  <a:pt x="43243" y="27686"/>
                </a:lnTo>
                <a:lnTo>
                  <a:pt x="43690" y="27433"/>
                </a:lnTo>
                <a:lnTo>
                  <a:pt x="44041" y="27180"/>
                </a:lnTo>
                <a:lnTo>
                  <a:pt x="44391" y="26907"/>
                </a:lnTo>
                <a:lnTo>
                  <a:pt x="44722" y="26635"/>
                </a:lnTo>
                <a:lnTo>
                  <a:pt x="45034" y="26323"/>
                </a:lnTo>
                <a:lnTo>
                  <a:pt x="45345" y="26012"/>
                </a:lnTo>
                <a:lnTo>
                  <a:pt x="45637" y="25681"/>
                </a:lnTo>
                <a:lnTo>
                  <a:pt x="46221" y="24999"/>
                </a:lnTo>
                <a:lnTo>
                  <a:pt x="46591" y="24571"/>
                </a:lnTo>
                <a:lnTo>
                  <a:pt x="46981" y="24162"/>
                </a:lnTo>
                <a:lnTo>
                  <a:pt x="47390" y="23753"/>
                </a:lnTo>
                <a:lnTo>
                  <a:pt x="47798" y="23344"/>
                </a:lnTo>
                <a:lnTo>
                  <a:pt x="48616" y="22566"/>
                </a:lnTo>
                <a:lnTo>
                  <a:pt x="49473" y="21787"/>
                </a:lnTo>
                <a:lnTo>
                  <a:pt x="50310" y="20988"/>
                </a:lnTo>
                <a:lnTo>
                  <a:pt x="50719" y="20580"/>
                </a:lnTo>
                <a:lnTo>
                  <a:pt x="51108" y="20171"/>
                </a:lnTo>
                <a:lnTo>
                  <a:pt x="51498" y="19762"/>
                </a:lnTo>
                <a:lnTo>
                  <a:pt x="51868" y="19334"/>
                </a:lnTo>
                <a:lnTo>
                  <a:pt x="52237" y="18886"/>
                </a:lnTo>
                <a:lnTo>
                  <a:pt x="52568" y="18438"/>
                </a:lnTo>
                <a:lnTo>
                  <a:pt x="52783" y="18126"/>
                </a:lnTo>
                <a:lnTo>
                  <a:pt x="52958" y="17776"/>
                </a:lnTo>
                <a:lnTo>
                  <a:pt x="53094" y="17426"/>
                </a:lnTo>
                <a:lnTo>
                  <a:pt x="53191" y="17056"/>
                </a:lnTo>
                <a:lnTo>
                  <a:pt x="53269" y="16686"/>
                </a:lnTo>
                <a:lnTo>
                  <a:pt x="53308" y="16296"/>
                </a:lnTo>
                <a:lnTo>
                  <a:pt x="53328" y="15907"/>
                </a:lnTo>
                <a:lnTo>
                  <a:pt x="53289" y="15518"/>
                </a:lnTo>
                <a:lnTo>
                  <a:pt x="53230" y="15148"/>
                </a:lnTo>
                <a:lnTo>
                  <a:pt x="53153" y="14778"/>
                </a:lnTo>
                <a:lnTo>
                  <a:pt x="53016" y="14408"/>
                </a:lnTo>
                <a:lnTo>
                  <a:pt x="52880" y="14057"/>
                </a:lnTo>
                <a:lnTo>
                  <a:pt x="52685" y="13726"/>
                </a:lnTo>
                <a:lnTo>
                  <a:pt x="52471" y="13395"/>
                </a:lnTo>
                <a:lnTo>
                  <a:pt x="52237" y="13103"/>
                </a:lnTo>
                <a:lnTo>
                  <a:pt x="51965" y="12831"/>
                </a:lnTo>
                <a:lnTo>
                  <a:pt x="51653" y="12597"/>
                </a:lnTo>
                <a:lnTo>
                  <a:pt x="51342" y="12383"/>
                </a:lnTo>
                <a:lnTo>
                  <a:pt x="50991" y="12208"/>
                </a:lnTo>
                <a:lnTo>
                  <a:pt x="50641" y="12071"/>
                </a:lnTo>
                <a:lnTo>
                  <a:pt x="50271" y="11955"/>
                </a:lnTo>
                <a:lnTo>
                  <a:pt x="49901" y="11877"/>
                </a:lnTo>
                <a:lnTo>
                  <a:pt x="49512" y="11818"/>
                </a:lnTo>
                <a:lnTo>
                  <a:pt x="49142" y="11818"/>
                </a:lnTo>
                <a:lnTo>
                  <a:pt x="48752" y="11838"/>
                </a:lnTo>
                <a:lnTo>
                  <a:pt x="48363" y="11877"/>
                </a:lnTo>
                <a:lnTo>
                  <a:pt x="47993" y="11955"/>
                </a:lnTo>
                <a:lnTo>
                  <a:pt x="47623" y="12071"/>
                </a:lnTo>
                <a:lnTo>
                  <a:pt x="47273" y="12227"/>
                </a:lnTo>
                <a:lnTo>
                  <a:pt x="46942" y="12402"/>
                </a:lnTo>
                <a:lnTo>
                  <a:pt x="46611" y="12617"/>
                </a:lnTo>
                <a:lnTo>
                  <a:pt x="46319" y="12850"/>
                </a:lnTo>
                <a:lnTo>
                  <a:pt x="46319" y="12636"/>
                </a:lnTo>
                <a:lnTo>
                  <a:pt x="46299" y="12441"/>
                </a:lnTo>
                <a:lnTo>
                  <a:pt x="46241" y="12247"/>
                </a:lnTo>
                <a:lnTo>
                  <a:pt x="46144" y="12052"/>
                </a:lnTo>
                <a:lnTo>
                  <a:pt x="46027" y="11877"/>
                </a:lnTo>
                <a:lnTo>
                  <a:pt x="45871" y="11721"/>
                </a:lnTo>
                <a:lnTo>
                  <a:pt x="45715" y="11585"/>
                </a:lnTo>
                <a:lnTo>
                  <a:pt x="45540" y="11468"/>
                </a:lnTo>
                <a:lnTo>
                  <a:pt x="45345" y="11371"/>
                </a:lnTo>
                <a:lnTo>
                  <a:pt x="45151" y="11293"/>
                </a:lnTo>
                <a:lnTo>
                  <a:pt x="44936" y="11254"/>
                </a:lnTo>
                <a:lnTo>
                  <a:pt x="44722" y="11234"/>
                </a:lnTo>
                <a:lnTo>
                  <a:pt x="44528" y="11234"/>
                </a:lnTo>
                <a:lnTo>
                  <a:pt x="44313" y="11273"/>
                </a:lnTo>
                <a:lnTo>
                  <a:pt x="44119" y="11351"/>
                </a:lnTo>
                <a:lnTo>
                  <a:pt x="43943" y="11468"/>
                </a:lnTo>
                <a:lnTo>
                  <a:pt x="43749" y="10494"/>
                </a:lnTo>
                <a:lnTo>
                  <a:pt x="43651" y="10008"/>
                </a:lnTo>
                <a:lnTo>
                  <a:pt x="43535" y="9521"/>
                </a:lnTo>
                <a:lnTo>
                  <a:pt x="43398" y="9034"/>
                </a:lnTo>
                <a:lnTo>
                  <a:pt x="43243" y="8567"/>
                </a:lnTo>
                <a:lnTo>
                  <a:pt x="43048" y="8100"/>
                </a:lnTo>
                <a:lnTo>
                  <a:pt x="42834" y="7652"/>
                </a:lnTo>
                <a:lnTo>
                  <a:pt x="42581" y="7224"/>
                </a:lnTo>
                <a:lnTo>
                  <a:pt x="42289" y="6815"/>
                </a:lnTo>
                <a:lnTo>
                  <a:pt x="42133" y="6620"/>
                </a:lnTo>
                <a:lnTo>
                  <a:pt x="41977" y="6445"/>
                </a:lnTo>
                <a:lnTo>
                  <a:pt x="41782" y="6270"/>
                </a:lnTo>
                <a:lnTo>
                  <a:pt x="41607" y="6094"/>
                </a:lnTo>
                <a:lnTo>
                  <a:pt x="41412" y="5939"/>
                </a:lnTo>
                <a:lnTo>
                  <a:pt x="41218" y="5802"/>
                </a:lnTo>
                <a:lnTo>
                  <a:pt x="41004" y="5666"/>
                </a:lnTo>
                <a:lnTo>
                  <a:pt x="40789" y="5549"/>
                </a:lnTo>
                <a:lnTo>
                  <a:pt x="40556" y="5452"/>
                </a:lnTo>
                <a:lnTo>
                  <a:pt x="40342" y="5355"/>
                </a:lnTo>
                <a:lnTo>
                  <a:pt x="40108" y="5277"/>
                </a:lnTo>
                <a:lnTo>
                  <a:pt x="39855" y="5238"/>
                </a:lnTo>
                <a:lnTo>
                  <a:pt x="39524" y="5199"/>
                </a:lnTo>
                <a:lnTo>
                  <a:pt x="39193" y="5179"/>
                </a:lnTo>
                <a:lnTo>
                  <a:pt x="38862" y="5218"/>
                </a:lnTo>
                <a:lnTo>
                  <a:pt x="38550" y="5257"/>
                </a:lnTo>
                <a:lnTo>
                  <a:pt x="38239" y="5355"/>
                </a:lnTo>
                <a:lnTo>
                  <a:pt x="37927" y="5471"/>
                </a:lnTo>
                <a:lnTo>
                  <a:pt x="37616" y="5608"/>
                </a:lnTo>
                <a:lnTo>
                  <a:pt x="37324" y="5763"/>
                </a:lnTo>
                <a:lnTo>
                  <a:pt x="37051" y="5939"/>
                </a:lnTo>
                <a:lnTo>
                  <a:pt x="36779" y="6153"/>
                </a:lnTo>
                <a:lnTo>
                  <a:pt x="36526" y="6367"/>
                </a:lnTo>
                <a:lnTo>
                  <a:pt x="36273" y="6620"/>
                </a:lnTo>
                <a:lnTo>
                  <a:pt x="36039" y="6873"/>
                </a:lnTo>
                <a:lnTo>
                  <a:pt x="35844" y="7146"/>
                </a:lnTo>
                <a:lnTo>
                  <a:pt x="35650" y="7418"/>
                </a:lnTo>
                <a:lnTo>
                  <a:pt x="35474" y="7710"/>
                </a:lnTo>
                <a:lnTo>
                  <a:pt x="35319" y="8002"/>
                </a:lnTo>
                <a:lnTo>
                  <a:pt x="35182" y="8314"/>
                </a:lnTo>
                <a:lnTo>
                  <a:pt x="35065" y="8625"/>
                </a:lnTo>
                <a:lnTo>
                  <a:pt x="34949" y="8937"/>
                </a:lnTo>
                <a:lnTo>
                  <a:pt x="34851" y="9248"/>
                </a:lnTo>
                <a:lnTo>
                  <a:pt x="34773" y="9579"/>
                </a:lnTo>
                <a:lnTo>
                  <a:pt x="34637" y="10222"/>
                </a:lnTo>
                <a:lnTo>
                  <a:pt x="34540" y="10903"/>
                </a:lnTo>
                <a:lnTo>
                  <a:pt x="34462" y="11565"/>
                </a:lnTo>
                <a:lnTo>
                  <a:pt x="34423" y="12247"/>
                </a:lnTo>
                <a:lnTo>
                  <a:pt x="34384" y="12928"/>
                </a:lnTo>
                <a:lnTo>
                  <a:pt x="34053" y="12422"/>
                </a:lnTo>
                <a:lnTo>
                  <a:pt x="33858" y="12169"/>
                </a:lnTo>
                <a:lnTo>
                  <a:pt x="33664" y="11955"/>
                </a:lnTo>
                <a:lnTo>
                  <a:pt x="33449" y="11740"/>
                </a:lnTo>
                <a:lnTo>
                  <a:pt x="33216" y="11565"/>
                </a:lnTo>
                <a:lnTo>
                  <a:pt x="32963" y="11429"/>
                </a:lnTo>
                <a:lnTo>
                  <a:pt x="32826" y="11371"/>
                </a:lnTo>
                <a:lnTo>
                  <a:pt x="32690" y="11312"/>
                </a:lnTo>
                <a:lnTo>
                  <a:pt x="32534" y="11293"/>
                </a:lnTo>
                <a:lnTo>
                  <a:pt x="32379" y="11273"/>
                </a:lnTo>
                <a:lnTo>
                  <a:pt x="32242" y="11293"/>
                </a:lnTo>
                <a:lnTo>
                  <a:pt x="32087" y="11312"/>
                </a:lnTo>
                <a:lnTo>
                  <a:pt x="31950" y="11351"/>
                </a:lnTo>
                <a:lnTo>
                  <a:pt x="31795" y="11410"/>
                </a:lnTo>
                <a:lnTo>
                  <a:pt x="31678" y="11487"/>
                </a:lnTo>
                <a:lnTo>
                  <a:pt x="31541" y="11565"/>
                </a:lnTo>
                <a:lnTo>
                  <a:pt x="31425" y="11663"/>
                </a:lnTo>
                <a:lnTo>
                  <a:pt x="31347" y="11779"/>
                </a:lnTo>
                <a:lnTo>
                  <a:pt x="31249" y="11896"/>
                </a:lnTo>
                <a:lnTo>
                  <a:pt x="31191" y="12013"/>
                </a:lnTo>
                <a:lnTo>
                  <a:pt x="31152" y="12130"/>
                </a:lnTo>
                <a:lnTo>
                  <a:pt x="31144" y="12190"/>
                </a:lnTo>
                <a:lnTo>
                  <a:pt x="31133" y="12130"/>
                </a:lnTo>
                <a:lnTo>
                  <a:pt x="31094" y="11935"/>
                </a:lnTo>
                <a:lnTo>
                  <a:pt x="31016" y="11740"/>
                </a:lnTo>
                <a:lnTo>
                  <a:pt x="30918" y="11565"/>
                </a:lnTo>
                <a:lnTo>
                  <a:pt x="30802" y="11390"/>
                </a:lnTo>
                <a:lnTo>
                  <a:pt x="30665" y="11234"/>
                </a:lnTo>
                <a:lnTo>
                  <a:pt x="30529" y="11079"/>
                </a:lnTo>
                <a:lnTo>
                  <a:pt x="30354" y="10942"/>
                </a:lnTo>
                <a:lnTo>
                  <a:pt x="30198" y="10825"/>
                </a:lnTo>
                <a:lnTo>
                  <a:pt x="30003" y="10728"/>
                </a:lnTo>
                <a:lnTo>
                  <a:pt x="29809" y="10631"/>
                </a:lnTo>
                <a:lnTo>
                  <a:pt x="29614" y="10572"/>
                </a:lnTo>
                <a:lnTo>
                  <a:pt x="29419" y="10533"/>
                </a:lnTo>
                <a:lnTo>
                  <a:pt x="29010" y="10533"/>
                </a:lnTo>
                <a:lnTo>
                  <a:pt x="29069" y="10202"/>
                </a:lnTo>
                <a:lnTo>
                  <a:pt x="29108" y="9871"/>
                </a:lnTo>
                <a:lnTo>
                  <a:pt x="29147" y="9540"/>
                </a:lnTo>
                <a:lnTo>
                  <a:pt x="29166" y="9209"/>
                </a:lnTo>
                <a:lnTo>
                  <a:pt x="29186" y="8878"/>
                </a:lnTo>
                <a:lnTo>
                  <a:pt x="29186" y="8547"/>
                </a:lnTo>
                <a:lnTo>
                  <a:pt x="29166" y="8217"/>
                </a:lnTo>
                <a:lnTo>
                  <a:pt x="29127" y="7886"/>
                </a:lnTo>
                <a:lnTo>
                  <a:pt x="29088" y="7555"/>
                </a:lnTo>
                <a:lnTo>
                  <a:pt x="29030" y="7224"/>
                </a:lnTo>
                <a:lnTo>
                  <a:pt x="28971" y="6893"/>
                </a:lnTo>
                <a:lnTo>
                  <a:pt x="28894" y="6562"/>
                </a:lnTo>
                <a:lnTo>
                  <a:pt x="28796" y="6250"/>
                </a:lnTo>
                <a:lnTo>
                  <a:pt x="28699" y="5919"/>
                </a:lnTo>
                <a:lnTo>
                  <a:pt x="28582" y="5608"/>
                </a:lnTo>
                <a:lnTo>
                  <a:pt x="28446" y="5296"/>
                </a:lnTo>
                <a:lnTo>
                  <a:pt x="28310" y="5004"/>
                </a:lnTo>
                <a:lnTo>
                  <a:pt x="28173" y="4693"/>
                </a:lnTo>
                <a:lnTo>
                  <a:pt x="28017" y="4400"/>
                </a:lnTo>
                <a:lnTo>
                  <a:pt x="27842" y="4108"/>
                </a:lnTo>
                <a:lnTo>
                  <a:pt x="27667" y="3836"/>
                </a:lnTo>
                <a:lnTo>
                  <a:pt x="27472" y="3563"/>
                </a:lnTo>
                <a:lnTo>
                  <a:pt x="27278" y="3291"/>
                </a:lnTo>
                <a:lnTo>
                  <a:pt x="27063" y="3018"/>
                </a:lnTo>
                <a:lnTo>
                  <a:pt x="26849" y="2765"/>
                </a:lnTo>
                <a:lnTo>
                  <a:pt x="26616" y="2531"/>
                </a:lnTo>
                <a:lnTo>
                  <a:pt x="26382" y="2298"/>
                </a:lnTo>
                <a:lnTo>
                  <a:pt x="26129" y="2064"/>
                </a:lnTo>
                <a:lnTo>
                  <a:pt x="25876" y="1850"/>
                </a:lnTo>
                <a:lnTo>
                  <a:pt x="25623" y="1655"/>
                </a:lnTo>
                <a:lnTo>
                  <a:pt x="25350" y="1461"/>
                </a:lnTo>
                <a:lnTo>
                  <a:pt x="25058" y="1285"/>
                </a:lnTo>
                <a:lnTo>
                  <a:pt x="24786" y="1110"/>
                </a:lnTo>
                <a:lnTo>
                  <a:pt x="24494" y="954"/>
                </a:lnTo>
                <a:lnTo>
                  <a:pt x="24182" y="799"/>
                </a:lnTo>
                <a:lnTo>
                  <a:pt x="23871" y="662"/>
                </a:lnTo>
                <a:lnTo>
                  <a:pt x="23559" y="546"/>
                </a:lnTo>
                <a:lnTo>
                  <a:pt x="23247" y="429"/>
                </a:lnTo>
                <a:lnTo>
                  <a:pt x="22936" y="351"/>
                </a:lnTo>
                <a:lnTo>
                  <a:pt x="22605" y="253"/>
                </a:lnTo>
                <a:lnTo>
                  <a:pt x="22293" y="195"/>
                </a:lnTo>
                <a:lnTo>
                  <a:pt x="21962" y="117"/>
                </a:lnTo>
                <a:lnTo>
                  <a:pt x="21632" y="78"/>
                </a:lnTo>
                <a:lnTo>
                  <a:pt x="21301" y="39"/>
                </a:lnTo>
                <a:lnTo>
                  <a:pt x="20970" y="20"/>
                </a:lnTo>
                <a:lnTo>
                  <a:pt x="20619" y="0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"/>
          <p:cNvSpPr/>
          <p:nvPr/>
        </p:nvSpPr>
        <p:spPr>
          <a:xfrm rot="10800000">
            <a:off x="7414553" y="5"/>
            <a:ext cx="1732911" cy="1337869"/>
          </a:xfrm>
          <a:custGeom>
            <a:avLst/>
            <a:gdLst/>
            <a:ahLst/>
            <a:cxnLst/>
            <a:rect l="l" t="t" r="r" b="b"/>
            <a:pathLst>
              <a:path w="56364" h="43515" extrusionOk="0">
                <a:moveTo>
                  <a:pt x="2765" y="1"/>
                </a:moveTo>
                <a:lnTo>
                  <a:pt x="2258" y="20"/>
                </a:lnTo>
                <a:lnTo>
                  <a:pt x="1752" y="59"/>
                </a:lnTo>
                <a:lnTo>
                  <a:pt x="1246" y="137"/>
                </a:lnTo>
                <a:lnTo>
                  <a:pt x="759" y="254"/>
                </a:lnTo>
                <a:lnTo>
                  <a:pt x="273" y="390"/>
                </a:lnTo>
                <a:lnTo>
                  <a:pt x="0" y="43515"/>
                </a:lnTo>
                <a:lnTo>
                  <a:pt x="54651" y="43515"/>
                </a:lnTo>
                <a:lnTo>
                  <a:pt x="54748" y="43067"/>
                </a:lnTo>
                <a:lnTo>
                  <a:pt x="54787" y="42853"/>
                </a:lnTo>
                <a:lnTo>
                  <a:pt x="54806" y="42639"/>
                </a:lnTo>
                <a:lnTo>
                  <a:pt x="54826" y="42425"/>
                </a:lnTo>
                <a:lnTo>
                  <a:pt x="54806" y="42211"/>
                </a:lnTo>
                <a:lnTo>
                  <a:pt x="54767" y="42016"/>
                </a:lnTo>
                <a:lnTo>
                  <a:pt x="54690" y="41802"/>
                </a:lnTo>
                <a:lnTo>
                  <a:pt x="54962" y="41626"/>
                </a:lnTo>
                <a:lnTo>
                  <a:pt x="55215" y="41412"/>
                </a:lnTo>
                <a:lnTo>
                  <a:pt x="55449" y="41159"/>
                </a:lnTo>
                <a:lnTo>
                  <a:pt x="55644" y="40906"/>
                </a:lnTo>
                <a:lnTo>
                  <a:pt x="55819" y="40614"/>
                </a:lnTo>
                <a:lnTo>
                  <a:pt x="55975" y="40322"/>
                </a:lnTo>
                <a:lnTo>
                  <a:pt x="56111" y="40010"/>
                </a:lnTo>
                <a:lnTo>
                  <a:pt x="56208" y="39679"/>
                </a:lnTo>
                <a:lnTo>
                  <a:pt x="56286" y="39368"/>
                </a:lnTo>
                <a:lnTo>
                  <a:pt x="56345" y="39037"/>
                </a:lnTo>
                <a:lnTo>
                  <a:pt x="56364" y="38706"/>
                </a:lnTo>
                <a:lnTo>
                  <a:pt x="56364" y="38356"/>
                </a:lnTo>
                <a:lnTo>
                  <a:pt x="56345" y="38025"/>
                </a:lnTo>
                <a:lnTo>
                  <a:pt x="56325" y="37694"/>
                </a:lnTo>
                <a:lnTo>
                  <a:pt x="56267" y="37363"/>
                </a:lnTo>
                <a:lnTo>
                  <a:pt x="56189" y="37032"/>
                </a:lnTo>
                <a:lnTo>
                  <a:pt x="56111" y="36701"/>
                </a:lnTo>
                <a:lnTo>
                  <a:pt x="56014" y="36370"/>
                </a:lnTo>
                <a:lnTo>
                  <a:pt x="55897" y="36058"/>
                </a:lnTo>
                <a:lnTo>
                  <a:pt x="55760" y="35747"/>
                </a:lnTo>
                <a:lnTo>
                  <a:pt x="55624" y="35435"/>
                </a:lnTo>
                <a:lnTo>
                  <a:pt x="55449" y="35143"/>
                </a:lnTo>
                <a:lnTo>
                  <a:pt x="55274" y="34851"/>
                </a:lnTo>
                <a:lnTo>
                  <a:pt x="55079" y="34578"/>
                </a:lnTo>
                <a:lnTo>
                  <a:pt x="54884" y="34306"/>
                </a:lnTo>
                <a:lnTo>
                  <a:pt x="54670" y="34033"/>
                </a:lnTo>
                <a:lnTo>
                  <a:pt x="54437" y="33800"/>
                </a:lnTo>
                <a:lnTo>
                  <a:pt x="54183" y="33566"/>
                </a:lnTo>
                <a:lnTo>
                  <a:pt x="53930" y="33352"/>
                </a:lnTo>
                <a:lnTo>
                  <a:pt x="53658" y="33157"/>
                </a:lnTo>
                <a:lnTo>
                  <a:pt x="53366" y="32963"/>
                </a:lnTo>
                <a:lnTo>
                  <a:pt x="53074" y="32807"/>
                </a:lnTo>
                <a:lnTo>
                  <a:pt x="52762" y="32670"/>
                </a:lnTo>
                <a:lnTo>
                  <a:pt x="52451" y="32534"/>
                </a:lnTo>
                <a:lnTo>
                  <a:pt x="52120" y="32437"/>
                </a:lnTo>
                <a:lnTo>
                  <a:pt x="51789" y="32359"/>
                </a:lnTo>
                <a:lnTo>
                  <a:pt x="51458" y="32301"/>
                </a:lnTo>
                <a:lnTo>
                  <a:pt x="51127" y="32281"/>
                </a:lnTo>
                <a:lnTo>
                  <a:pt x="50776" y="32262"/>
                </a:lnTo>
                <a:lnTo>
                  <a:pt x="50445" y="32281"/>
                </a:lnTo>
                <a:lnTo>
                  <a:pt x="50114" y="32320"/>
                </a:lnTo>
                <a:lnTo>
                  <a:pt x="49783" y="32378"/>
                </a:lnTo>
                <a:lnTo>
                  <a:pt x="49452" y="32456"/>
                </a:lnTo>
                <a:lnTo>
                  <a:pt x="49141" y="32573"/>
                </a:lnTo>
                <a:lnTo>
                  <a:pt x="48829" y="32709"/>
                </a:lnTo>
                <a:lnTo>
                  <a:pt x="48537" y="32865"/>
                </a:lnTo>
                <a:lnTo>
                  <a:pt x="48245" y="33040"/>
                </a:lnTo>
                <a:lnTo>
                  <a:pt x="47973" y="33255"/>
                </a:lnTo>
                <a:lnTo>
                  <a:pt x="48051" y="32846"/>
                </a:lnTo>
                <a:lnTo>
                  <a:pt x="48051" y="32632"/>
                </a:lnTo>
                <a:lnTo>
                  <a:pt x="48051" y="32437"/>
                </a:lnTo>
                <a:lnTo>
                  <a:pt x="48051" y="32242"/>
                </a:lnTo>
                <a:lnTo>
                  <a:pt x="48031" y="32047"/>
                </a:lnTo>
                <a:lnTo>
                  <a:pt x="47992" y="31872"/>
                </a:lnTo>
                <a:lnTo>
                  <a:pt x="47934" y="31678"/>
                </a:lnTo>
                <a:lnTo>
                  <a:pt x="47875" y="31502"/>
                </a:lnTo>
                <a:lnTo>
                  <a:pt x="47797" y="31347"/>
                </a:lnTo>
                <a:lnTo>
                  <a:pt x="47700" y="31171"/>
                </a:lnTo>
                <a:lnTo>
                  <a:pt x="47603" y="31016"/>
                </a:lnTo>
                <a:lnTo>
                  <a:pt x="47486" y="30879"/>
                </a:lnTo>
                <a:lnTo>
                  <a:pt x="47330" y="30743"/>
                </a:lnTo>
                <a:lnTo>
                  <a:pt x="47194" y="30607"/>
                </a:lnTo>
                <a:lnTo>
                  <a:pt x="47019" y="30490"/>
                </a:lnTo>
                <a:lnTo>
                  <a:pt x="46824" y="30393"/>
                </a:lnTo>
                <a:lnTo>
                  <a:pt x="46649" y="30295"/>
                </a:lnTo>
                <a:lnTo>
                  <a:pt x="46454" y="30237"/>
                </a:lnTo>
                <a:lnTo>
                  <a:pt x="46240" y="30178"/>
                </a:lnTo>
                <a:lnTo>
                  <a:pt x="46045" y="30120"/>
                </a:lnTo>
                <a:lnTo>
                  <a:pt x="45831" y="30100"/>
                </a:lnTo>
                <a:lnTo>
                  <a:pt x="45617" y="30081"/>
                </a:lnTo>
                <a:lnTo>
                  <a:pt x="45403" y="30081"/>
                </a:lnTo>
                <a:lnTo>
                  <a:pt x="45208" y="30100"/>
                </a:lnTo>
                <a:lnTo>
                  <a:pt x="44994" y="30139"/>
                </a:lnTo>
                <a:lnTo>
                  <a:pt x="44799" y="30178"/>
                </a:lnTo>
                <a:lnTo>
                  <a:pt x="44585" y="30237"/>
                </a:lnTo>
                <a:lnTo>
                  <a:pt x="44390" y="30315"/>
                </a:lnTo>
                <a:lnTo>
                  <a:pt x="44215" y="30412"/>
                </a:lnTo>
                <a:lnTo>
                  <a:pt x="44020" y="30509"/>
                </a:lnTo>
                <a:lnTo>
                  <a:pt x="43845" y="30646"/>
                </a:lnTo>
                <a:lnTo>
                  <a:pt x="43962" y="30159"/>
                </a:lnTo>
                <a:lnTo>
                  <a:pt x="44059" y="29692"/>
                </a:lnTo>
                <a:lnTo>
                  <a:pt x="44137" y="29205"/>
                </a:lnTo>
                <a:lnTo>
                  <a:pt x="44176" y="28718"/>
                </a:lnTo>
                <a:lnTo>
                  <a:pt x="44215" y="28231"/>
                </a:lnTo>
                <a:lnTo>
                  <a:pt x="44215" y="27745"/>
                </a:lnTo>
                <a:lnTo>
                  <a:pt x="44196" y="27258"/>
                </a:lnTo>
                <a:lnTo>
                  <a:pt x="44176" y="26771"/>
                </a:lnTo>
                <a:lnTo>
                  <a:pt x="44118" y="26304"/>
                </a:lnTo>
                <a:lnTo>
                  <a:pt x="44020" y="25817"/>
                </a:lnTo>
                <a:lnTo>
                  <a:pt x="43923" y="25350"/>
                </a:lnTo>
                <a:lnTo>
                  <a:pt x="43787" y="24883"/>
                </a:lnTo>
                <a:lnTo>
                  <a:pt x="43612" y="24435"/>
                </a:lnTo>
                <a:lnTo>
                  <a:pt x="43436" y="24007"/>
                </a:lnTo>
                <a:lnTo>
                  <a:pt x="43222" y="23559"/>
                </a:lnTo>
                <a:lnTo>
                  <a:pt x="42969" y="23150"/>
                </a:lnTo>
                <a:lnTo>
                  <a:pt x="42696" y="22741"/>
                </a:lnTo>
                <a:lnTo>
                  <a:pt x="42404" y="22371"/>
                </a:lnTo>
                <a:lnTo>
                  <a:pt x="42073" y="22001"/>
                </a:lnTo>
                <a:lnTo>
                  <a:pt x="41723" y="21670"/>
                </a:lnTo>
                <a:lnTo>
                  <a:pt x="41334" y="21359"/>
                </a:lnTo>
                <a:lnTo>
                  <a:pt x="40944" y="21086"/>
                </a:lnTo>
                <a:lnTo>
                  <a:pt x="40535" y="20833"/>
                </a:lnTo>
                <a:lnTo>
                  <a:pt x="40088" y="20599"/>
                </a:lnTo>
                <a:lnTo>
                  <a:pt x="39659" y="20405"/>
                </a:lnTo>
                <a:lnTo>
                  <a:pt x="39192" y="20268"/>
                </a:lnTo>
                <a:lnTo>
                  <a:pt x="38725" y="20132"/>
                </a:lnTo>
                <a:lnTo>
                  <a:pt x="38257" y="20054"/>
                </a:lnTo>
                <a:lnTo>
                  <a:pt x="37790" y="20015"/>
                </a:lnTo>
                <a:lnTo>
                  <a:pt x="37303" y="20015"/>
                </a:lnTo>
                <a:lnTo>
                  <a:pt x="36836" y="20074"/>
                </a:lnTo>
                <a:lnTo>
                  <a:pt x="36369" y="20152"/>
                </a:lnTo>
                <a:lnTo>
                  <a:pt x="36116" y="20229"/>
                </a:lnTo>
                <a:lnTo>
                  <a:pt x="35863" y="20307"/>
                </a:lnTo>
                <a:lnTo>
                  <a:pt x="35629" y="20385"/>
                </a:lnTo>
                <a:lnTo>
                  <a:pt x="35376" y="20502"/>
                </a:lnTo>
                <a:lnTo>
                  <a:pt x="34909" y="20736"/>
                </a:lnTo>
                <a:lnTo>
                  <a:pt x="34480" y="21008"/>
                </a:lnTo>
                <a:lnTo>
                  <a:pt x="34052" y="21300"/>
                </a:lnTo>
                <a:lnTo>
                  <a:pt x="33643" y="21651"/>
                </a:lnTo>
                <a:lnTo>
                  <a:pt x="33273" y="22001"/>
                </a:lnTo>
                <a:lnTo>
                  <a:pt x="32923" y="22391"/>
                </a:lnTo>
                <a:lnTo>
                  <a:pt x="32592" y="22799"/>
                </a:lnTo>
                <a:lnTo>
                  <a:pt x="32280" y="23228"/>
                </a:lnTo>
                <a:lnTo>
                  <a:pt x="31988" y="23656"/>
                </a:lnTo>
                <a:lnTo>
                  <a:pt x="31716" y="24104"/>
                </a:lnTo>
                <a:lnTo>
                  <a:pt x="31463" y="24571"/>
                </a:lnTo>
                <a:lnTo>
                  <a:pt x="31229" y="25038"/>
                </a:lnTo>
                <a:lnTo>
                  <a:pt x="30995" y="25506"/>
                </a:lnTo>
                <a:lnTo>
                  <a:pt x="30845" y="25833"/>
                </a:lnTo>
                <a:lnTo>
                  <a:pt x="30845" y="25833"/>
                </a:lnTo>
                <a:lnTo>
                  <a:pt x="30879" y="25700"/>
                </a:lnTo>
                <a:lnTo>
                  <a:pt x="30917" y="25545"/>
                </a:lnTo>
                <a:lnTo>
                  <a:pt x="30937" y="25369"/>
                </a:lnTo>
                <a:lnTo>
                  <a:pt x="30937" y="25194"/>
                </a:lnTo>
                <a:lnTo>
                  <a:pt x="30917" y="25038"/>
                </a:lnTo>
                <a:lnTo>
                  <a:pt x="30879" y="24883"/>
                </a:lnTo>
                <a:lnTo>
                  <a:pt x="30840" y="24766"/>
                </a:lnTo>
                <a:lnTo>
                  <a:pt x="30762" y="24649"/>
                </a:lnTo>
                <a:lnTo>
                  <a:pt x="30684" y="24552"/>
                </a:lnTo>
                <a:lnTo>
                  <a:pt x="30489" y="24376"/>
                </a:lnTo>
                <a:lnTo>
                  <a:pt x="30294" y="24221"/>
                </a:lnTo>
                <a:lnTo>
                  <a:pt x="30061" y="24084"/>
                </a:lnTo>
                <a:lnTo>
                  <a:pt x="29847" y="23968"/>
                </a:lnTo>
                <a:lnTo>
                  <a:pt x="29613" y="23890"/>
                </a:lnTo>
                <a:lnTo>
                  <a:pt x="29399" y="23812"/>
                </a:lnTo>
                <a:lnTo>
                  <a:pt x="29165" y="23753"/>
                </a:lnTo>
                <a:lnTo>
                  <a:pt x="28912" y="23715"/>
                </a:lnTo>
                <a:lnTo>
                  <a:pt x="28678" y="23676"/>
                </a:lnTo>
                <a:lnTo>
                  <a:pt x="28192" y="23676"/>
                </a:lnTo>
                <a:lnTo>
                  <a:pt x="27958" y="23715"/>
                </a:lnTo>
                <a:lnTo>
                  <a:pt x="27724" y="23753"/>
                </a:lnTo>
                <a:lnTo>
                  <a:pt x="27491" y="23812"/>
                </a:lnTo>
                <a:lnTo>
                  <a:pt x="27257" y="23870"/>
                </a:lnTo>
                <a:lnTo>
                  <a:pt x="27024" y="23968"/>
                </a:lnTo>
                <a:lnTo>
                  <a:pt x="26809" y="24065"/>
                </a:lnTo>
                <a:lnTo>
                  <a:pt x="26595" y="24182"/>
                </a:lnTo>
                <a:lnTo>
                  <a:pt x="26401" y="24318"/>
                </a:lnTo>
                <a:lnTo>
                  <a:pt x="26401" y="24318"/>
                </a:lnTo>
                <a:lnTo>
                  <a:pt x="26790" y="24026"/>
                </a:lnTo>
                <a:lnTo>
                  <a:pt x="27179" y="23753"/>
                </a:lnTo>
                <a:lnTo>
                  <a:pt x="27355" y="23598"/>
                </a:lnTo>
                <a:lnTo>
                  <a:pt x="27510" y="23442"/>
                </a:lnTo>
                <a:lnTo>
                  <a:pt x="27647" y="23247"/>
                </a:lnTo>
                <a:lnTo>
                  <a:pt x="27783" y="23033"/>
                </a:lnTo>
                <a:lnTo>
                  <a:pt x="27880" y="22819"/>
                </a:lnTo>
                <a:lnTo>
                  <a:pt x="27939" y="22585"/>
                </a:lnTo>
                <a:lnTo>
                  <a:pt x="27997" y="22332"/>
                </a:lnTo>
                <a:lnTo>
                  <a:pt x="28036" y="22079"/>
                </a:lnTo>
                <a:lnTo>
                  <a:pt x="28036" y="21845"/>
                </a:lnTo>
                <a:lnTo>
                  <a:pt x="28017" y="21592"/>
                </a:lnTo>
                <a:lnTo>
                  <a:pt x="27958" y="21359"/>
                </a:lnTo>
                <a:lnTo>
                  <a:pt x="27880" y="21125"/>
                </a:lnTo>
                <a:lnTo>
                  <a:pt x="27763" y="20911"/>
                </a:lnTo>
                <a:lnTo>
                  <a:pt x="27608" y="20716"/>
                </a:lnTo>
                <a:lnTo>
                  <a:pt x="27432" y="20541"/>
                </a:lnTo>
                <a:lnTo>
                  <a:pt x="27238" y="20385"/>
                </a:lnTo>
                <a:lnTo>
                  <a:pt x="27024" y="20268"/>
                </a:lnTo>
                <a:lnTo>
                  <a:pt x="26790" y="20191"/>
                </a:lnTo>
                <a:lnTo>
                  <a:pt x="26556" y="20152"/>
                </a:lnTo>
                <a:lnTo>
                  <a:pt x="26303" y="20152"/>
                </a:lnTo>
                <a:lnTo>
                  <a:pt x="26693" y="19743"/>
                </a:lnTo>
                <a:lnTo>
                  <a:pt x="27063" y="19295"/>
                </a:lnTo>
                <a:lnTo>
                  <a:pt x="27413" y="18847"/>
                </a:lnTo>
                <a:lnTo>
                  <a:pt x="27763" y="18399"/>
                </a:lnTo>
                <a:lnTo>
                  <a:pt x="28094" y="17932"/>
                </a:lnTo>
                <a:lnTo>
                  <a:pt x="28406" y="17465"/>
                </a:lnTo>
                <a:lnTo>
                  <a:pt x="28717" y="16978"/>
                </a:lnTo>
                <a:lnTo>
                  <a:pt x="29009" y="16491"/>
                </a:lnTo>
                <a:lnTo>
                  <a:pt x="29282" y="15985"/>
                </a:lnTo>
                <a:lnTo>
                  <a:pt x="29535" y="15479"/>
                </a:lnTo>
                <a:lnTo>
                  <a:pt x="29769" y="14973"/>
                </a:lnTo>
                <a:lnTo>
                  <a:pt x="29983" y="14447"/>
                </a:lnTo>
                <a:lnTo>
                  <a:pt x="30178" y="13902"/>
                </a:lnTo>
                <a:lnTo>
                  <a:pt x="30353" y="13357"/>
                </a:lnTo>
                <a:lnTo>
                  <a:pt x="30489" y="12812"/>
                </a:lnTo>
                <a:lnTo>
                  <a:pt x="30625" y="12266"/>
                </a:lnTo>
                <a:lnTo>
                  <a:pt x="30723" y="11702"/>
                </a:lnTo>
                <a:lnTo>
                  <a:pt x="30781" y="11137"/>
                </a:lnTo>
                <a:lnTo>
                  <a:pt x="30801" y="10553"/>
                </a:lnTo>
                <a:lnTo>
                  <a:pt x="30801" y="9989"/>
                </a:lnTo>
                <a:lnTo>
                  <a:pt x="30762" y="9404"/>
                </a:lnTo>
                <a:lnTo>
                  <a:pt x="30684" y="8840"/>
                </a:lnTo>
                <a:lnTo>
                  <a:pt x="30567" y="8275"/>
                </a:lnTo>
                <a:lnTo>
                  <a:pt x="30411" y="7730"/>
                </a:lnTo>
                <a:lnTo>
                  <a:pt x="30236" y="7185"/>
                </a:lnTo>
                <a:lnTo>
                  <a:pt x="30002" y="6679"/>
                </a:lnTo>
                <a:lnTo>
                  <a:pt x="29749" y="6172"/>
                </a:lnTo>
                <a:lnTo>
                  <a:pt x="29457" y="5705"/>
                </a:lnTo>
                <a:lnTo>
                  <a:pt x="29126" y="5257"/>
                </a:lnTo>
                <a:lnTo>
                  <a:pt x="28951" y="5043"/>
                </a:lnTo>
                <a:lnTo>
                  <a:pt x="28756" y="4829"/>
                </a:lnTo>
                <a:lnTo>
                  <a:pt x="28562" y="4634"/>
                </a:lnTo>
                <a:lnTo>
                  <a:pt x="28347" y="4440"/>
                </a:lnTo>
                <a:lnTo>
                  <a:pt x="28133" y="4264"/>
                </a:lnTo>
                <a:lnTo>
                  <a:pt x="27919" y="4089"/>
                </a:lnTo>
                <a:lnTo>
                  <a:pt x="27686" y="3934"/>
                </a:lnTo>
                <a:lnTo>
                  <a:pt x="27452" y="3797"/>
                </a:lnTo>
                <a:lnTo>
                  <a:pt x="27218" y="3661"/>
                </a:lnTo>
                <a:lnTo>
                  <a:pt x="26985" y="3544"/>
                </a:lnTo>
                <a:lnTo>
                  <a:pt x="26478" y="3330"/>
                </a:lnTo>
                <a:lnTo>
                  <a:pt x="25972" y="3155"/>
                </a:lnTo>
                <a:lnTo>
                  <a:pt x="25447" y="3018"/>
                </a:lnTo>
                <a:lnTo>
                  <a:pt x="24921" y="2921"/>
                </a:lnTo>
                <a:lnTo>
                  <a:pt x="24376" y="2863"/>
                </a:lnTo>
                <a:lnTo>
                  <a:pt x="23831" y="2863"/>
                </a:lnTo>
                <a:lnTo>
                  <a:pt x="23285" y="2882"/>
                </a:lnTo>
                <a:lnTo>
                  <a:pt x="22740" y="2941"/>
                </a:lnTo>
                <a:lnTo>
                  <a:pt x="22195" y="3018"/>
                </a:lnTo>
                <a:lnTo>
                  <a:pt x="21650" y="3155"/>
                </a:lnTo>
                <a:lnTo>
                  <a:pt x="21124" y="3310"/>
                </a:lnTo>
                <a:lnTo>
                  <a:pt x="20618" y="3505"/>
                </a:lnTo>
                <a:lnTo>
                  <a:pt x="20112" y="3739"/>
                </a:lnTo>
                <a:lnTo>
                  <a:pt x="19625" y="3992"/>
                </a:lnTo>
                <a:lnTo>
                  <a:pt x="19177" y="4245"/>
                </a:lnTo>
                <a:lnTo>
                  <a:pt x="18749" y="4537"/>
                </a:lnTo>
                <a:lnTo>
                  <a:pt x="18340" y="4849"/>
                </a:lnTo>
                <a:lnTo>
                  <a:pt x="17951" y="5180"/>
                </a:lnTo>
                <a:lnTo>
                  <a:pt x="17581" y="5530"/>
                </a:lnTo>
                <a:lnTo>
                  <a:pt x="17211" y="5880"/>
                </a:lnTo>
                <a:lnTo>
                  <a:pt x="16861" y="6270"/>
                </a:lnTo>
                <a:lnTo>
                  <a:pt x="16530" y="6659"/>
                </a:lnTo>
                <a:lnTo>
                  <a:pt x="16218" y="7068"/>
                </a:lnTo>
                <a:lnTo>
                  <a:pt x="15907" y="7477"/>
                </a:lnTo>
                <a:lnTo>
                  <a:pt x="15614" y="7905"/>
                </a:lnTo>
                <a:lnTo>
                  <a:pt x="15342" y="8353"/>
                </a:lnTo>
                <a:lnTo>
                  <a:pt x="15069" y="8801"/>
                </a:lnTo>
                <a:lnTo>
                  <a:pt x="14836" y="9249"/>
                </a:lnTo>
                <a:lnTo>
                  <a:pt x="14583" y="9716"/>
                </a:lnTo>
                <a:lnTo>
                  <a:pt x="14368" y="10183"/>
                </a:lnTo>
                <a:lnTo>
                  <a:pt x="14368" y="10183"/>
                </a:lnTo>
                <a:lnTo>
                  <a:pt x="14407" y="10008"/>
                </a:lnTo>
                <a:lnTo>
                  <a:pt x="14427" y="9813"/>
                </a:lnTo>
                <a:lnTo>
                  <a:pt x="14446" y="9619"/>
                </a:lnTo>
                <a:lnTo>
                  <a:pt x="14427" y="9443"/>
                </a:lnTo>
                <a:lnTo>
                  <a:pt x="14388" y="9249"/>
                </a:lnTo>
                <a:lnTo>
                  <a:pt x="14349" y="9054"/>
                </a:lnTo>
                <a:lnTo>
                  <a:pt x="14291" y="8859"/>
                </a:lnTo>
                <a:lnTo>
                  <a:pt x="14213" y="8684"/>
                </a:lnTo>
                <a:lnTo>
                  <a:pt x="14135" y="8509"/>
                </a:lnTo>
                <a:lnTo>
                  <a:pt x="14018" y="8334"/>
                </a:lnTo>
                <a:lnTo>
                  <a:pt x="13901" y="8178"/>
                </a:lnTo>
                <a:lnTo>
                  <a:pt x="13784" y="8042"/>
                </a:lnTo>
                <a:lnTo>
                  <a:pt x="13648" y="7905"/>
                </a:lnTo>
                <a:lnTo>
                  <a:pt x="13492" y="7769"/>
                </a:lnTo>
                <a:lnTo>
                  <a:pt x="13337" y="7672"/>
                </a:lnTo>
                <a:lnTo>
                  <a:pt x="13161" y="7574"/>
                </a:lnTo>
                <a:lnTo>
                  <a:pt x="12967" y="7496"/>
                </a:lnTo>
                <a:lnTo>
                  <a:pt x="12752" y="7438"/>
                </a:lnTo>
                <a:lnTo>
                  <a:pt x="12538" y="7399"/>
                </a:lnTo>
                <a:lnTo>
                  <a:pt x="12091" y="7399"/>
                </a:lnTo>
                <a:lnTo>
                  <a:pt x="11876" y="7438"/>
                </a:lnTo>
                <a:lnTo>
                  <a:pt x="11662" y="7496"/>
                </a:lnTo>
                <a:lnTo>
                  <a:pt x="11448" y="7574"/>
                </a:lnTo>
                <a:lnTo>
                  <a:pt x="11253" y="7672"/>
                </a:lnTo>
                <a:lnTo>
                  <a:pt x="11059" y="7788"/>
                </a:lnTo>
                <a:lnTo>
                  <a:pt x="10883" y="7925"/>
                </a:lnTo>
                <a:lnTo>
                  <a:pt x="10728" y="8081"/>
                </a:lnTo>
                <a:lnTo>
                  <a:pt x="10572" y="8236"/>
                </a:lnTo>
                <a:lnTo>
                  <a:pt x="10455" y="8411"/>
                </a:lnTo>
                <a:lnTo>
                  <a:pt x="10338" y="8606"/>
                </a:lnTo>
                <a:lnTo>
                  <a:pt x="10260" y="8820"/>
                </a:lnTo>
                <a:lnTo>
                  <a:pt x="10338" y="8567"/>
                </a:lnTo>
                <a:lnTo>
                  <a:pt x="10397" y="8334"/>
                </a:lnTo>
                <a:lnTo>
                  <a:pt x="10513" y="7847"/>
                </a:lnTo>
                <a:lnTo>
                  <a:pt x="10552" y="7341"/>
                </a:lnTo>
                <a:lnTo>
                  <a:pt x="10572" y="6854"/>
                </a:lnTo>
                <a:lnTo>
                  <a:pt x="10552" y="6348"/>
                </a:lnTo>
                <a:lnTo>
                  <a:pt x="10475" y="5861"/>
                </a:lnTo>
                <a:lnTo>
                  <a:pt x="10377" y="5374"/>
                </a:lnTo>
                <a:lnTo>
                  <a:pt x="10241" y="4888"/>
                </a:lnTo>
                <a:lnTo>
                  <a:pt x="10066" y="4401"/>
                </a:lnTo>
                <a:lnTo>
                  <a:pt x="9852" y="3953"/>
                </a:lnTo>
                <a:lnTo>
                  <a:pt x="9598" y="3505"/>
                </a:lnTo>
                <a:lnTo>
                  <a:pt x="9326" y="3077"/>
                </a:lnTo>
                <a:lnTo>
                  <a:pt x="9034" y="2668"/>
                </a:lnTo>
                <a:lnTo>
                  <a:pt x="8683" y="2298"/>
                </a:lnTo>
                <a:lnTo>
                  <a:pt x="8333" y="1948"/>
                </a:lnTo>
                <a:lnTo>
                  <a:pt x="7944" y="1617"/>
                </a:lnTo>
                <a:lnTo>
                  <a:pt x="7535" y="1325"/>
                </a:lnTo>
                <a:lnTo>
                  <a:pt x="7106" y="1052"/>
                </a:lnTo>
                <a:lnTo>
                  <a:pt x="6678" y="818"/>
                </a:lnTo>
                <a:lnTo>
                  <a:pt x="6211" y="624"/>
                </a:lnTo>
                <a:lnTo>
                  <a:pt x="5743" y="448"/>
                </a:lnTo>
                <a:lnTo>
                  <a:pt x="5257" y="293"/>
                </a:lnTo>
                <a:lnTo>
                  <a:pt x="4770" y="176"/>
                </a:lnTo>
                <a:lnTo>
                  <a:pt x="4283" y="79"/>
                </a:lnTo>
                <a:lnTo>
                  <a:pt x="3777" y="20"/>
                </a:lnTo>
                <a:lnTo>
                  <a:pt x="3271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"/>
          <p:cNvSpPr/>
          <p:nvPr/>
        </p:nvSpPr>
        <p:spPr>
          <a:xfrm rot="10800000">
            <a:off x="-429734" y="-255025"/>
            <a:ext cx="1665887" cy="763214"/>
          </a:xfrm>
          <a:custGeom>
            <a:avLst/>
            <a:gdLst/>
            <a:ahLst/>
            <a:cxnLst/>
            <a:rect l="l" t="t" r="r" b="b"/>
            <a:pathLst>
              <a:path w="54184" h="24824" extrusionOk="0">
                <a:moveTo>
                  <a:pt x="15712" y="0"/>
                </a:moveTo>
                <a:lnTo>
                  <a:pt x="15440" y="20"/>
                </a:lnTo>
                <a:lnTo>
                  <a:pt x="15167" y="58"/>
                </a:lnTo>
                <a:lnTo>
                  <a:pt x="14836" y="136"/>
                </a:lnTo>
                <a:lnTo>
                  <a:pt x="14505" y="234"/>
                </a:lnTo>
                <a:lnTo>
                  <a:pt x="14174" y="350"/>
                </a:lnTo>
                <a:lnTo>
                  <a:pt x="13863" y="487"/>
                </a:lnTo>
                <a:lnTo>
                  <a:pt x="13571" y="662"/>
                </a:lnTo>
                <a:lnTo>
                  <a:pt x="13279" y="837"/>
                </a:lnTo>
                <a:lnTo>
                  <a:pt x="12986" y="1051"/>
                </a:lnTo>
                <a:lnTo>
                  <a:pt x="12733" y="1266"/>
                </a:lnTo>
                <a:lnTo>
                  <a:pt x="12480" y="1499"/>
                </a:lnTo>
                <a:lnTo>
                  <a:pt x="12227" y="1752"/>
                </a:lnTo>
                <a:lnTo>
                  <a:pt x="11994" y="2025"/>
                </a:lnTo>
                <a:lnTo>
                  <a:pt x="11779" y="2297"/>
                </a:lnTo>
                <a:lnTo>
                  <a:pt x="11585" y="2589"/>
                </a:lnTo>
                <a:lnTo>
                  <a:pt x="11409" y="2882"/>
                </a:lnTo>
                <a:lnTo>
                  <a:pt x="11234" y="3193"/>
                </a:lnTo>
                <a:lnTo>
                  <a:pt x="11078" y="3505"/>
                </a:lnTo>
                <a:lnTo>
                  <a:pt x="10942" y="3816"/>
                </a:lnTo>
                <a:lnTo>
                  <a:pt x="10825" y="4147"/>
                </a:lnTo>
                <a:lnTo>
                  <a:pt x="10709" y="4478"/>
                </a:lnTo>
                <a:lnTo>
                  <a:pt x="10611" y="4809"/>
                </a:lnTo>
                <a:lnTo>
                  <a:pt x="10533" y="5140"/>
                </a:lnTo>
                <a:lnTo>
                  <a:pt x="10455" y="5471"/>
                </a:lnTo>
                <a:lnTo>
                  <a:pt x="10339" y="6152"/>
                </a:lnTo>
                <a:lnTo>
                  <a:pt x="10261" y="6853"/>
                </a:lnTo>
                <a:lnTo>
                  <a:pt x="10202" y="7554"/>
                </a:lnTo>
                <a:lnTo>
                  <a:pt x="10183" y="8255"/>
                </a:lnTo>
                <a:lnTo>
                  <a:pt x="10183" y="8937"/>
                </a:lnTo>
                <a:lnTo>
                  <a:pt x="10027" y="8859"/>
                </a:lnTo>
                <a:lnTo>
                  <a:pt x="9891" y="8761"/>
                </a:lnTo>
                <a:lnTo>
                  <a:pt x="9735" y="8703"/>
                </a:lnTo>
                <a:lnTo>
                  <a:pt x="9560" y="8644"/>
                </a:lnTo>
                <a:lnTo>
                  <a:pt x="9404" y="8606"/>
                </a:lnTo>
                <a:lnTo>
                  <a:pt x="9229" y="8567"/>
                </a:lnTo>
                <a:lnTo>
                  <a:pt x="9054" y="8547"/>
                </a:lnTo>
                <a:lnTo>
                  <a:pt x="8703" y="8547"/>
                </a:lnTo>
                <a:lnTo>
                  <a:pt x="8528" y="8567"/>
                </a:lnTo>
                <a:lnTo>
                  <a:pt x="8372" y="8606"/>
                </a:lnTo>
                <a:lnTo>
                  <a:pt x="8197" y="8644"/>
                </a:lnTo>
                <a:lnTo>
                  <a:pt x="8041" y="8703"/>
                </a:lnTo>
                <a:lnTo>
                  <a:pt x="7885" y="8761"/>
                </a:lnTo>
                <a:lnTo>
                  <a:pt x="7730" y="8859"/>
                </a:lnTo>
                <a:lnTo>
                  <a:pt x="7574" y="8956"/>
                </a:lnTo>
                <a:lnTo>
                  <a:pt x="7438" y="9053"/>
                </a:lnTo>
                <a:lnTo>
                  <a:pt x="7321" y="9170"/>
                </a:lnTo>
                <a:lnTo>
                  <a:pt x="7204" y="9287"/>
                </a:lnTo>
                <a:lnTo>
                  <a:pt x="7087" y="9423"/>
                </a:lnTo>
                <a:lnTo>
                  <a:pt x="6990" y="9579"/>
                </a:lnTo>
                <a:lnTo>
                  <a:pt x="6912" y="9715"/>
                </a:lnTo>
                <a:lnTo>
                  <a:pt x="6834" y="9871"/>
                </a:lnTo>
                <a:lnTo>
                  <a:pt x="6776" y="10046"/>
                </a:lnTo>
                <a:lnTo>
                  <a:pt x="6717" y="10202"/>
                </a:lnTo>
                <a:lnTo>
                  <a:pt x="6678" y="10377"/>
                </a:lnTo>
                <a:lnTo>
                  <a:pt x="6639" y="10552"/>
                </a:lnTo>
                <a:lnTo>
                  <a:pt x="6639" y="10708"/>
                </a:lnTo>
                <a:lnTo>
                  <a:pt x="6639" y="10883"/>
                </a:lnTo>
                <a:lnTo>
                  <a:pt x="6639" y="11059"/>
                </a:lnTo>
                <a:lnTo>
                  <a:pt x="6678" y="11234"/>
                </a:lnTo>
                <a:lnTo>
                  <a:pt x="6717" y="11409"/>
                </a:lnTo>
                <a:lnTo>
                  <a:pt x="6542" y="11214"/>
                </a:lnTo>
                <a:lnTo>
                  <a:pt x="6367" y="11059"/>
                </a:lnTo>
                <a:lnTo>
                  <a:pt x="6153" y="10903"/>
                </a:lnTo>
                <a:lnTo>
                  <a:pt x="5939" y="10786"/>
                </a:lnTo>
                <a:lnTo>
                  <a:pt x="5705" y="10689"/>
                </a:lnTo>
                <a:lnTo>
                  <a:pt x="5471" y="10630"/>
                </a:lnTo>
                <a:lnTo>
                  <a:pt x="5218" y="10572"/>
                </a:lnTo>
                <a:lnTo>
                  <a:pt x="4965" y="10552"/>
                </a:lnTo>
                <a:lnTo>
                  <a:pt x="4731" y="10552"/>
                </a:lnTo>
                <a:lnTo>
                  <a:pt x="4478" y="10572"/>
                </a:lnTo>
                <a:lnTo>
                  <a:pt x="4225" y="10630"/>
                </a:lnTo>
                <a:lnTo>
                  <a:pt x="3992" y="10689"/>
                </a:lnTo>
                <a:lnTo>
                  <a:pt x="3758" y="10786"/>
                </a:lnTo>
                <a:lnTo>
                  <a:pt x="3544" y="10903"/>
                </a:lnTo>
                <a:lnTo>
                  <a:pt x="3349" y="11059"/>
                </a:lnTo>
                <a:lnTo>
                  <a:pt x="3154" y="11234"/>
                </a:lnTo>
                <a:lnTo>
                  <a:pt x="2999" y="11409"/>
                </a:lnTo>
                <a:lnTo>
                  <a:pt x="2862" y="11623"/>
                </a:lnTo>
                <a:lnTo>
                  <a:pt x="2765" y="11837"/>
                </a:lnTo>
                <a:lnTo>
                  <a:pt x="2668" y="12071"/>
                </a:lnTo>
                <a:lnTo>
                  <a:pt x="2609" y="12324"/>
                </a:lnTo>
                <a:lnTo>
                  <a:pt x="2570" y="12558"/>
                </a:lnTo>
                <a:lnTo>
                  <a:pt x="2570" y="12811"/>
                </a:lnTo>
                <a:lnTo>
                  <a:pt x="2570" y="13064"/>
                </a:lnTo>
                <a:lnTo>
                  <a:pt x="2609" y="13317"/>
                </a:lnTo>
                <a:lnTo>
                  <a:pt x="2668" y="13551"/>
                </a:lnTo>
                <a:lnTo>
                  <a:pt x="2746" y="13784"/>
                </a:lnTo>
                <a:lnTo>
                  <a:pt x="2862" y="14018"/>
                </a:lnTo>
                <a:lnTo>
                  <a:pt x="2979" y="14232"/>
                </a:lnTo>
                <a:lnTo>
                  <a:pt x="3135" y="14427"/>
                </a:lnTo>
                <a:lnTo>
                  <a:pt x="3310" y="14602"/>
                </a:lnTo>
                <a:lnTo>
                  <a:pt x="3505" y="14758"/>
                </a:lnTo>
                <a:lnTo>
                  <a:pt x="3505" y="14758"/>
                </a:lnTo>
                <a:lnTo>
                  <a:pt x="3349" y="14719"/>
                </a:lnTo>
                <a:lnTo>
                  <a:pt x="3193" y="14680"/>
                </a:lnTo>
                <a:lnTo>
                  <a:pt x="2882" y="14641"/>
                </a:lnTo>
                <a:lnTo>
                  <a:pt x="2590" y="14661"/>
                </a:lnTo>
                <a:lnTo>
                  <a:pt x="2278" y="14699"/>
                </a:lnTo>
                <a:lnTo>
                  <a:pt x="1986" y="14797"/>
                </a:lnTo>
                <a:lnTo>
                  <a:pt x="1694" y="14914"/>
                </a:lnTo>
                <a:lnTo>
                  <a:pt x="1422" y="15069"/>
                </a:lnTo>
                <a:lnTo>
                  <a:pt x="1169" y="15264"/>
                </a:lnTo>
                <a:lnTo>
                  <a:pt x="935" y="15478"/>
                </a:lnTo>
                <a:lnTo>
                  <a:pt x="721" y="15712"/>
                </a:lnTo>
                <a:lnTo>
                  <a:pt x="526" y="15965"/>
                </a:lnTo>
                <a:lnTo>
                  <a:pt x="351" y="16238"/>
                </a:lnTo>
                <a:lnTo>
                  <a:pt x="215" y="16530"/>
                </a:lnTo>
                <a:lnTo>
                  <a:pt x="98" y="16841"/>
                </a:lnTo>
                <a:lnTo>
                  <a:pt x="20" y="17153"/>
                </a:lnTo>
                <a:lnTo>
                  <a:pt x="0" y="17464"/>
                </a:lnTo>
                <a:lnTo>
                  <a:pt x="0" y="17795"/>
                </a:lnTo>
                <a:lnTo>
                  <a:pt x="20" y="18107"/>
                </a:lnTo>
                <a:lnTo>
                  <a:pt x="78" y="18418"/>
                </a:lnTo>
                <a:lnTo>
                  <a:pt x="156" y="18710"/>
                </a:lnTo>
                <a:lnTo>
                  <a:pt x="273" y="19022"/>
                </a:lnTo>
                <a:lnTo>
                  <a:pt x="409" y="19294"/>
                </a:lnTo>
                <a:lnTo>
                  <a:pt x="546" y="19586"/>
                </a:lnTo>
                <a:lnTo>
                  <a:pt x="721" y="19859"/>
                </a:lnTo>
                <a:lnTo>
                  <a:pt x="915" y="20112"/>
                </a:lnTo>
                <a:lnTo>
                  <a:pt x="1130" y="20365"/>
                </a:lnTo>
                <a:lnTo>
                  <a:pt x="1344" y="20599"/>
                </a:lnTo>
                <a:lnTo>
                  <a:pt x="1577" y="20813"/>
                </a:lnTo>
                <a:lnTo>
                  <a:pt x="1830" y="21027"/>
                </a:lnTo>
                <a:lnTo>
                  <a:pt x="2103" y="21222"/>
                </a:lnTo>
                <a:lnTo>
                  <a:pt x="2376" y="21397"/>
                </a:lnTo>
                <a:lnTo>
                  <a:pt x="2648" y="21572"/>
                </a:lnTo>
                <a:lnTo>
                  <a:pt x="2940" y="21709"/>
                </a:lnTo>
                <a:lnTo>
                  <a:pt x="3213" y="21845"/>
                </a:lnTo>
                <a:lnTo>
                  <a:pt x="3524" y="21962"/>
                </a:lnTo>
                <a:lnTo>
                  <a:pt x="3816" y="22078"/>
                </a:lnTo>
                <a:lnTo>
                  <a:pt x="4420" y="22273"/>
                </a:lnTo>
                <a:lnTo>
                  <a:pt x="5043" y="22429"/>
                </a:lnTo>
                <a:lnTo>
                  <a:pt x="5685" y="22565"/>
                </a:lnTo>
                <a:lnTo>
                  <a:pt x="6328" y="22663"/>
                </a:lnTo>
                <a:lnTo>
                  <a:pt x="7593" y="22838"/>
                </a:lnTo>
                <a:lnTo>
                  <a:pt x="12422" y="23441"/>
                </a:lnTo>
                <a:lnTo>
                  <a:pt x="14836" y="23733"/>
                </a:lnTo>
                <a:lnTo>
                  <a:pt x="17250" y="24006"/>
                </a:lnTo>
                <a:lnTo>
                  <a:pt x="19684" y="24240"/>
                </a:lnTo>
                <a:lnTo>
                  <a:pt x="22118" y="24454"/>
                </a:lnTo>
                <a:lnTo>
                  <a:pt x="24532" y="24629"/>
                </a:lnTo>
                <a:lnTo>
                  <a:pt x="25758" y="24687"/>
                </a:lnTo>
                <a:lnTo>
                  <a:pt x="26966" y="24746"/>
                </a:lnTo>
                <a:lnTo>
                  <a:pt x="28173" y="24785"/>
                </a:lnTo>
                <a:lnTo>
                  <a:pt x="29380" y="24804"/>
                </a:lnTo>
                <a:lnTo>
                  <a:pt x="30587" y="24824"/>
                </a:lnTo>
                <a:lnTo>
                  <a:pt x="31794" y="24824"/>
                </a:lnTo>
                <a:lnTo>
                  <a:pt x="33001" y="24804"/>
                </a:lnTo>
                <a:lnTo>
                  <a:pt x="34208" y="24765"/>
                </a:lnTo>
                <a:lnTo>
                  <a:pt x="35415" y="24707"/>
                </a:lnTo>
                <a:lnTo>
                  <a:pt x="36622" y="24629"/>
                </a:lnTo>
                <a:lnTo>
                  <a:pt x="37829" y="24551"/>
                </a:lnTo>
                <a:lnTo>
                  <a:pt x="39017" y="24434"/>
                </a:lnTo>
                <a:lnTo>
                  <a:pt x="40224" y="24298"/>
                </a:lnTo>
                <a:lnTo>
                  <a:pt x="41412" y="24142"/>
                </a:lnTo>
                <a:lnTo>
                  <a:pt x="42599" y="23967"/>
                </a:lnTo>
                <a:lnTo>
                  <a:pt x="43787" y="23753"/>
                </a:lnTo>
                <a:lnTo>
                  <a:pt x="44975" y="23519"/>
                </a:lnTo>
                <a:lnTo>
                  <a:pt x="46162" y="23266"/>
                </a:lnTo>
                <a:lnTo>
                  <a:pt x="47019" y="23052"/>
                </a:lnTo>
                <a:lnTo>
                  <a:pt x="47447" y="22935"/>
                </a:lnTo>
                <a:lnTo>
                  <a:pt x="47876" y="22799"/>
                </a:lnTo>
                <a:lnTo>
                  <a:pt x="48285" y="22643"/>
                </a:lnTo>
                <a:lnTo>
                  <a:pt x="48693" y="22468"/>
                </a:lnTo>
                <a:lnTo>
                  <a:pt x="49102" y="22293"/>
                </a:lnTo>
                <a:lnTo>
                  <a:pt x="49492" y="22078"/>
                </a:lnTo>
                <a:lnTo>
                  <a:pt x="49862" y="21864"/>
                </a:lnTo>
                <a:lnTo>
                  <a:pt x="50212" y="21631"/>
                </a:lnTo>
                <a:lnTo>
                  <a:pt x="50524" y="21358"/>
                </a:lnTo>
                <a:lnTo>
                  <a:pt x="50835" y="21066"/>
                </a:lnTo>
                <a:lnTo>
                  <a:pt x="51088" y="20755"/>
                </a:lnTo>
                <a:lnTo>
                  <a:pt x="51341" y="20404"/>
                </a:lnTo>
                <a:lnTo>
                  <a:pt x="51536" y="20054"/>
                </a:lnTo>
                <a:lnTo>
                  <a:pt x="51614" y="19859"/>
                </a:lnTo>
                <a:lnTo>
                  <a:pt x="51692" y="19645"/>
                </a:lnTo>
                <a:lnTo>
                  <a:pt x="51789" y="19333"/>
                </a:lnTo>
                <a:lnTo>
                  <a:pt x="51867" y="19002"/>
                </a:lnTo>
                <a:lnTo>
                  <a:pt x="52023" y="18340"/>
                </a:lnTo>
                <a:lnTo>
                  <a:pt x="52120" y="18009"/>
                </a:lnTo>
                <a:lnTo>
                  <a:pt x="52237" y="17678"/>
                </a:lnTo>
                <a:lnTo>
                  <a:pt x="52315" y="17542"/>
                </a:lnTo>
                <a:lnTo>
                  <a:pt x="52393" y="17386"/>
                </a:lnTo>
                <a:lnTo>
                  <a:pt x="52490" y="17250"/>
                </a:lnTo>
                <a:lnTo>
                  <a:pt x="52607" y="17114"/>
                </a:lnTo>
                <a:lnTo>
                  <a:pt x="52782" y="16938"/>
                </a:lnTo>
                <a:lnTo>
                  <a:pt x="52938" y="16783"/>
                </a:lnTo>
                <a:lnTo>
                  <a:pt x="53288" y="16510"/>
                </a:lnTo>
                <a:lnTo>
                  <a:pt x="53444" y="16354"/>
                </a:lnTo>
                <a:lnTo>
                  <a:pt x="53580" y="16179"/>
                </a:lnTo>
                <a:lnTo>
                  <a:pt x="53717" y="15984"/>
                </a:lnTo>
                <a:lnTo>
                  <a:pt x="53833" y="15751"/>
                </a:lnTo>
                <a:lnTo>
                  <a:pt x="53931" y="15439"/>
                </a:lnTo>
                <a:lnTo>
                  <a:pt x="54028" y="15108"/>
                </a:lnTo>
                <a:lnTo>
                  <a:pt x="54086" y="14758"/>
                </a:lnTo>
                <a:lnTo>
                  <a:pt x="54145" y="14427"/>
                </a:lnTo>
                <a:lnTo>
                  <a:pt x="54164" y="14057"/>
                </a:lnTo>
                <a:lnTo>
                  <a:pt x="54184" y="13707"/>
                </a:lnTo>
                <a:lnTo>
                  <a:pt x="54164" y="13356"/>
                </a:lnTo>
                <a:lnTo>
                  <a:pt x="54145" y="13006"/>
                </a:lnTo>
                <a:lnTo>
                  <a:pt x="54106" y="12655"/>
                </a:lnTo>
                <a:lnTo>
                  <a:pt x="54028" y="12305"/>
                </a:lnTo>
                <a:lnTo>
                  <a:pt x="53950" y="11954"/>
                </a:lnTo>
                <a:lnTo>
                  <a:pt x="53853" y="11623"/>
                </a:lnTo>
                <a:lnTo>
                  <a:pt x="53736" y="11292"/>
                </a:lnTo>
                <a:lnTo>
                  <a:pt x="53580" y="10981"/>
                </a:lnTo>
                <a:lnTo>
                  <a:pt x="53424" y="10689"/>
                </a:lnTo>
                <a:lnTo>
                  <a:pt x="53249" y="10397"/>
                </a:lnTo>
                <a:lnTo>
                  <a:pt x="53132" y="10222"/>
                </a:lnTo>
                <a:lnTo>
                  <a:pt x="52996" y="10066"/>
                </a:lnTo>
                <a:lnTo>
                  <a:pt x="52704" y="9754"/>
                </a:lnTo>
                <a:lnTo>
                  <a:pt x="52393" y="9482"/>
                </a:lnTo>
                <a:lnTo>
                  <a:pt x="52042" y="9248"/>
                </a:lnTo>
                <a:lnTo>
                  <a:pt x="51672" y="9034"/>
                </a:lnTo>
                <a:lnTo>
                  <a:pt x="51283" y="8859"/>
                </a:lnTo>
                <a:lnTo>
                  <a:pt x="50874" y="8722"/>
                </a:lnTo>
                <a:lnTo>
                  <a:pt x="50465" y="8625"/>
                </a:lnTo>
                <a:lnTo>
                  <a:pt x="50056" y="8586"/>
                </a:lnTo>
                <a:lnTo>
                  <a:pt x="49647" y="8567"/>
                </a:lnTo>
                <a:lnTo>
                  <a:pt x="49239" y="8606"/>
                </a:lnTo>
                <a:lnTo>
                  <a:pt x="49044" y="8625"/>
                </a:lnTo>
                <a:lnTo>
                  <a:pt x="48849" y="8683"/>
                </a:lnTo>
                <a:lnTo>
                  <a:pt x="48654" y="8722"/>
                </a:lnTo>
                <a:lnTo>
                  <a:pt x="48460" y="8800"/>
                </a:lnTo>
                <a:lnTo>
                  <a:pt x="48285" y="8878"/>
                </a:lnTo>
                <a:lnTo>
                  <a:pt x="48109" y="8975"/>
                </a:lnTo>
                <a:lnTo>
                  <a:pt x="47934" y="9073"/>
                </a:lnTo>
                <a:lnTo>
                  <a:pt x="47759" y="9190"/>
                </a:lnTo>
                <a:lnTo>
                  <a:pt x="47603" y="9326"/>
                </a:lnTo>
                <a:lnTo>
                  <a:pt x="47447" y="9462"/>
                </a:lnTo>
                <a:lnTo>
                  <a:pt x="47467" y="9306"/>
                </a:lnTo>
                <a:lnTo>
                  <a:pt x="47447" y="9131"/>
                </a:lnTo>
                <a:lnTo>
                  <a:pt x="47408" y="8820"/>
                </a:lnTo>
                <a:lnTo>
                  <a:pt x="47311" y="8508"/>
                </a:lnTo>
                <a:lnTo>
                  <a:pt x="47194" y="8216"/>
                </a:lnTo>
                <a:lnTo>
                  <a:pt x="47019" y="7924"/>
                </a:lnTo>
                <a:lnTo>
                  <a:pt x="46824" y="7671"/>
                </a:lnTo>
                <a:lnTo>
                  <a:pt x="46591" y="7457"/>
                </a:lnTo>
                <a:lnTo>
                  <a:pt x="46454" y="7340"/>
                </a:lnTo>
                <a:lnTo>
                  <a:pt x="46338" y="7262"/>
                </a:lnTo>
                <a:lnTo>
                  <a:pt x="46182" y="7184"/>
                </a:lnTo>
                <a:lnTo>
                  <a:pt x="46046" y="7106"/>
                </a:lnTo>
                <a:lnTo>
                  <a:pt x="45734" y="7009"/>
                </a:lnTo>
                <a:lnTo>
                  <a:pt x="45423" y="6931"/>
                </a:lnTo>
                <a:lnTo>
                  <a:pt x="45092" y="6912"/>
                </a:lnTo>
                <a:lnTo>
                  <a:pt x="44761" y="6931"/>
                </a:lnTo>
                <a:lnTo>
                  <a:pt x="44449" y="6990"/>
                </a:lnTo>
                <a:lnTo>
                  <a:pt x="44138" y="7087"/>
                </a:lnTo>
                <a:lnTo>
                  <a:pt x="44001" y="7165"/>
                </a:lnTo>
                <a:lnTo>
                  <a:pt x="43846" y="7243"/>
                </a:lnTo>
                <a:lnTo>
                  <a:pt x="43807" y="6951"/>
                </a:lnTo>
                <a:lnTo>
                  <a:pt x="43748" y="6678"/>
                </a:lnTo>
                <a:lnTo>
                  <a:pt x="43651" y="6386"/>
                </a:lnTo>
                <a:lnTo>
                  <a:pt x="43573" y="6113"/>
                </a:lnTo>
                <a:lnTo>
                  <a:pt x="43456" y="5860"/>
                </a:lnTo>
                <a:lnTo>
                  <a:pt x="43339" y="5588"/>
                </a:lnTo>
                <a:lnTo>
                  <a:pt x="43203" y="5335"/>
                </a:lnTo>
                <a:lnTo>
                  <a:pt x="43047" y="5101"/>
                </a:lnTo>
                <a:lnTo>
                  <a:pt x="42892" y="4848"/>
                </a:lnTo>
                <a:lnTo>
                  <a:pt x="42716" y="4614"/>
                </a:lnTo>
                <a:lnTo>
                  <a:pt x="42522" y="4400"/>
                </a:lnTo>
                <a:lnTo>
                  <a:pt x="42327" y="4186"/>
                </a:lnTo>
                <a:lnTo>
                  <a:pt x="42132" y="3972"/>
                </a:lnTo>
                <a:lnTo>
                  <a:pt x="41918" y="3777"/>
                </a:lnTo>
                <a:lnTo>
                  <a:pt x="41684" y="3602"/>
                </a:lnTo>
                <a:lnTo>
                  <a:pt x="41470" y="3427"/>
                </a:lnTo>
                <a:lnTo>
                  <a:pt x="41217" y="3251"/>
                </a:lnTo>
                <a:lnTo>
                  <a:pt x="40984" y="3096"/>
                </a:lnTo>
                <a:lnTo>
                  <a:pt x="40730" y="2959"/>
                </a:lnTo>
                <a:lnTo>
                  <a:pt x="40477" y="2823"/>
                </a:lnTo>
                <a:lnTo>
                  <a:pt x="40205" y="2706"/>
                </a:lnTo>
                <a:lnTo>
                  <a:pt x="39932" y="2589"/>
                </a:lnTo>
                <a:lnTo>
                  <a:pt x="39660" y="2492"/>
                </a:lnTo>
                <a:lnTo>
                  <a:pt x="39387" y="2414"/>
                </a:lnTo>
                <a:lnTo>
                  <a:pt x="39095" y="2356"/>
                </a:lnTo>
                <a:lnTo>
                  <a:pt x="38822" y="2297"/>
                </a:lnTo>
                <a:lnTo>
                  <a:pt x="38530" y="2258"/>
                </a:lnTo>
                <a:lnTo>
                  <a:pt x="38258" y="2239"/>
                </a:lnTo>
                <a:lnTo>
                  <a:pt x="37966" y="2220"/>
                </a:lnTo>
                <a:lnTo>
                  <a:pt x="37674" y="2239"/>
                </a:lnTo>
                <a:lnTo>
                  <a:pt x="37382" y="2258"/>
                </a:lnTo>
                <a:lnTo>
                  <a:pt x="37090" y="2297"/>
                </a:lnTo>
                <a:lnTo>
                  <a:pt x="36817" y="2356"/>
                </a:lnTo>
                <a:lnTo>
                  <a:pt x="36525" y="2434"/>
                </a:lnTo>
                <a:lnTo>
                  <a:pt x="36252" y="2512"/>
                </a:lnTo>
                <a:lnTo>
                  <a:pt x="35980" y="2609"/>
                </a:lnTo>
                <a:lnTo>
                  <a:pt x="35727" y="2726"/>
                </a:lnTo>
                <a:lnTo>
                  <a:pt x="35474" y="2862"/>
                </a:lnTo>
                <a:lnTo>
                  <a:pt x="35221" y="3018"/>
                </a:lnTo>
                <a:lnTo>
                  <a:pt x="34967" y="3174"/>
                </a:lnTo>
                <a:lnTo>
                  <a:pt x="34734" y="3329"/>
                </a:lnTo>
                <a:lnTo>
                  <a:pt x="34520" y="3505"/>
                </a:lnTo>
                <a:lnTo>
                  <a:pt x="34286" y="3699"/>
                </a:lnTo>
                <a:lnTo>
                  <a:pt x="34091" y="3894"/>
                </a:lnTo>
                <a:lnTo>
                  <a:pt x="33877" y="4108"/>
                </a:lnTo>
                <a:lnTo>
                  <a:pt x="33702" y="4342"/>
                </a:lnTo>
                <a:lnTo>
                  <a:pt x="33507" y="4556"/>
                </a:lnTo>
                <a:lnTo>
                  <a:pt x="33351" y="4790"/>
                </a:lnTo>
                <a:lnTo>
                  <a:pt x="33176" y="5043"/>
                </a:lnTo>
                <a:lnTo>
                  <a:pt x="33040" y="5296"/>
                </a:lnTo>
                <a:lnTo>
                  <a:pt x="32904" y="5549"/>
                </a:lnTo>
                <a:lnTo>
                  <a:pt x="32767" y="5802"/>
                </a:lnTo>
                <a:lnTo>
                  <a:pt x="32670" y="6075"/>
                </a:lnTo>
                <a:lnTo>
                  <a:pt x="32553" y="6347"/>
                </a:lnTo>
                <a:lnTo>
                  <a:pt x="32475" y="6620"/>
                </a:lnTo>
                <a:lnTo>
                  <a:pt x="32397" y="6892"/>
                </a:lnTo>
                <a:lnTo>
                  <a:pt x="32339" y="7184"/>
                </a:lnTo>
                <a:lnTo>
                  <a:pt x="32300" y="7476"/>
                </a:lnTo>
                <a:lnTo>
                  <a:pt x="32261" y="7749"/>
                </a:lnTo>
                <a:lnTo>
                  <a:pt x="32242" y="8041"/>
                </a:lnTo>
                <a:lnTo>
                  <a:pt x="32242" y="8333"/>
                </a:lnTo>
                <a:lnTo>
                  <a:pt x="32261" y="8625"/>
                </a:lnTo>
                <a:lnTo>
                  <a:pt x="32300" y="8898"/>
                </a:lnTo>
                <a:lnTo>
                  <a:pt x="32339" y="9190"/>
                </a:lnTo>
                <a:lnTo>
                  <a:pt x="32300" y="9034"/>
                </a:lnTo>
                <a:lnTo>
                  <a:pt x="32242" y="8859"/>
                </a:lnTo>
                <a:lnTo>
                  <a:pt x="32183" y="8703"/>
                </a:lnTo>
                <a:lnTo>
                  <a:pt x="32105" y="8567"/>
                </a:lnTo>
                <a:lnTo>
                  <a:pt x="32008" y="8411"/>
                </a:lnTo>
                <a:lnTo>
                  <a:pt x="31891" y="8294"/>
                </a:lnTo>
                <a:lnTo>
                  <a:pt x="31774" y="8158"/>
                </a:lnTo>
                <a:lnTo>
                  <a:pt x="31638" y="8060"/>
                </a:lnTo>
                <a:lnTo>
                  <a:pt x="31502" y="7944"/>
                </a:lnTo>
                <a:lnTo>
                  <a:pt x="31366" y="7866"/>
                </a:lnTo>
                <a:lnTo>
                  <a:pt x="31210" y="7788"/>
                </a:lnTo>
                <a:lnTo>
                  <a:pt x="31054" y="7710"/>
                </a:lnTo>
                <a:lnTo>
                  <a:pt x="30879" y="7671"/>
                </a:lnTo>
                <a:lnTo>
                  <a:pt x="30723" y="7632"/>
                </a:lnTo>
                <a:lnTo>
                  <a:pt x="30548" y="7613"/>
                </a:lnTo>
                <a:lnTo>
                  <a:pt x="30373" y="7593"/>
                </a:lnTo>
                <a:lnTo>
                  <a:pt x="30197" y="7613"/>
                </a:lnTo>
                <a:lnTo>
                  <a:pt x="30042" y="7652"/>
                </a:lnTo>
                <a:lnTo>
                  <a:pt x="29866" y="7690"/>
                </a:lnTo>
                <a:lnTo>
                  <a:pt x="29711" y="7749"/>
                </a:lnTo>
                <a:lnTo>
                  <a:pt x="29555" y="7827"/>
                </a:lnTo>
                <a:lnTo>
                  <a:pt x="29399" y="7905"/>
                </a:lnTo>
                <a:lnTo>
                  <a:pt x="29263" y="8002"/>
                </a:lnTo>
                <a:lnTo>
                  <a:pt x="29127" y="8099"/>
                </a:lnTo>
                <a:lnTo>
                  <a:pt x="29010" y="8236"/>
                </a:lnTo>
                <a:lnTo>
                  <a:pt x="28893" y="8352"/>
                </a:lnTo>
                <a:lnTo>
                  <a:pt x="28796" y="8489"/>
                </a:lnTo>
                <a:lnTo>
                  <a:pt x="28698" y="8644"/>
                </a:lnTo>
                <a:lnTo>
                  <a:pt x="28620" y="8800"/>
                </a:lnTo>
                <a:lnTo>
                  <a:pt x="28562" y="8956"/>
                </a:lnTo>
                <a:lnTo>
                  <a:pt x="28523" y="9112"/>
                </a:lnTo>
                <a:lnTo>
                  <a:pt x="28484" y="9287"/>
                </a:lnTo>
                <a:lnTo>
                  <a:pt x="28445" y="9151"/>
                </a:lnTo>
                <a:lnTo>
                  <a:pt x="28406" y="9014"/>
                </a:lnTo>
                <a:lnTo>
                  <a:pt x="28289" y="8761"/>
                </a:lnTo>
                <a:lnTo>
                  <a:pt x="28114" y="8528"/>
                </a:lnTo>
                <a:lnTo>
                  <a:pt x="27920" y="8314"/>
                </a:lnTo>
                <a:lnTo>
                  <a:pt x="27705" y="8138"/>
                </a:lnTo>
                <a:lnTo>
                  <a:pt x="27452" y="8002"/>
                </a:lnTo>
                <a:lnTo>
                  <a:pt x="27199" y="7885"/>
                </a:lnTo>
                <a:lnTo>
                  <a:pt x="27063" y="7866"/>
                </a:lnTo>
                <a:lnTo>
                  <a:pt x="26907" y="7846"/>
                </a:lnTo>
                <a:lnTo>
                  <a:pt x="26771" y="7827"/>
                </a:lnTo>
                <a:lnTo>
                  <a:pt x="26635" y="7827"/>
                </a:lnTo>
                <a:lnTo>
                  <a:pt x="26342" y="7885"/>
                </a:lnTo>
                <a:lnTo>
                  <a:pt x="26070" y="7963"/>
                </a:lnTo>
                <a:lnTo>
                  <a:pt x="25817" y="8080"/>
                </a:lnTo>
                <a:lnTo>
                  <a:pt x="25583" y="8255"/>
                </a:lnTo>
                <a:lnTo>
                  <a:pt x="25388" y="8450"/>
                </a:lnTo>
                <a:lnTo>
                  <a:pt x="25213" y="8664"/>
                </a:lnTo>
                <a:lnTo>
                  <a:pt x="25135" y="8800"/>
                </a:lnTo>
                <a:lnTo>
                  <a:pt x="25077" y="8917"/>
                </a:lnTo>
                <a:lnTo>
                  <a:pt x="25116" y="8606"/>
                </a:lnTo>
                <a:lnTo>
                  <a:pt x="25135" y="8275"/>
                </a:lnTo>
                <a:lnTo>
                  <a:pt x="25135" y="7944"/>
                </a:lnTo>
                <a:lnTo>
                  <a:pt x="25116" y="7632"/>
                </a:lnTo>
                <a:lnTo>
                  <a:pt x="25077" y="7301"/>
                </a:lnTo>
                <a:lnTo>
                  <a:pt x="25019" y="6990"/>
                </a:lnTo>
                <a:lnTo>
                  <a:pt x="24941" y="6659"/>
                </a:lnTo>
                <a:lnTo>
                  <a:pt x="24863" y="6347"/>
                </a:lnTo>
                <a:lnTo>
                  <a:pt x="24746" y="6055"/>
                </a:lnTo>
                <a:lnTo>
                  <a:pt x="24629" y="5744"/>
                </a:lnTo>
                <a:lnTo>
                  <a:pt x="24493" y="5451"/>
                </a:lnTo>
                <a:lnTo>
                  <a:pt x="24337" y="5159"/>
                </a:lnTo>
                <a:lnTo>
                  <a:pt x="24181" y="4867"/>
                </a:lnTo>
                <a:lnTo>
                  <a:pt x="24006" y="4595"/>
                </a:lnTo>
                <a:lnTo>
                  <a:pt x="23811" y="4322"/>
                </a:lnTo>
                <a:lnTo>
                  <a:pt x="23617" y="4050"/>
                </a:lnTo>
                <a:lnTo>
                  <a:pt x="23403" y="3816"/>
                </a:lnTo>
                <a:lnTo>
                  <a:pt x="23188" y="3563"/>
                </a:lnTo>
                <a:lnTo>
                  <a:pt x="22955" y="3329"/>
                </a:lnTo>
                <a:lnTo>
                  <a:pt x="22721" y="3115"/>
                </a:lnTo>
                <a:lnTo>
                  <a:pt x="22234" y="2687"/>
                </a:lnTo>
                <a:lnTo>
                  <a:pt x="21728" y="2278"/>
                </a:lnTo>
                <a:lnTo>
                  <a:pt x="21183" y="1908"/>
                </a:lnTo>
                <a:lnTo>
                  <a:pt x="20618" y="1577"/>
                </a:lnTo>
                <a:lnTo>
                  <a:pt x="20054" y="1246"/>
                </a:lnTo>
                <a:lnTo>
                  <a:pt x="19470" y="954"/>
                </a:lnTo>
                <a:lnTo>
                  <a:pt x="18944" y="720"/>
                </a:lnTo>
                <a:lnTo>
                  <a:pt x="18438" y="506"/>
                </a:lnTo>
                <a:lnTo>
                  <a:pt x="17893" y="331"/>
                </a:lnTo>
                <a:lnTo>
                  <a:pt x="17367" y="175"/>
                </a:lnTo>
                <a:lnTo>
                  <a:pt x="16822" y="78"/>
                </a:lnTo>
                <a:lnTo>
                  <a:pt x="16549" y="39"/>
                </a:lnTo>
                <a:lnTo>
                  <a:pt x="16277" y="0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"/>
          <p:cNvSpPr/>
          <p:nvPr/>
        </p:nvSpPr>
        <p:spPr>
          <a:xfrm rot="10800000" flipH="1">
            <a:off x="3545061" y="-267325"/>
            <a:ext cx="1665887" cy="763214"/>
          </a:xfrm>
          <a:custGeom>
            <a:avLst/>
            <a:gdLst/>
            <a:ahLst/>
            <a:cxnLst/>
            <a:rect l="l" t="t" r="r" b="b"/>
            <a:pathLst>
              <a:path w="54184" h="24824" extrusionOk="0">
                <a:moveTo>
                  <a:pt x="15712" y="0"/>
                </a:moveTo>
                <a:lnTo>
                  <a:pt x="15440" y="20"/>
                </a:lnTo>
                <a:lnTo>
                  <a:pt x="15167" y="58"/>
                </a:lnTo>
                <a:lnTo>
                  <a:pt x="14836" y="136"/>
                </a:lnTo>
                <a:lnTo>
                  <a:pt x="14505" y="234"/>
                </a:lnTo>
                <a:lnTo>
                  <a:pt x="14174" y="350"/>
                </a:lnTo>
                <a:lnTo>
                  <a:pt x="13863" y="487"/>
                </a:lnTo>
                <a:lnTo>
                  <a:pt x="13571" y="662"/>
                </a:lnTo>
                <a:lnTo>
                  <a:pt x="13279" y="837"/>
                </a:lnTo>
                <a:lnTo>
                  <a:pt x="12986" y="1051"/>
                </a:lnTo>
                <a:lnTo>
                  <a:pt x="12733" y="1266"/>
                </a:lnTo>
                <a:lnTo>
                  <a:pt x="12480" y="1499"/>
                </a:lnTo>
                <a:lnTo>
                  <a:pt x="12227" y="1752"/>
                </a:lnTo>
                <a:lnTo>
                  <a:pt x="11994" y="2025"/>
                </a:lnTo>
                <a:lnTo>
                  <a:pt x="11779" y="2297"/>
                </a:lnTo>
                <a:lnTo>
                  <a:pt x="11585" y="2589"/>
                </a:lnTo>
                <a:lnTo>
                  <a:pt x="11409" y="2882"/>
                </a:lnTo>
                <a:lnTo>
                  <a:pt x="11234" y="3193"/>
                </a:lnTo>
                <a:lnTo>
                  <a:pt x="11078" y="3505"/>
                </a:lnTo>
                <a:lnTo>
                  <a:pt x="10942" y="3816"/>
                </a:lnTo>
                <a:lnTo>
                  <a:pt x="10825" y="4147"/>
                </a:lnTo>
                <a:lnTo>
                  <a:pt x="10709" y="4478"/>
                </a:lnTo>
                <a:lnTo>
                  <a:pt x="10611" y="4809"/>
                </a:lnTo>
                <a:lnTo>
                  <a:pt x="10533" y="5140"/>
                </a:lnTo>
                <a:lnTo>
                  <a:pt x="10455" y="5471"/>
                </a:lnTo>
                <a:lnTo>
                  <a:pt x="10339" y="6152"/>
                </a:lnTo>
                <a:lnTo>
                  <a:pt x="10261" y="6853"/>
                </a:lnTo>
                <a:lnTo>
                  <a:pt x="10202" y="7554"/>
                </a:lnTo>
                <a:lnTo>
                  <a:pt x="10183" y="8255"/>
                </a:lnTo>
                <a:lnTo>
                  <a:pt x="10183" y="8937"/>
                </a:lnTo>
                <a:lnTo>
                  <a:pt x="10027" y="8859"/>
                </a:lnTo>
                <a:lnTo>
                  <a:pt x="9891" y="8761"/>
                </a:lnTo>
                <a:lnTo>
                  <a:pt x="9735" y="8703"/>
                </a:lnTo>
                <a:lnTo>
                  <a:pt x="9560" y="8644"/>
                </a:lnTo>
                <a:lnTo>
                  <a:pt x="9404" y="8606"/>
                </a:lnTo>
                <a:lnTo>
                  <a:pt x="9229" y="8567"/>
                </a:lnTo>
                <a:lnTo>
                  <a:pt x="9054" y="8547"/>
                </a:lnTo>
                <a:lnTo>
                  <a:pt x="8703" y="8547"/>
                </a:lnTo>
                <a:lnTo>
                  <a:pt x="8528" y="8567"/>
                </a:lnTo>
                <a:lnTo>
                  <a:pt x="8372" y="8606"/>
                </a:lnTo>
                <a:lnTo>
                  <a:pt x="8197" y="8644"/>
                </a:lnTo>
                <a:lnTo>
                  <a:pt x="8041" y="8703"/>
                </a:lnTo>
                <a:lnTo>
                  <a:pt x="7885" y="8761"/>
                </a:lnTo>
                <a:lnTo>
                  <a:pt x="7730" y="8859"/>
                </a:lnTo>
                <a:lnTo>
                  <a:pt x="7574" y="8956"/>
                </a:lnTo>
                <a:lnTo>
                  <a:pt x="7438" y="9053"/>
                </a:lnTo>
                <a:lnTo>
                  <a:pt x="7321" y="9170"/>
                </a:lnTo>
                <a:lnTo>
                  <a:pt x="7204" y="9287"/>
                </a:lnTo>
                <a:lnTo>
                  <a:pt x="7087" y="9423"/>
                </a:lnTo>
                <a:lnTo>
                  <a:pt x="6990" y="9579"/>
                </a:lnTo>
                <a:lnTo>
                  <a:pt x="6912" y="9715"/>
                </a:lnTo>
                <a:lnTo>
                  <a:pt x="6834" y="9871"/>
                </a:lnTo>
                <a:lnTo>
                  <a:pt x="6776" y="10046"/>
                </a:lnTo>
                <a:lnTo>
                  <a:pt x="6717" y="10202"/>
                </a:lnTo>
                <a:lnTo>
                  <a:pt x="6678" y="10377"/>
                </a:lnTo>
                <a:lnTo>
                  <a:pt x="6639" y="10552"/>
                </a:lnTo>
                <a:lnTo>
                  <a:pt x="6639" y="10708"/>
                </a:lnTo>
                <a:lnTo>
                  <a:pt x="6639" y="10883"/>
                </a:lnTo>
                <a:lnTo>
                  <a:pt x="6639" y="11059"/>
                </a:lnTo>
                <a:lnTo>
                  <a:pt x="6678" y="11234"/>
                </a:lnTo>
                <a:lnTo>
                  <a:pt x="6717" y="11409"/>
                </a:lnTo>
                <a:lnTo>
                  <a:pt x="6542" y="11214"/>
                </a:lnTo>
                <a:lnTo>
                  <a:pt x="6367" y="11059"/>
                </a:lnTo>
                <a:lnTo>
                  <a:pt x="6153" y="10903"/>
                </a:lnTo>
                <a:lnTo>
                  <a:pt x="5939" y="10786"/>
                </a:lnTo>
                <a:lnTo>
                  <a:pt x="5705" y="10689"/>
                </a:lnTo>
                <a:lnTo>
                  <a:pt x="5471" y="10630"/>
                </a:lnTo>
                <a:lnTo>
                  <a:pt x="5218" y="10572"/>
                </a:lnTo>
                <a:lnTo>
                  <a:pt x="4965" y="10552"/>
                </a:lnTo>
                <a:lnTo>
                  <a:pt x="4731" y="10552"/>
                </a:lnTo>
                <a:lnTo>
                  <a:pt x="4478" y="10572"/>
                </a:lnTo>
                <a:lnTo>
                  <a:pt x="4225" y="10630"/>
                </a:lnTo>
                <a:lnTo>
                  <a:pt x="3992" y="10689"/>
                </a:lnTo>
                <a:lnTo>
                  <a:pt x="3758" y="10786"/>
                </a:lnTo>
                <a:lnTo>
                  <a:pt x="3544" y="10903"/>
                </a:lnTo>
                <a:lnTo>
                  <a:pt x="3349" y="11059"/>
                </a:lnTo>
                <a:lnTo>
                  <a:pt x="3154" y="11234"/>
                </a:lnTo>
                <a:lnTo>
                  <a:pt x="2999" y="11409"/>
                </a:lnTo>
                <a:lnTo>
                  <a:pt x="2862" y="11623"/>
                </a:lnTo>
                <a:lnTo>
                  <a:pt x="2765" y="11837"/>
                </a:lnTo>
                <a:lnTo>
                  <a:pt x="2668" y="12071"/>
                </a:lnTo>
                <a:lnTo>
                  <a:pt x="2609" y="12324"/>
                </a:lnTo>
                <a:lnTo>
                  <a:pt x="2570" y="12558"/>
                </a:lnTo>
                <a:lnTo>
                  <a:pt x="2570" y="12811"/>
                </a:lnTo>
                <a:lnTo>
                  <a:pt x="2570" y="13064"/>
                </a:lnTo>
                <a:lnTo>
                  <a:pt x="2609" y="13317"/>
                </a:lnTo>
                <a:lnTo>
                  <a:pt x="2668" y="13551"/>
                </a:lnTo>
                <a:lnTo>
                  <a:pt x="2746" y="13784"/>
                </a:lnTo>
                <a:lnTo>
                  <a:pt x="2862" y="14018"/>
                </a:lnTo>
                <a:lnTo>
                  <a:pt x="2979" y="14232"/>
                </a:lnTo>
                <a:lnTo>
                  <a:pt x="3135" y="14427"/>
                </a:lnTo>
                <a:lnTo>
                  <a:pt x="3310" y="14602"/>
                </a:lnTo>
                <a:lnTo>
                  <a:pt x="3505" y="14758"/>
                </a:lnTo>
                <a:lnTo>
                  <a:pt x="3505" y="14758"/>
                </a:lnTo>
                <a:lnTo>
                  <a:pt x="3349" y="14719"/>
                </a:lnTo>
                <a:lnTo>
                  <a:pt x="3193" y="14680"/>
                </a:lnTo>
                <a:lnTo>
                  <a:pt x="2882" y="14641"/>
                </a:lnTo>
                <a:lnTo>
                  <a:pt x="2590" y="14661"/>
                </a:lnTo>
                <a:lnTo>
                  <a:pt x="2278" y="14699"/>
                </a:lnTo>
                <a:lnTo>
                  <a:pt x="1986" y="14797"/>
                </a:lnTo>
                <a:lnTo>
                  <a:pt x="1694" y="14914"/>
                </a:lnTo>
                <a:lnTo>
                  <a:pt x="1422" y="15069"/>
                </a:lnTo>
                <a:lnTo>
                  <a:pt x="1169" y="15264"/>
                </a:lnTo>
                <a:lnTo>
                  <a:pt x="935" y="15478"/>
                </a:lnTo>
                <a:lnTo>
                  <a:pt x="721" y="15712"/>
                </a:lnTo>
                <a:lnTo>
                  <a:pt x="526" y="15965"/>
                </a:lnTo>
                <a:lnTo>
                  <a:pt x="351" y="16238"/>
                </a:lnTo>
                <a:lnTo>
                  <a:pt x="215" y="16530"/>
                </a:lnTo>
                <a:lnTo>
                  <a:pt x="98" y="16841"/>
                </a:lnTo>
                <a:lnTo>
                  <a:pt x="20" y="17153"/>
                </a:lnTo>
                <a:lnTo>
                  <a:pt x="0" y="17464"/>
                </a:lnTo>
                <a:lnTo>
                  <a:pt x="0" y="17795"/>
                </a:lnTo>
                <a:lnTo>
                  <a:pt x="20" y="18107"/>
                </a:lnTo>
                <a:lnTo>
                  <a:pt x="78" y="18418"/>
                </a:lnTo>
                <a:lnTo>
                  <a:pt x="156" y="18710"/>
                </a:lnTo>
                <a:lnTo>
                  <a:pt x="273" y="19022"/>
                </a:lnTo>
                <a:lnTo>
                  <a:pt x="409" y="19294"/>
                </a:lnTo>
                <a:lnTo>
                  <a:pt x="546" y="19586"/>
                </a:lnTo>
                <a:lnTo>
                  <a:pt x="721" y="19859"/>
                </a:lnTo>
                <a:lnTo>
                  <a:pt x="915" y="20112"/>
                </a:lnTo>
                <a:lnTo>
                  <a:pt x="1130" y="20365"/>
                </a:lnTo>
                <a:lnTo>
                  <a:pt x="1344" y="20599"/>
                </a:lnTo>
                <a:lnTo>
                  <a:pt x="1577" y="20813"/>
                </a:lnTo>
                <a:lnTo>
                  <a:pt x="1830" y="21027"/>
                </a:lnTo>
                <a:lnTo>
                  <a:pt x="2103" y="21222"/>
                </a:lnTo>
                <a:lnTo>
                  <a:pt x="2376" y="21397"/>
                </a:lnTo>
                <a:lnTo>
                  <a:pt x="2648" y="21572"/>
                </a:lnTo>
                <a:lnTo>
                  <a:pt x="2940" y="21709"/>
                </a:lnTo>
                <a:lnTo>
                  <a:pt x="3213" y="21845"/>
                </a:lnTo>
                <a:lnTo>
                  <a:pt x="3524" y="21962"/>
                </a:lnTo>
                <a:lnTo>
                  <a:pt x="3816" y="22078"/>
                </a:lnTo>
                <a:lnTo>
                  <a:pt x="4420" y="22273"/>
                </a:lnTo>
                <a:lnTo>
                  <a:pt x="5043" y="22429"/>
                </a:lnTo>
                <a:lnTo>
                  <a:pt x="5685" y="22565"/>
                </a:lnTo>
                <a:lnTo>
                  <a:pt x="6328" y="22663"/>
                </a:lnTo>
                <a:lnTo>
                  <a:pt x="7593" y="22838"/>
                </a:lnTo>
                <a:lnTo>
                  <a:pt x="12422" y="23441"/>
                </a:lnTo>
                <a:lnTo>
                  <a:pt x="14836" y="23733"/>
                </a:lnTo>
                <a:lnTo>
                  <a:pt x="17250" y="24006"/>
                </a:lnTo>
                <a:lnTo>
                  <a:pt x="19684" y="24240"/>
                </a:lnTo>
                <a:lnTo>
                  <a:pt x="22118" y="24454"/>
                </a:lnTo>
                <a:lnTo>
                  <a:pt x="24532" y="24629"/>
                </a:lnTo>
                <a:lnTo>
                  <a:pt x="25758" y="24687"/>
                </a:lnTo>
                <a:lnTo>
                  <a:pt x="26966" y="24746"/>
                </a:lnTo>
                <a:lnTo>
                  <a:pt x="28173" y="24785"/>
                </a:lnTo>
                <a:lnTo>
                  <a:pt x="29380" y="24804"/>
                </a:lnTo>
                <a:lnTo>
                  <a:pt x="30587" y="24824"/>
                </a:lnTo>
                <a:lnTo>
                  <a:pt x="31794" y="24824"/>
                </a:lnTo>
                <a:lnTo>
                  <a:pt x="33001" y="24804"/>
                </a:lnTo>
                <a:lnTo>
                  <a:pt x="34208" y="24765"/>
                </a:lnTo>
                <a:lnTo>
                  <a:pt x="35415" y="24707"/>
                </a:lnTo>
                <a:lnTo>
                  <a:pt x="36622" y="24629"/>
                </a:lnTo>
                <a:lnTo>
                  <a:pt x="37829" y="24551"/>
                </a:lnTo>
                <a:lnTo>
                  <a:pt x="39017" y="24434"/>
                </a:lnTo>
                <a:lnTo>
                  <a:pt x="40224" y="24298"/>
                </a:lnTo>
                <a:lnTo>
                  <a:pt x="41412" y="24142"/>
                </a:lnTo>
                <a:lnTo>
                  <a:pt x="42599" y="23967"/>
                </a:lnTo>
                <a:lnTo>
                  <a:pt x="43787" y="23753"/>
                </a:lnTo>
                <a:lnTo>
                  <a:pt x="44975" y="23519"/>
                </a:lnTo>
                <a:lnTo>
                  <a:pt x="46162" y="23266"/>
                </a:lnTo>
                <a:lnTo>
                  <a:pt x="47019" y="23052"/>
                </a:lnTo>
                <a:lnTo>
                  <a:pt x="47447" y="22935"/>
                </a:lnTo>
                <a:lnTo>
                  <a:pt x="47876" y="22799"/>
                </a:lnTo>
                <a:lnTo>
                  <a:pt x="48285" y="22643"/>
                </a:lnTo>
                <a:lnTo>
                  <a:pt x="48693" y="22468"/>
                </a:lnTo>
                <a:lnTo>
                  <a:pt x="49102" y="22293"/>
                </a:lnTo>
                <a:lnTo>
                  <a:pt x="49492" y="22078"/>
                </a:lnTo>
                <a:lnTo>
                  <a:pt x="49862" y="21864"/>
                </a:lnTo>
                <a:lnTo>
                  <a:pt x="50212" y="21631"/>
                </a:lnTo>
                <a:lnTo>
                  <a:pt x="50524" y="21358"/>
                </a:lnTo>
                <a:lnTo>
                  <a:pt x="50835" y="21066"/>
                </a:lnTo>
                <a:lnTo>
                  <a:pt x="51088" y="20755"/>
                </a:lnTo>
                <a:lnTo>
                  <a:pt x="51341" y="20404"/>
                </a:lnTo>
                <a:lnTo>
                  <a:pt x="51536" y="20054"/>
                </a:lnTo>
                <a:lnTo>
                  <a:pt x="51614" y="19859"/>
                </a:lnTo>
                <a:lnTo>
                  <a:pt x="51692" y="19645"/>
                </a:lnTo>
                <a:lnTo>
                  <a:pt x="51789" y="19333"/>
                </a:lnTo>
                <a:lnTo>
                  <a:pt x="51867" y="19002"/>
                </a:lnTo>
                <a:lnTo>
                  <a:pt x="52023" y="18340"/>
                </a:lnTo>
                <a:lnTo>
                  <a:pt x="52120" y="18009"/>
                </a:lnTo>
                <a:lnTo>
                  <a:pt x="52237" y="17678"/>
                </a:lnTo>
                <a:lnTo>
                  <a:pt x="52315" y="17542"/>
                </a:lnTo>
                <a:lnTo>
                  <a:pt x="52393" y="17386"/>
                </a:lnTo>
                <a:lnTo>
                  <a:pt x="52490" y="17250"/>
                </a:lnTo>
                <a:lnTo>
                  <a:pt x="52607" y="17114"/>
                </a:lnTo>
                <a:lnTo>
                  <a:pt x="52782" y="16938"/>
                </a:lnTo>
                <a:lnTo>
                  <a:pt x="52938" y="16783"/>
                </a:lnTo>
                <a:lnTo>
                  <a:pt x="53288" y="16510"/>
                </a:lnTo>
                <a:lnTo>
                  <a:pt x="53444" y="16354"/>
                </a:lnTo>
                <a:lnTo>
                  <a:pt x="53580" y="16179"/>
                </a:lnTo>
                <a:lnTo>
                  <a:pt x="53717" y="15984"/>
                </a:lnTo>
                <a:lnTo>
                  <a:pt x="53833" y="15751"/>
                </a:lnTo>
                <a:lnTo>
                  <a:pt x="53931" y="15439"/>
                </a:lnTo>
                <a:lnTo>
                  <a:pt x="54028" y="15108"/>
                </a:lnTo>
                <a:lnTo>
                  <a:pt x="54086" y="14758"/>
                </a:lnTo>
                <a:lnTo>
                  <a:pt x="54145" y="14427"/>
                </a:lnTo>
                <a:lnTo>
                  <a:pt x="54164" y="14057"/>
                </a:lnTo>
                <a:lnTo>
                  <a:pt x="54184" y="13707"/>
                </a:lnTo>
                <a:lnTo>
                  <a:pt x="54164" y="13356"/>
                </a:lnTo>
                <a:lnTo>
                  <a:pt x="54145" y="13006"/>
                </a:lnTo>
                <a:lnTo>
                  <a:pt x="54106" y="12655"/>
                </a:lnTo>
                <a:lnTo>
                  <a:pt x="54028" y="12305"/>
                </a:lnTo>
                <a:lnTo>
                  <a:pt x="53950" y="11954"/>
                </a:lnTo>
                <a:lnTo>
                  <a:pt x="53853" y="11623"/>
                </a:lnTo>
                <a:lnTo>
                  <a:pt x="53736" y="11292"/>
                </a:lnTo>
                <a:lnTo>
                  <a:pt x="53580" y="10981"/>
                </a:lnTo>
                <a:lnTo>
                  <a:pt x="53424" y="10689"/>
                </a:lnTo>
                <a:lnTo>
                  <a:pt x="53249" y="10397"/>
                </a:lnTo>
                <a:lnTo>
                  <a:pt x="53132" y="10222"/>
                </a:lnTo>
                <a:lnTo>
                  <a:pt x="52996" y="10066"/>
                </a:lnTo>
                <a:lnTo>
                  <a:pt x="52704" y="9754"/>
                </a:lnTo>
                <a:lnTo>
                  <a:pt x="52393" y="9482"/>
                </a:lnTo>
                <a:lnTo>
                  <a:pt x="52042" y="9248"/>
                </a:lnTo>
                <a:lnTo>
                  <a:pt x="51672" y="9034"/>
                </a:lnTo>
                <a:lnTo>
                  <a:pt x="51283" y="8859"/>
                </a:lnTo>
                <a:lnTo>
                  <a:pt x="50874" y="8722"/>
                </a:lnTo>
                <a:lnTo>
                  <a:pt x="50465" y="8625"/>
                </a:lnTo>
                <a:lnTo>
                  <a:pt x="50056" y="8586"/>
                </a:lnTo>
                <a:lnTo>
                  <a:pt x="49647" y="8567"/>
                </a:lnTo>
                <a:lnTo>
                  <a:pt x="49239" y="8606"/>
                </a:lnTo>
                <a:lnTo>
                  <a:pt x="49044" y="8625"/>
                </a:lnTo>
                <a:lnTo>
                  <a:pt x="48849" y="8683"/>
                </a:lnTo>
                <a:lnTo>
                  <a:pt x="48654" y="8722"/>
                </a:lnTo>
                <a:lnTo>
                  <a:pt x="48460" y="8800"/>
                </a:lnTo>
                <a:lnTo>
                  <a:pt x="48285" y="8878"/>
                </a:lnTo>
                <a:lnTo>
                  <a:pt x="48109" y="8975"/>
                </a:lnTo>
                <a:lnTo>
                  <a:pt x="47934" y="9073"/>
                </a:lnTo>
                <a:lnTo>
                  <a:pt x="47759" y="9190"/>
                </a:lnTo>
                <a:lnTo>
                  <a:pt x="47603" y="9326"/>
                </a:lnTo>
                <a:lnTo>
                  <a:pt x="47447" y="9462"/>
                </a:lnTo>
                <a:lnTo>
                  <a:pt x="47467" y="9306"/>
                </a:lnTo>
                <a:lnTo>
                  <a:pt x="47447" y="9131"/>
                </a:lnTo>
                <a:lnTo>
                  <a:pt x="47408" y="8820"/>
                </a:lnTo>
                <a:lnTo>
                  <a:pt x="47311" y="8508"/>
                </a:lnTo>
                <a:lnTo>
                  <a:pt x="47194" y="8216"/>
                </a:lnTo>
                <a:lnTo>
                  <a:pt x="47019" y="7924"/>
                </a:lnTo>
                <a:lnTo>
                  <a:pt x="46824" y="7671"/>
                </a:lnTo>
                <a:lnTo>
                  <a:pt x="46591" y="7457"/>
                </a:lnTo>
                <a:lnTo>
                  <a:pt x="46454" y="7340"/>
                </a:lnTo>
                <a:lnTo>
                  <a:pt x="46338" y="7262"/>
                </a:lnTo>
                <a:lnTo>
                  <a:pt x="46182" y="7184"/>
                </a:lnTo>
                <a:lnTo>
                  <a:pt x="46046" y="7106"/>
                </a:lnTo>
                <a:lnTo>
                  <a:pt x="45734" y="7009"/>
                </a:lnTo>
                <a:lnTo>
                  <a:pt x="45423" y="6931"/>
                </a:lnTo>
                <a:lnTo>
                  <a:pt x="45092" y="6912"/>
                </a:lnTo>
                <a:lnTo>
                  <a:pt x="44761" y="6931"/>
                </a:lnTo>
                <a:lnTo>
                  <a:pt x="44449" y="6990"/>
                </a:lnTo>
                <a:lnTo>
                  <a:pt x="44138" y="7087"/>
                </a:lnTo>
                <a:lnTo>
                  <a:pt x="44001" y="7165"/>
                </a:lnTo>
                <a:lnTo>
                  <a:pt x="43846" y="7243"/>
                </a:lnTo>
                <a:lnTo>
                  <a:pt x="43807" y="6951"/>
                </a:lnTo>
                <a:lnTo>
                  <a:pt x="43748" y="6678"/>
                </a:lnTo>
                <a:lnTo>
                  <a:pt x="43651" y="6386"/>
                </a:lnTo>
                <a:lnTo>
                  <a:pt x="43573" y="6113"/>
                </a:lnTo>
                <a:lnTo>
                  <a:pt x="43456" y="5860"/>
                </a:lnTo>
                <a:lnTo>
                  <a:pt x="43339" y="5588"/>
                </a:lnTo>
                <a:lnTo>
                  <a:pt x="43203" y="5335"/>
                </a:lnTo>
                <a:lnTo>
                  <a:pt x="43047" y="5101"/>
                </a:lnTo>
                <a:lnTo>
                  <a:pt x="42892" y="4848"/>
                </a:lnTo>
                <a:lnTo>
                  <a:pt x="42716" y="4614"/>
                </a:lnTo>
                <a:lnTo>
                  <a:pt x="42522" y="4400"/>
                </a:lnTo>
                <a:lnTo>
                  <a:pt x="42327" y="4186"/>
                </a:lnTo>
                <a:lnTo>
                  <a:pt x="42132" y="3972"/>
                </a:lnTo>
                <a:lnTo>
                  <a:pt x="41918" y="3777"/>
                </a:lnTo>
                <a:lnTo>
                  <a:pt x="41684" y="3602"/>
                </a:lnTo>
                <a:lnTo>
                  <a:pt x="41470" y="3427"/>
                </a:lnTo>
                <a:lnTo>
                  <a:pt x="41217" y="3251"/>
                </a:lnTo>
                <a:lnTo>
                  <a:pt x="40984" y="3096"/>
                </a:lnTo>
                <a:lnTo>
                  <a:pt x="40730" y="2959"/>
                </a:lnTo>
                <a:lnTo>
                  <a:pt x="40477" y="2823"/>
                </a:lnTo>
                <a:lnTo>
                  <a:pt x="40205" y="2706"/>
                </a:lnTo>
                <a:lnTo>
                  <a:pt x="39932" y="2589"/>
                </a:lnTo>
                <a:lnTo>
                  <a:pt x="39660" y="2492"/>
                </a:lnTo>
                <a:lnTo>
                  <a:pt x="39387" y="2414"/>
                </a:lnTo>
                <a:lnTo>
                  <a:pt x="39095" y="2356"/>
                </a:lnTo>
                <a:lnTo>
                  <a:pt x="38822" y="2297"/>
                </a:lnTo>
                <a:lnTo>
                  <a:pt x="38530" y="2258"/>
                </a:lnTo>
                <a:lnTo>
                  <a:pt x="38258" y="2239"/>
                </a:lnTo>
                <a:lnTo>
                  <a:pt x="37966" y="2220"/>
                </a:lnTo>
                <a:lnTo>
                  <a:pt x="37674" y="2239"/>
                </a:lnTo>
                <a:lnTo>
                  <a:pt x="37382" y="2258"/>
                </a:lnTo>
                <a:lnTo>
                  <a:pt x="37090" y="2297"/>
                </a:lnTo>
                <a:lnTo>
                  <a:pt x="36817" y="2356"/>
                </a:lnTo>
                <a:lnTo>
                  <a:pt x="36525" y="2434"/>
                </a:lnTo>
                <a:lnTo>
                  <a:pt x="36252" y="2512"/>
                </a:lnTo>
                <a:lnTo>
                  <a:pt x="35980" y="2609"/>
                </a:lnTo>
                <a:lnTo>
                  <a:pt x="35727" y="2726"/>
                </a:lnTo>
                <a:lnTo>
                  <a:pt x="35474" y="2862"/>
                </a:lnTo>
                <a:lnTo>
                  <a:pt x="35221" y="3018"/>
                </a:lnTo>
                <a:lnTo>
                  <a:pt x="34967" y="3174"/>
                </a:lnTo>
                <a:lnTo>
                  <a:pt x="34734" y="3329"/>
                </a:lnTo>
                <a:lnTo>
                  <a:pt x="34520" y="3505"/>
                </a:lnTo>
                <a:lnTo>
                  <a:pt x="34286" y="3699"/>
                </a:lnTo>
                <a:lnTo>
                  <a:pt x="34091" y="3894"/>
                </a:lnTo>
                <a:lnTo>
                  <a:pt x="33877" y="4108"/>
                </a:lnTo>
                <a:lnTo>
                  <a:pt x="33702" y="4342"/>
                </a:lnTo>
                <a:lnTo>
                  <a:pt x="33507" y="4556"/>
                </a:lnTo>
                <a:lnTo>
                  <a:pt x="33351" y="4790"/>
                </a:lnTo>
                <a:lnTo>
                  <a:pt x="33176" y="5043"/>
                </a:lnTo>
                <a:lnTo>
                  <a:pt x="33040" y="5296"/>
                </a:lnTo>
                <a:lnTo>
                  <a:pt x="32904" y="5549"/>
                </a:lnTo>
                <a:lnTo>
                  <a:pt x="32767" y="5802"/>
                </a:lnTo>
                <a:lnTo>
                  <a:pt x="32670" y="6075"/>
                </a:lnTo>
                <a:lnTo>
                  <a:pt x="32553" y="6347"/>
                </a:lnTo>
                <a:lnTo>
                  <a:pt x="32475" y="6620"/>
                </a:lnTo>
                <a:lnTo>
                  <a:pt x="32397" y="6892"/>
                </a:lnTo>
                <a:lnTo>
                  <a:pt x="32339" y="7184"/>
                </a:lnTo>
                <a:lnTo>
                  <a:pt x="32300" y="7476"/>
                </a:lnTo>
                <a:lnTo>
                  <a:pt x="32261" y="7749"/>
                </a:lnTo>
                <a:lnTo>
                  <a:pt x="32242" y="8041"/>
                </a:lnTo>
                <a:lnTo>
                  <a:pt x="32242" y="8333"/>
                </a:lnTo>
                <a:lnTo>
                  <a:pt x="32261" y="8625"/>
                </a:lnTo>
                <a:lnTo>
                  <a:pt x="32300" y="8898"/>
                </a:lnTo>
                <a:lnTo>
                  <a:pt x="32339" y="9190"/>
                </a:lnTo>
                <a:lnTo>
                  <a:pt x="32300" y="9034"/>
                </a:lnTo>
                <a:lnTo>
                  <a:pt x="32242" y="8859"/>
                </a:lnTo>
                <a:lnTo>
                  <a:pt x="32183" y="8703"/>
                </a:lnTo>
                <a:lnTo>
                  <a:pt x="32105" y="8567"/>
                </a:lnTo>
                <a:lnTo>
                  <a:pt x="32008" y="8411"/>
                </a:lnTo>
                <a:lnTo>
                  <a:pt x="31891" y="8294"/>
                </a:lnTo>
                <a:lnTo>
                  <a:pt x="31774" y="8158"/>
                </a:lnTo>
                <a:lnTo>
                  <a:pt x="31638" y="8060"/>
                </a:lnTo>
                <a:lnTo>
                  <a:pt x="31502" y="7944"/>
                </a:lnTo>
                <a:lnTo>
                  <a:pt x="31366" y="7866"/>
                </a:lnTo>
                <a:lnTo>
                  <a:pt x="31210" y="7788"/>
                </a:lnTo>
                <a:lnTo>
                  <a:pt x="31054" y="7710"/>
                </a:lnTo>
                <a:lnTo>
                  <a:pt x="30879" y="7671"/>
                </a:lnTo>
                <a:lnTo>
                  <a:pt x="30723" y="7632"/>
                </a:lnTo>
                <a:lnTo>
                  <a:pt x="30548" y="7613"/>
                </a:lnTo>
                <a:lnTo>
                  <a:pt x="30373" y="7593"/>
                </a:lnTo>
                <a:lnTo>
                  <a:pt x="30197" y="7613"/>
                </a:lnTo>
                <a:lnTo>
                  <a:pt x="30042" y="7652"/>
                </a:lnTo>
                <a:lnTo>
                  <a:pt x="29866" y="7690"/>
                </a:lnTo>
                <a:lnTo>
                  <a:pt x="29711" y="7749"/>
                </a:lnTo>
                <a:lnTo>
                  <a:pt x="29555" y="7827"/>
                </a:lnTo>
                <a:lnTo>
                  <a:pt x="29399" y="7905"/>
                </a:lnTo>
                <a:lnTo>
                  <a:pt x="29263" y="8002"/>
                </a:lnTo>
                <a:lnTo>
                  <a:pt x="29127" y="8099"/>
                </a:lnTo>
                <a:lnTo>
                  <a:pt x="29010" y="8236"/>
                </a:lnTo>
                <a:lnTo>
                  <a:pt x="28893" y="8352"/>
                </a:lnTo>
                <a:lnTo>
                  <a:pt x="28796" y="8489"/>
                </a:lnTo>
                <a:lnTo>
                  <a:pt x="28698" y="8644"/>
                </a:lnTo>
                <a:lnTo>
                  <a:pt x="28620" y="8800"/>
                </a:lnTo>
                <a:lnTo>
                  <a:pt x="28562" y="8956"/>
                </a:lnTo>
                <a:lnTo>
                  <a:pt x="28523" y="9112"/>
                </a:lnTo>
                <a:lnTo>
                  <a:pt x="28484" y="9287"/>
                </a:lnTo>
                <a:lnTo>
                  <a:pt x="28445" y="9151"/>
                </a:lnTo>
                <a:lnTo>
                  <a:pt x="28406" y="9014"/>
                </a:lnTo>
                <a:lnTo>
                  <a:pt x="28289" y="8761"/>
                </a:lnTo>
                <a:lnTo>
                  <a:pt x="28114" y="8528"/>
                </a:lnTo>
                <a:lnTo>
                  <a:pt x="27920" y="8314"/>
                </a:lnTo>
                <a:lnTo>
                  <a:pt x="27705" y="8138"/>
                </a:lnTo>
                <a:lnTo>
                  <a:pt x="27452" y="8002"/>
                </a:lnTo>
                <a:lnTo>
                  <a:pt x="27199" y="7885"/>
                </a:lnTo>
                <a:lnTo>
                  <a:pt x="27063" y="7866"/>
                </a:lnTo>
                <a:lnTo>
                  <a:pt x="26907" y="7846"/>
                </a:lnTo>
                <a:lnTo>
                  <a:pt x="26771" y="7827"/>
                </a:lnTo>
                <a:lnTo>
                  <a:pt x="26635" y="7827"/>
                </a:lnTo>
                <a:lnTo>
                  <a:pt x="26342" y="7885"/>
                </a:lnTo>
                <a:lnTo>
                  <a:pt x="26070" y="7963"/>
                </a:lnTo>
                <a:lnTo>
                  <a:pt x="25817" y="8080"/>
                </a:lnTo>
                <a:lnTo>
                  <a:pt x="25583" y="8255"/>
                </a:lnTo>
                <a:lnTo>
                  <a:pt x="25388" y="8450"/>
                </a:lnTo>
                <a:lnTo>
                  <a:pt x="25213" y="8664"/>
                </a:lnTo>
                <a:lnTo>
                  <a:pt x="25135" y="8800"/>
                </a:lnTo>
                <a:lnTo>
                  <a:pt x="25077" y="8917"/>
                </a:lnTo>
                <a:lnTo>
                  <a:pt x="25116" y="8606"/>
                </a:lnTo>
                <a:lnTo>
                  <a:pt x="25135" y="8275"/>
                </a:lnTo>
                <a:lnTo>
                  <a:pt x="25135" y="7944"/>
                </a:lnTo>
                <a:lnTo>
                  <a:pt x="25116" y="7632"/>
                </a:lnTo>
                <a:lnTo>
                  <a:pt x="25077" y="7301"/>
                </a:lnTo>
                <a:lnTo>
                  <a:pt x="25019" y="6990"/>
                </a:lnTo>
                <a:lnTo>
                  <a:pt x="24941" y="6659"/>
                </a:lnTo>
                <a:lnTo>
                  <a:pt x="24863" y="6347"/>
                </a:lnTo>
                <a:lnTo>
                  <a:pt x="24746" y="6055"/>
                </a:lnTo>
                <a:lnTo>
                  <a:pt x="24629" y="5744"/>
                </a:lnTo>
                <a:lnTo>
                  <a:pt x="24493" y="5451"/>
                </a:lnTo>
                <a:lnTo>
                  <a:pt x="24337" y="5159"/>
                </a:lnTo>
                <a:lnTo>
                  <a:pt x="24181" y="4867"/>
                </a:lnTo>
                <a:lnTo>
                  <a:pt x="24006" y="4595"/>
                </a:lnTo>
                <a:lnTo>
                  <a:pt x="23811" y="4322"/>
                </a:lnTo>
                <a:lnTo>
                  <a:pt x="23617" y="4050"/>
                </a:lnTo>
                <a:lnTo>
                  <a:pt x="23403" y="3816"/>
                </a:lnTo>
                <a:lnTo>
                  <a:pt x="23188" y="3563"/>
                </a:lnTo>
                <a:lnTo>
                  <a:pt x="22955" y="3329"/>
                </a:lnTo>
                <a:lnTo>
                  <a:pt x="22721" y="3115"/>
                </a:lnTo>
                <a:lnTo>
                  <a:pt x="22234" y="2687"/>
                </a:lnTo>
                <a:lnTo>
                  <a:pt x="21728" y="2278"/>
                </a:lnTo>
                <a:lnTo>
                  <a:pt x="21183" y="1908"/>
                </a:lnTo>
                <a:lnTo>
                  <a:pt x="20618" y="1577"/>
                </a:lnTo>
                <a:lnTo>
                  <a:pt x="20054" y="1246"/>
                </a:lnTo>
                <a:lnTo>
                  <a:pt x="19470" y="954"/>
                </a:lnTo>
                <a:lnTo>
                  <a:pt x="18944" y="720"/>
                </a:lnTo>
                <a:lnTo>
                  <a:pt x="18438" y="506"/>
                </a:lnTo>
                <a:lnTo>
                  <a:pt x="17893" y="331"/>
                </a:lnTo>
                <a:lnTo>
                  <a:pt x="17367" y="175"/>
                </a:lnTo>
                <a:lnTo>
                  <a:pt x="16822" y="78"/>
                </a:lnTo>
                <a:lnTo>
                  <a:pt x="16549" y="39"/>
                </a:lnTo>
                <a:lnTo>
                  <a:pt x="16277" y="0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"/>
          <p:cNvGrpSpPr/>
          <p:nvPr/>
        </p:nvGrpSpPr>
        <p:grpSpPr>
          <a:xfrm>
            <a:off x="4418740" y="1256339"/>
            <a:ext cx="847117" cy="366291"/>
            <a:chOff x="4466075" y="2488725"/>
            <a:chExt cx="2265625" cy="979650"/>
          </a:xfrm>
        </p:grpSpPr>
        <p:sp>
          <p:nvSpPr>
            <p:cNvPr id="532" name="Google Shape;532;p3"/>
            <p:cNvSpPr/>
            <p:nvPr/>
          </p:nvSpPr>
          <p:spPr>
            <a:xfrm>
              <a:off x="4466075" y="2488725"/>
              <a:ext cx="2265625" cy="979650"/>
            </a:xfrm>
            <a:custGeom>
              <a:avLst/>
              <a:gdLst/>
              <a:ahLst/>
              <a:cxnLst/>
              <a:rect l="l" t="t" r="r" b="b"/>
              <a:pathLst>
                <a:path w="90625" h="39186" extrusionOk="0">
                  <a:moveTo>
                    <a:pt x="45575" y="1"/>
                  </a:moveTo>
                  <a:lnTo>
                    <a:pt x="44551" y="26"/>
                  </a:lnTo>
                  <a:lnTo>
                    <a:pt x="43553" y="100"/>
                  </a:lnTo>
                  <a:lnTo>
                    <a:pt x="42555" y="225"/>
                  </a:lnTo>
                  <a:lnTo>
                    <a:pt x="41581" y="400"/>
                  </a:lnTo>
                  <a:lnTo>
                    <a:pt x="40608" y="600"/>
                  </a:lnTo>
                  <a:lnTo>
                    <a:pt x="39684" y="849"/>
                  </a:lnTo>
                  <a:lnTo>
                    <a:pt x="38761" y="1149"/>
                  </a:lnTo>
                  <a:lnTo>
                    <a:pt x="37862" y="1498"/>
                  </a:lnTo>
                  <a:lnTo>
                    <a:pt x="36964" y="1873"/>
                  </a:lnTo>
                  <a:lnTo>
                    <a:pt x="36115" y="2272"/>
                  </a:lnTo>
                  <a:lnTo>
                    <a:pt x="35267" y="2746"/>
                  </a:lnTo>
                  <a:lnTo>
                    <a:pt x="34443" y="3220"/>
                  </a:lnTo>
                  <a:lnTo>
                    <a:pt x="33669" y="3744"/>
                  </a:lnTo>
                  <a:lnTo>
                    <a:pt x="32896" y="4318"/>
                  </a:lnTo>
                  <a:lnTo>
                    <a:pt x="32147" y="4917"/>
                  </a:lnTo>
                  <a:lnTo>
                    <a:pt x="31448" y="5541"/>
                  </a:lnTo>
                  <a:lnTo>
                    <a:pt x="30774" y="6190"/>
                  </a:lnTo>
                  <a:lnTo>
                    <a:pt x="30125" y="6889"/>
                  </a:lnTo>
                  <a:lnTo>
                    <a:pt x="29501" y="7613"/>
                  </a:lnTo>
                  <a:lnTo>
                    <a:pt x="28902" y="8337"/>
                  </a:lnTo>
                  <a:lnTo>
                    <a:pt x="28353" y="9110"/>
                  </a:lnTo>
                  <a:lnTo>
                    <a:pt x="27829" y="9909"/>
                  </a:lnTo>
                  <a:lnTo>
                    <a:pt x="27355" y="10733"/>
                  </a:lnTo>
                  <a:lnTo>
                    <a:pt x="26906" y="11581"/>
                  </a:lnTo>
                  <a:lnTo>
                    <a:pt x="26506" y="12455"/>
                  </a:lnTo>
                  <a:lnTo>
                    <a:pt x="26132" y="13353"/>
                  </a:lnTo>
                  <a:lnTo>
                    <a:pt x="25808" y="14252"/>
                  </a:lnTo>
                  <a:lnTo>
                    <a:pt x="25533" y="15175"/>
                  </a:lnTo>
                  <a:lnTo>
                    <a:pt x="25283" y="16124"/>
                  </a:lnTo>
                  <a:lnTo>
                    <a:pt x="25084" y="17097"/>
                  </a:lnTo>
                  <a:lnTo>
                    <a:pt x="24934" y="18070"/>
                  </a:lnTo>
                  <a:lnTo>
                    <a:pt x="24834" y="19069"/>
                  </a:lnTo>
                  <a:lnTo>
                    <a:pt x="24460" y="18819"/>
                  </a:lnTo>
                  <a:lnTo>
                    <a:pt x="24060" y="18570"/>
                  </a:lnTo>
                  <a:lnTo>
                    <a:pt x="23661" y="18345"/>
                  </a:lnTo>
                  <a:lnTo>
                    <a:pt x="23262" y="18145"/>
                  </a:lnTo>
                  <a:lnTo>
                    <a:pt x="22837" y="17946"/>
                  </a:lnTo>
                  <a:lnTo>
                    <a:pt x="22413" y="17771"/>
                  </a:lnTo>
                  <a:lnTo>
                    <a:pt x="21989" y="17596"/>
                  </a:lnTo>
                  <a:lnTo>
                    <a:pt x="21540" y="17447"/>
                  </a:lnTo>
                  <a:lnTo>
                    <a:pt x="21090" y="17322"/>
                  </a:lnTo>
                  <a:lnTo>
                    <a:pt x="20641" y="17197"/>
                  </a:lnTo>
                  <a:lnTo>
                    <a:pt x="20192" y="17097"/>
                  </a:lnTo>
                  <a:lnTo>
                    <a:pt x="19718" y="17022"/>
                  </a:lnTo>
                  <a:lnTo>
                    <a:pt x="19244" y="16947"/>
                  </a:lnTo>
                  <a:lnTo>
                    <a:pt x="18769" y="16897"/>
                  </a:lnTo>
                  <a:lnTo>
                    <a:pt x="18295" y="16872"/>
                  </a:lnTo>
                  <a:lnTo>
                    <a:pt x="17796" y="16872"/>
                  </a:lnTo>
                  <a:lnTo>
                    <a:pt x="17147" y="16897"/>
                  </a:lnTo>
                  <a:lnTo>
                    <a:pt x="16523" y="16922"/>
                  </a:lnTo>
                  <a:lnTo>
                    <a:pt x="15899" y="17022"/>
                  </a:lnTo>
                  <a:lnTo>
                    <a:pt x="15300" y="17122"/>
                  </a:lnTo>
                  <a:lnTo>
                    <a:pt x="14701" y="17272"/>
                  </a:lnTo>
                  <a:lnTo>
                    <a:pt x="14102" y="17422"/>
                  </a:lnTo>
                  <a:lnTo>
                    <a:pt x="13528" y="17621"/>
                  </a:lnTo>
                  <a:lnTo>
                    <a:pt x="12979" y="17846"/>
                  </a:lnTo>
                  <a:lnTo>
                    <a:pt x="12430" y="18095"/>
                  </a:lnTo>
                  <a:lnTo>
                    <a:pt x="11881" y="18370"/>
                  </a:lnTo>
                  <a:lnTo>
                    <a:pt x="11382" y="18669"/>
                  </a:lnTo>
                  <a:lnTo>
                    <a:pt x="10858" y="18994"/>
                  </a:lnTo>
                  <a:lnTo>
                    <a:pt x="10383" y="19343"/>
                  </a:lnTo>
                  <a:lnTo>
                    <a:pt x="9909" y="19693"/>
                  </a:lnTo>
                  <a:lnTo>
                    <a:pt x="9460" y="20092"/>
                  </a:lnTo>
                  <a:lnTo>
                    <a:pt x="9036" y="20491"/>
                  </a:lnTo>
                  <a:lnTo>
                    <a:pt x="8611" y="20941"/>
                  </a:lnTo>
                  <a:lnTo>
                    <a:pt x="8237" y="21390"/>
                  </a:lnTo>
                  <a:lnTo>
                    <a:pt x="7863" y="21839"/>
                  </a:lnTo>
                  <a:lnTo>
                    <a:pt x="7513" y="22338"/>
                  </a:lnTo>
                  <a:lnTo>
                    <a:pt x="7189" y="22837"/>
                  </a:lnTo>
                  <a:lnTo>
                    <a:pt x="6889" y="23362"/>
                  </a:lnTo>
                  <a:lnTo>
                    <a:pt x="6615" y="23886"/>
                  </a:lnTo>
                  <a:lnTo>
                    <a:pt x="6365" y="24435"/>
                  </a:lnTo>
                  <a:lnTo>
                    <a:pt x="6165" y="25009"/>
                  </a:lnTo>
                  <a:lnTo>
                    <a:pt x="5966" y="25583"/>
                  </a:lnTo>
                  <a:lnTo>
                    <a:pt x="5791" y="26157"/>
                  </a:lnTo>
                  <a:lnTo>
                    <a:pt x="5666" y="26756"/>
                  </a:lnTo>
                  <a:lnTo>
                    <a:pt x="5541" y="27380"/>
                  </a:lnTo>
                  <a:lnTo>
                    <a:pt x="5467" y="28004"/>
                  </a:lnTo>
                  <a:lnTo>
                    <a:pt x="5417" y="28628"/>
                  </a:lnTo>
                  <a:lnTo>
                    <a:pt x="5392" y="29277"/>
                  </a:lnTo>
                  <a:lnTo>
                    <a:pt x="5417" y="29726"/>
                  </a:lnTo>
                  <a:lnTo>
                    <a:pt x="5442" y="30175"/>
                  </a:lnTo>
                  <a:lnTo>
                    <a:pt x="5467" y="30649"/>
                  </a:lnTo>
                  <a:lnTo>
                    <a:pt x="5541" y="31099"/>
                  </a:lnTo>
                  <a:lnTo>
                    <a:pt x="5616" y="31523"/>
                  </a:lnTo>
                  <a:lnTo>
                    <a:pt x="5691" y="31972"/>
                  </a:lnTo>
                  <a:lnTo>
                    <a:pt x="5816" y="32397"/>
                  </a:lnTo>
                  <a:lnTo>
                    <a:pt x="5916" y="32821"/>
                  </a:lnTo>
                  <a:lnTo>
                    <a:pt x="6066" y="33245"/>
                  </a:lnTo>
                  <a:lnTo>
                    <a:pt x="6215" y="33669"/>
                  </a:lnTo>
                  <a:lnTo>
                    <a:pt x="6365" y="34069"/>
                  </a:lnTo>
                  <a:lnTo>
                    <a:pt x="6540" y="34468"/>
                  </a:lnTo>
                  <a:lnTo>
                    <a:pt x="6739" y="34842"/>
                  </a:lnTo>
                  <a:lnTo>
                    <a:pt x="6939" y="35242"/>
                  </a:lnTo>
                  <a:lnTo>
                    <a:pt x="7164" y="35616"/>
                  </a:lnTo>
                  <a:lnTo>
                    <a:pt x="7388" y="35991"/>
                  </a:lnTo>
                  <a:lnTo>
                    <a:pt x="6789" y="36090"/>
                  </a:lnTo>
                  <a:lnTo>
                    <a:pt x="6215" y="36190"/>
                  </a:lnTo>
                  <a:lnTo>
                    <a:pt x="5666" y="36340"/>
                  </a:lnTo>
                  <a:lnTo>
                    <a:pt x="5117" y="36465"/>
                  </a:lnTo>
                  <a:lnTo>
                    <a:pt x="4593" y="36639"/>
                  </a:lnTo>
                  <a:lnTo>
                    <a:pt x="4069" y="36814"/>
                  </a:lnTo>
                  <a:lnTo>
                    <a:pt x="3570" y="36989"/>
                  </a:lnTo>
                  <a:lnTo>
                    <a:pt x="3095" y="37189"/>
                  </a:lnTo>
                  <a:lnTo>
                    <a:pt x="2621" y="37413"/>
                  </a:lnTo>
                  <a:lnTo>
                    <a:pt x="2172" y="37613"/>
                  </a:lnTo>
                  <a:lnTo>
                    <a:pt x="1773" y="37862"/>
                  </a:lnTo>
                  <a:lnTo>
                    <a:pt x="1373" y="38112"/>
                  </a:lnTo>
                  <a:lnTo>
                    <a:pt x="974" y="38362"/>
                  </a:lnTo>
                  <a:lnTo>
                    <a:pt x="625" y="38611"/>
                  </a:lnTo>
                  <a:lnTo>
                    <a:pt x="300" y="38886"/>
                  </a:lnTo>
                  <a:lnTo>
                    <a:pt x="1" y="39185"/>
                  </a:lnTo>
                  <a:lnTo>
                    <a:pt x="90624" y="39185"/>
                  </a:lnTo>
                  <a:lnTo>
                    <a:pt x="90400" y="38961"/>
                  </a:lnTo>
                  <a:lnTo>
                    <a:pt x="90150" y="38736"/>
                  </a:lnTo>
                  <a:lnTo>
                    <a:pt x="89875" y="38511"/>
                  </a:lnTo>
                  <a:lnTo>
                    <a:pt x="89576" y="38287"/>
                  </a:lnTo>
                  <a:lnTo>
                    <a:pt x="88927" y="37887"/>
                  </a:lnTo>
                  <a:lnTo>
                    <a:pt x="88203" y="37488"/>
                  </a:lnTo>
                  <a:lnTo>
                    <a:pt x="87405" y="37114"/>
                  </a:lnTo>
                  <a:lnTo>
                    <a:pt x="86556" y="36764"/>
                  </a:lnTo>
                  <a:lnTo>
                    <a:pt x="85608" y="36415"/>
                  </a:lnTo>
                  <a:lnTo>
                    <a:pt x="84634" y="36115"/>
                  </a:lnTo>
                  <a:lnTo>
                    <a:pt x="84709" y="35292"/>
                  </a:lnTo>
                  <a:lnTo>
                    <a:pt x="84734" y="34468"/>
                  </a:lnTo>
                  <a:lnTo>
                    <a:pt x="84709" y="33744"/>
                  </a:lnTo>
                  <a:lnTo>
                    <a:pt x="84659" y="33020"/>
                  </a:lnTo>
                  <a:lnTo>
                    <a:pt x="84559" y="32322"/>
                  </a:lnTo>
                  <a:lnTo>
                    <a:pt x="84435" y="31623"/>
                  </a:lnTo>
                  <a:lnTo>
                    <a:pt x="84285" y="30949"/>
                  </a:lnTo>
                  <a:lnTo>
                    <a:pt x="84085" y="30275"/>
                  </a:lnTo>
                  <a:lnTo>
                    <a:pt x="83885" y="29601"/>
                  </a:lnTo>
                  <a:lnTo>
                    <a:pt x="83611" y="28977"/>
                  </a:lnTo>
                  <a:lnTo>
                    <a:pt x="83336" y="28353"/>
                  </a:lnTo>
                  <a:lnTo>
                    <a:pt x="83037" y="27729"/>
                  </a:lnTo>
                  <a:lnTo>
                    <a:pt x="82687" y="27155"/>
                  </a:lnTo>
                  <a:lnTo>
                    <a:pt x="82313" y="26581"/>
                  </a:lnTo>
                  <a:lnTo>
                    <a:pt x="81914" y="26007"/>
                  </a:lnTo>
                  <a:lnTo>
                    <a:pt x="81514" y="25483"/>
                  </a:lnTo>
                  <a:lnTo>
                    <a:pt x="81065" y="24959"/>
                  </a:lnTo>
                  <a:lnTo>
                    <a:pt x="80591" y="24485"/>
                  </a:lnTo>
                  <a:lnTo>
                    <a:pt x="80092" y="24011"/>
                  </a:lnTo>
                  <a:lnTo>
                    <a:pt x="79593" y="23561"/>
                  </a:lnTo>
                  <a:lnTo>
                    <a:pt x="79044" y="23137"/>
                  </a:lnTo>
                  <a:lnTo>
                    <a:pt x="78494" y="22763"/>
                  </a:lnTo>
                  <a:lnTo>
                    <a:pt x="77920" y="22388"/>
                  </a:lnTo>
                  <a:lnTo>
                    <a:pt x="77346" y="22039"/>
                  </a:lnTo>
                  <a:lnTo>
                    <a:pt x="76722" y="21739"/>
                  </a:lnTo>
                  <a:lnTo>
                    <a:pt x="76098" y="21440"/>
                  </a:lnTo>
                  <a:lnTo>
                    <a:pt x="75450" y="21190"/>
                  </a:lnTo>
                  <a:lnTo>
                    <a:pt x="74801" y="20966"/>
                  </a:lnTo>
                  <a:lnTo>
                    <a:pt x="74127" y="20791"/>
                  </a:lnTo>
                  <a:lnTo>
                    <a:pt x="73453" y="20616"/>
                  </a:lnTo>
                  <a:lnTo>
                    <a:pt x="72754" y="20491"/>
                  </a:lnTo>
                  <a:lnTo>
                    <a:pt x="72055" y="20417"/>
                  </a:lnTo>
                  <a:lnTo>
                    <a:pt x="71331" y="20367"/>
                  </a:lnTo>
                  <a:lnTo>
                    <a:pt x="70608" y="20342"/>
                  </a:lnTo>
                  <a:lnTo>
                    <a:pt x="70059" y="20342"/>
                  </a:lnTo>
                  <a:lnTo>
                    <a:pt x="69510" y="20392"/>
                  </a:lnTo>
                  <a:lnTo>
                    <a:pt x="68960" y="20441"/>
                  </a:lnTo>
                  <a:lnTo>
                    <a:pt x="68436" y="20516"/>
                  </a:lnTo>
                  <a:lnTo>
                    <a:pt x="67912" y="20591"/>
                  </a:lnTo>
                  <a:lnTo>
                    <a:pt x="67388" y="20716"/>
                  </a:lnTo>
                  <a:lnTo>
                    <a:pt x="66889" y="20841"/>
                  </a:lnTo>
                  <a:lnTo>
                    <a:pt x="66390" y="20991"/>
                  </a:lnTo>
                  <a:lnTo>
                    <a:pt x="66390" y="20841"/>
                  </a:lnTo>
                  <a:lnTo>
                    <a:pt x="66365" y="19768"/>
                  </a:lnTo>
                  <a:lnTo>
                    <a:pt x="66290" y="18694"/>
                  </a:lnTo>
                  <a:lnTo>
                    <a:pt x="66140" y="17671"/>
                  </a:lnTo>
                  <a:lnTo>
                    <a:pt x="65965" y="16648"/>
                  </a:lnTo>
                  <a:lnTo>
                    <a:pt x="65741" y="15625"/>
                  </a:lnTo>
                  <a:lnTo>
                    <a:pt x="65441" y="14651"/>
                  </a:lnTo>
                  <a:lnTo>
                    <a:pt x="65117" y="13678"/>
                  </a:lnTo>
                  <a:lnTo>
                    <a:pt x="64742" y="12729"/>
                  </a:lnTo>
                  <a:lnTo>
                    <a:pt x="64343" y="11806"/>
                  </a:lnTo>
                  <a:lnTo>
                    <a:pt x="63869" y="10907"/>
                  </a:lnTo>
                  <a:lnTo>
                    <a:pt x="63370" y="10034"/>
                  </a:lnTo>
                  <a:lnTo>
                    <a:pt x="62821" y="9185"/>
                  </a:lnTo>
                  <a:lnTo>
                    <a:pt x="62247" y="8387"/>
                  </a:lnTo>
                  <a:lnTo>
                    <a:pt x="61623" y="7588"/>
                  </a:lnTo>
                  <a:lnTo>
                    <a:pt x="60974" y="6839"/>
                  </a:lnTo>
                  <a:lnTo>
                    <a:pt x="60275" y="6115"/>
                  </a:lnTo>
                  <a:lnTo>
                    <a:pt x="59576" y="5417"/>
                  </a:lnTo>
                  <a:lnTo>
                    <a:pt x="58802" y="4768"/>
                  </a:lnTo>
                  <a:lnTo>
                    <a:pt x="58029" y="4144"/>
                  </a:lnTo>
                  <a:lnTo>
                    <a:pt x="57205" y="3570"/>
                  </a:lnTo>
                  <a:lnTo>
                    <a:pt x="56356" y="3021"/>
                  </a:lnTo>
                  <a:lnTo>
                    <a:pt x="55483" y="2521"/>
                  </a:lnTo>
                  <a:lnTo>
                    <a:pt x="54584" y="2072"/>
                  </a:lnTo>
                  <a:lnTo>
                    <a:pt x="53661" y="1648"/>
                  </a:lnTo>
                  <a:lnTo>
                    <a:pt x="52713" y="1274"/>
                  </a:lnTo>
                  <a:lnTo>
                    <a:pt x="51764" y="949"/>
                  </a:lnTo>
                  <a:lnTo>
                    <a:pt x="50766" y="675"/>
                  </a:lnTo>
                  <a:lnTo>
                    <a:pt x="49767" y="425"/>
                  </a:lnTo>
                  <a:lnTo>
                    <a:pt x="48744" y="250"/>
                  </a:lnTo>
                  <a:lnTo>
                    <a:pt x="47696" y="125"/>
                  </a:lnTo>
                  <a:lnTo>
                    <a:pt x="46623" y="51"/>
                  </a:lnTo>
                  <a:lnTo>
                    <a:pt x="45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466075" y="2987900"/>
              <a:ext cx="2265625" cy="480475"/>
            </a:xfrm>
            <a:custGeom>
              <a:avLst/>
              <a:gdLst/>
              <a:ahLst/>
              <a:cxnLst/>
              <a:rect l="l" t="t" r="r" b="b"/>
              <a:pathLst>
                <a:path w="90625" h="19219" extrusionOk="0">
                  <a:moveTo>
                    <a:pt x="9635" y="0"/>
                  </a:moveTo>
                  <a:lnTo>
                    <a:pt x="9160" y="425"/>
                  </a:lnTo>
                  <a:lnTo>
                    <a:pt x="8711" y="899"/>
                  </a:lnTo>
                  <a:lnTo>
                    <a:pt x="8287" y="1373"/>
                  </a:lnTo>
                  <a:lnTo>
                    <a:pt x="7887" y="1872"/>
                  </a:lnTo>
                  <a:lnTo>
                    <a:pt x="7513" y="2396"/>
                  </a:lnTo>
                  <a:lnTo>
                    <a:pt x="7164" y="2945"/>
                  </a:lnTo>
                  <a:lnTo>
                    <a:pt x="6839" y="3519"/>
                  </a:lnTo>
                  <a:lnTo>
                    <a:pt x="6540" y="4093"/>
                  </a:lnTo>
                  <a:lnTo>
                    <a:pt x="6290" y="4692"/>
                  </a:lnTo>
                  <a:lnTo>
                    <a:pt x="6066" y="5316"/>
                  </a:lnTo>
                  <a:lnTo>
                    <a:pt x="5866" y="5940"/>
                  </a:lnTo>
                  <a:lnTo>
                    <a:pt x="5691" y="6589"/>
                  </a:lnTo>
                  <a:lnTo>
                    <a:pt x="5566" y="7263"/>
                  </a:lnTo>
                  <a:lnTo>
                    <a:pt x="5467" y="7937"/>
                  </a:lnTo>
                  <a:lnTo>
                    <a:pt x="5417" y="8611"/>
                  </a:lnTo>
                  <a:lnTo>
                    <a:pt x="5392" y="9310"/>
                  </a:lnTo>
                  <a:lnTo>
                    <a:pt x="5417" y="9759"/>
                  </a:lnTo>
                  <a:lnTo>
                    <a:pt x="5442" y="10208"/>
                  </a:lnTo>
                  <a:lnTo>
                    <a:pt x="5467" y="10682"/>
                  </a:lnTo>
                  <a:lnTo>
                    <a:pt x="5541" y="11132"/>
                  </a:lnTo>
                  <a:lnTo>
                    <a:pt x="5616" y="11556"/>
                  </a:lnTo>
                  <a:lnTo>
                    <a:pt x="5691" y="12005"/>
                  </a:lnTo>
                  <a:lnTo>
                    <a:pt x="5816" y="12430"/>
                  </a:lnTo>
                  <a:lnTo>
                    <a:pt x="5916" y="12854"/>
                  </a:lnTo>
                  <a:lnTo>
                    <a:pt x="6066" y="13278"/>
                  </a:lnTo>
                  <a:lnTo>
                    <a:pt x="6215" y="13702"/>
                  </a:lnTo>
                  <a:lnTo>
                    <a:pt x="6365" y="14102"/>
                  </a:lnTo>
                  <a:lnTo>
                    <a:pt x="6540" y="14501"/>
                  </a:lnTo>
                  <a:lnTo>
                    <a:pt x="6739" y="14875"/>
                  </a:lnTo>
                  <a:lnTo>
                    <a:pt x="6939" y="15275"/>
                  </a:lnTo>
                  <a:lnTo>
                    <a:pt x="7164" y="15649"/>
                  </a:lnTo>
                  <a:lnTo>
                    <a:pt x="7388" y="16024"/>
                  </a:lnTo>
                  <a:lnTo>
                    <a:pt x="6789" y="16123"/>
                  </a:lnTo>
                  <a:lnTo>
                    <a:pt x="6215" y="16223"/>
                  </a:lnTo>
                  <a:lnTo>
                    <a:pt x="5666" y="16373"/>
                  </a:lnTo>
                  <a:lnTo>
                    <a:pt x="5117" y="16498"/>
                  </a:lnTo>
                  <a:lnTo>
                    <a:pt x="4593" y="16672"/>
                  </a:lnTo>
                  <a:lnTo>
                    <a:pt x="4069" y="16847"/>
                  </a:lnTo>
                  <a:lnTo>
                    <a:pt x="3570" y="17022"/>
                  </a:lnTo>
                  <a:lnTo>
                    <a:pt x="3095" y="17222"/>
                  </a:lnTo>
                  <a:lnTo>
                    <a:pt x="2621" y="17446"/>
                  </a:lnTo>
                  <a:lnTo>
                    <a:pt x="2172" y="17646"/>
                  </a:lnTo>
                  <a:lnTo>
                    <a:pt x="1773" y="17895"/>
                  </a:lnTo>
                  <a:lnTo>
                    <a:pt x="1373" y="18145"/>
                  </a:lnTo>
                  <a:lnTo>
                    <a:pt x="974" y="18395"/>
                  </a:lnTo>
                  <a:lnTo>
                    <a:pt x="625" y="18644"/>
                  </a:lnTo>
                  <a:lnTo>
                    <a:pt x="300" y="18919"/>
                  </a:lnTo>
                  <a:lnTo>
                    <a:pt x="1" y="19218"/>
                  </a:lnTo>
                  <a:lnTo>
                    <a:pt x="90624" y="19218"/>
                  </a:lnTo>
                  <a:lnTo>
                    <a:pt x="90400" y="18994"/>
                  </a:lnTo>
                  <a:lnTo>
                    <a:pt x="90150" y="18769"/>
                  </a:lnTo>
                  <a:lnTo>
                    <a:pt x="89875" y="18544"/>
                  </a:lnTo>
                  <a:lnTo>
                    <a:pt x="89576" y="18320"/>
                  </a:lnTo>
                  <a:lnTo>
                    <a:pt x="88927" y="17920"/>
                  </a:lnTo>
                  <a:lnTo>
                    <a:pt x="88203" y="17521"/>
                  </a:lnTo>
                  <a:lnTo>
                    <a:pt x="87405" y="17147"/>
                  </a:lnTo>
                  <a:lnTo>
                    <a:pt x="86556" y="16797"/>
                  </a:lnTo>
                  <a:lnTo>
                    <a:pt x="85608" y="16448"/>
                  </a:lnTo>
                  <a:lnTo>
                    <a:pt x="84634" y="16148"/>
                  </a:lnTo>
                  <a:lnTo>
                    <a:pt x="84709" y="15325"/>
                  </a:lnTo>
                  <a:lnTo>
                    <a:pt x="84734" y="14501"/>
                  </a:lnTo>
                  <a:lnTo>
                    <a:pt x="84709" y="13752"/>
                  </a:lnTo>
                  <a:lnTo>
                    <a:pt x="84659" y="13029"/>
                  </a:lnTo>
                  <a:lnTo>
                    <a:pt x="84559" y="12305"/>
                  </a:lnTo>
                  <a:lnTo>
                    <a:pt x="84435" y="11606"/>
                  </a:lnTo>
                  <a:lnTo>
                    <a:pt x="84260" y="10907"/>
                  </a:lnTo>
                  <a:lnTo>
                    <a:pt x="84085" y="10233"/>
                  </a:lnTo>
                  <a:lnTo>
                    <a:pt x="83836" y="9559"/>
                  </a:lnTo>
                  <a:lnTo>
                    <a:pt x="83586" y="8910"/>
                  </a:lnTo>
                  <a:lnTo>
                    <a:pt x="83286" y="8286"/>
                  </a:lnTo>
                  <a:lnTo>
                    <a:pt x="82962" y="7662"/>
                  </a:lnTo>
                  <a:lnTo>
                    <a:pt x="82613" y="7063"/>
                  </a:lnTo>
                  <a:lnTo>
                    <a:pt x="82238" y="6489"/>
                  </a:lnTo>
                  <a:lnTo>
                    <a:pt x="81839" y="5940"/>
                  </a:lnTo>
                  <a:lnTo>
                    <a:pt x="81390" y="5391"/>
                  </a:lnTo>
                  <a:lnTo>
                    <a:pt x="80940" y="4867"/>
                  </a:lnTo>
                  <a:lnTo>
                    <a:pt x="80466" y="4393"/>
                  </a:lnTo>
                  <a:lnTo>
                    <a:pt x="80416" y="4967"/>
                  </a:lnTo>
                  <a:lnTo>
                    <a:pt x="80366" y="5516"/>
                  </a:lnTo>
                  <a:lnTo>
                    <a:pt x="80291" y="6090"/>
                  </a:lnTo>
                  <a:lnTo>
                    <a:pt x="80167" y="6639"/>
                  </a:lnTo>
                  <a:lnTo>
                    <a:pt x="80017" y="7188"/>
                  </a:lnTo>
                  <a:lnTo>
                    <a:pt x="79867" y="7712"/>
                  </a:lnTo>
                  <a:lnTo>
                    <a:pt x="79692" y="8237"/>
                  </a:lnTo>
                  <a:lnTo>
                    <a:pt x="79468" y="8736"/>
                  </a:lnTo>
                  <a:lnTo>
                    <a:pt x="79243" y="9235"/>
                  </a:lnTo>
                  <a:lnTo>
                    <a:pt x="78994" y="9709"/>
                  </a:lnTo>
                  <a:lnTo>
                    <a:pt x="78719" y="10183"/>
                  </a:lnTo>
                  <a:lnTo>
                    <a:pt x="78420" y="10633"/>
                  </a:lnTo>
                  <a:lnTo>
                    <a:pt x="78095" y="11057"/>
                  </a:lnTo>
                  <a:lnTo>
                    <a:pt x="77771" y="11481"/>
                  </a:lnTo>
                  <a:lnTo>
                    <a:pt x="77396" y="11880"/>
                  </a:lnTo>
                  <a:lnTo>
                    <a:pt x="77022" y="12280"/>
                  </a:lnTo>
                  <a:lnTo>
                    <a:pt x="76648" y="12629"/>
                  </a:lnTo>
                  <a:lnTo>
                    <a:pt x="76248" y="12979"/>
                  </a:lnTo>
                  <a:lnTo>
                    <a:pt x="75824" y="13328"/>
                  </a:lnTo>
                  <a:lnTo>
                    <a:pt x="75375" y="13628"/>
                  </a:lnTo>
                  <a:lnTo>
                    <a:pt x="74925" y="13927"/>
                  </a:lnTo>
                  <a:lnTo>
                    <a:pt x="74451" y="14177"/>
                  </a:lnTo>
                  <a:lnTo>
                    <a:pt x="73977" y="14426"/>
                  </a:lnTo>
                  <a:lnTo>
                    <a:pt x="73478" y="14651"/>
                  </a:lnTo>
                  <a:lnTo>
                    <a:pt x="72979" y="14850"/>
                  </a:lnTo>
                  <a:lnTo>
                    <a:pt x="72480" y="15025"/>
                  </a:lnTo>
                  <a:lnTo>
                    <a:pt x="71930" y="15175"/>
                  </a:lnTo>
                  <a:lnTo>
                    <a:pt x="71406" y="15300"/>
                  </a:lnTo>
                  <a:lnTo>
                    <a:pt x="70857" y="15400"/>
                  </a:lnTo>
                  <a:lnTo>
                    <a:pt x="70308" y="15474"/>
                  </a:lnTo>
                  <a:lnTo>
                    <a:pt x="69734" y="15499"/>
                  </a:lnTo>
                  <a:lnTo>
                    <a:pt x="69185" y="15524"/>
                  </a:lnTo>
                  <a:lnTo>
                    <a:pt x="68361" y="15499"/>
                  </a:lnTo>
                  <a:lnTo>
                    <a:pt x="67588" y="15400"/>
                  </a:lnTo>
                  <a:lnTo>
                    <a:pt x="66814" y="15275"/>
                  </a:lnTo>
                  <a:lnTo>
                    <a:pt x="66065" y="15075"/>
                  </a:lnTo>
                  <a:lnTo>
                    <a:pt x="65341" y="14850"/>
                  </a:lnTo>
                  <a:lnTo>
                    <a:pt x="64643" y="14551"/>
                  </a:lnTo>
                  <a:lnTo>
                    <a:pt x="63944" y="14227"/>
                  </a:lnTo>
                  <a:lnTo>
                    <a:pt x="63295" y="13852"/>
                  </a:lnTo>
                  <a:lnTo>
                    <a:pt x="62671" y="13428"/>
                  </a:lnTo>
                  <a:lnTo>
                    <a:pt x="62072" y="12954"/>
                  </a:lnTo>
                  <a:lnTo>
                    <a:pt x="61498" y="12454"/>
                  </a:lnTo>
                  <a:lnTo>
                    <a:pt x="60974" y="11930"/>
                  </a:lnTo>
                  <a:lnTo>
                    <a:pt x="60475" y="11356"/>
                  </a:lnTo>
                  <a:lnTo>
                    <a:pt x="60025" y="10757"/>
                  </a:lnTo>
                  <a:lnTo>
                    <a:pt x="59601" y="10108"/>
                  </a:lnTo>
                  <a:lnTo>
                    <a:pt x="59227" y="9459"/>
                  </a:lnTo>
                  <a:lnTo>
                    <a:pt x="58628" y="9784"/>
                  </a:lnTo>
                  <a:lnTo>
                    <a:pt x="58029" y="10083"/>
                  </a:lnTo>
                  <a:lnTo>
                    <a:pt x="57405" y="10358"/>
                  </a:lnTo>
                  <a:lnTo>
                    <a:pt x="56781" y="10633"/>
                  </a:lnTo>
                  <a:lnTo>
                    <a:pt x="56157" y="10882"/>
                  </a:lnTo>
                  <a:lnTo>
                    <a:pt x="55483" y="11107"/>
                  </a:lnTo>
                  <a:lnTo>
                    <a:pt x="54834" y="11331"/>
                  </a:lnTo>
                  <a:lnTo>
                    <a:pt x="54160" y="11506"/>
                  </a:lnTo>
                  <a:lnTo>
                    <a:pt x="53461" y="11681"/>
                  </a:lnTo>
                  <a:lnTo>
                    <a:pt x="52762" y="11831"/>
                  </a:lnTo>
                  <a:lnTo>
                    <a:pt x="52064" y="11955"/>
                  </a:lnTo>
                  <a:lnTo>
                    <a:pt x="51340" y="12055"/>
                  </a:lnTo>
                  <a:lnTo>
                    <a:pt x="50616" y="12155"/>
                  </a:lnTo>
                  <a:lnTo>
                    <a:pt x="49892" y="12205"/>
                  </a:lnTo>
                  <a:lnTo>
                    <a:pt x="49144" y="12230"/>
                  </a:lnTo>
                  <a:lnTo>
                    <a:pt x="48395" y="12255"/>
                  </a:lnTo>
                  <a:lnTo>
                    <a:pt x="47771" y="12230"/>
                  </a:lnTo>
                  <a:lnTo>
                    <a:pt x="47147" y="12205"/>
                  </a:lnTo>
                  <a:lnTo>
                    <a:pt x="46523" y="12180"/>
                  </a:lnTo>
                  <a:lnTo>
                    <a:pt x="45899" y="12105"/>
                  </a:lnTo>
                  <a:lnTo>
                    <a:pt x="45300" y="12030"/>
                  </a:lnTo>
                  <a:lnTo>
                    <a:pt x="44676" y="11955"/>
                  </a:lnTo>
                  <a:lnTo>
                    <a:pt x="44077" y="11831"/>
                  </a:lnTo>
                  <a:lnTo>
                    <a:pt x="43503" y="11731"/>
                  </a:lnTo>
                  <a:lnTo>
                    <a:pt x="42904" y="11581"/>
                  </a:lnTo>
                  <a:lnTo>
                    <a:pt x="42330" y="11431"/>
                  </a:lnTo>
                  <a:lnTo>
                    <a:pt x="41781" y="11256"/>
                  </a:lnTo>
                  <a:lnTo>
                    <a:pt x="41207" y="11082"/>
                  </a:lnTo>
                  <a:lnTo>
                    <a:pt x="40658" y="10882"/>
                  </a:lnTo>
                  <a:lnTo>
                    <a:pt x="40109" y="10682"/>
                  </a:lnTo>
                  <a:lnTo>
                    <a:pt x="39585" y="10458"/>
                  </a:lnTo>
                  <a:lnTo>
                    <a:pt x="39060" y="10208"/>
                  </a:lnTo>
                  <a:lnTo>
                    <a:pt x="38486" y="10982"/>
                  </a:lnTo>
                  <a:lnTo>
                    <a:pt x="37887" y="11706"/>
                  </a:lnTo>
                  <a:lnTo>
                    <a:pt x="37213" y="12405"/>
                  </a:lnTo>
                  <a:lnTo>
                    <a:pt x="36515" y="13053"/>
                  </a:lnTo>
                  <a:lnTo>
                    <a:pt x="35791" y="13677"/>
                  </a:lnTo>
                  <a:lnTo>
                    <a:pt x="35017" y="14251"/>
                  </a:lnTo>
                  <a:lnTo>
                    <a:pt x="34218" y="14776"/>
                  </a:lnTo>
                  <a:lnTo>
                    <a:pt x="33395" y="15250"/>
                  </a:lnTo>
                  <a:lnTo>
                    <a:pt x="32521" y="15674"/>
                  </a:lnTo>
                  <a:lnTo>
                    <a:pt x="31623" y="16048"/>
                  </a:lnTo>
                  <a:lnTo>
                    <a:pt x="30724" y="16373"/>
                  </a:lnTo>
                  <a:lnTo>
                    <a:pt x="30250" y="16523"/>
                  </a:lnTo>
                  <a:lnTo>
                    <a:pt x="29776" y="16647"/>
                  </a:lnTo>
                  <a:lnTo>
                    <a:pt x="29302" y="16747"/>
                  </a:lnTo>
                  <a:lnTo>
                    <a:pt x="28803" y="16847"/>
                  </a:lnTo>
                  <a:lnTo>
                    <a:pt x="28303" y="16947"/>
                  </a:lnTo>
                  <a:lnTo>
                    <a:pt x="27829" y="17022"/>
                  </a:lnTo>
                  <a:lnTo>
                    <a:pt x="27330" y="17072"/>
                  </a:lnTo>
                  <a:lnTo>
                    <a:pt x="26806" y="17097"/>
                  </a:lnTo>
                  <a:lnTo>
                    <a:pt x="26307" y="17122"/>
                  </a:lnTo>
                  <a:lnTo>
                    <a:pt x="25783" y="17147"/>
                  </a:lnTo>
                  <a:lnTo>
                    <a:pt x="24959" y="17122"/>
                  </a:lnTo>
                  <a:lnTo>
                    <a:pt x="24135" y="17047"/>
                  </a:lnTo>
                  <a:lnTo>
                    <a:pt x="23337" y="16947"/>
                  </a:lnTo>
                  <a:lnTo>
                    <a:pt x="22538" y="16797"/>
                  </a:lnTo>
                  <a:lnTo>
                    <a:pt x="21739" y="16623"/>
                  </a:lnTo>
                  <a:lnTo>
                    <a:pt x="20966" y="16398"/>
                  </a:lnTo>
                  <a:lnTo>
                    <a:pt x="20217" y="16148"/>
                  </a:lnTo>
                  <a:lnTo>
                    <a:pt x="19493" y="15874"/>
                  </a:lnTo>
                  <a:lnTo>
                    <a:pt x="18769" y="15549"/>
                  </a:lnTo>
                  <a:lnTo>
                    <a:pt x="18070" y="15175"/>
                  </a:lnTo>
                  <a:lnTo>
                    <a:pt x="17397" y="14801"/>
                  </a:lnTo>
                  <a:lnTo>
                    <a:pt x="16748" y="14376"/>
                  </a:lnTo>
                  <a:lnTo>
                    <a:pt x="16099" y="13927"/>
                  </a:lnTo>
                  <a:lnTo>
                    <a:pt x="15500" y="13453"/>
                  </a:lnTo>
                  <a:lnTo>
                    <a:pt x="14901" y="12929"/>
                  </a:lnTo>
                  <a:lnTo>
                    <a:pt x="14352" y="12405"/>
                  </a:lnTo>
                  <a:lnTo>
                    <a:pt x="13803" y="11831"/>
                  </a:lnTo>
                  <a:lnTo>
                    <a:pt x="13303" y="11256"/>
                  </a:lnTo>
                  <a:lnTo>
                    <a:pt x="12804" y="10633"/>
                  </a:lnTo>
                  <a:lnTo>
                    <a:pt x="12355" y="10009"/>
                  </a:lnTo>
                  <a:lnTo>
                    <a:pt x="11956" y="9335"/>
                  </a:lnTo>
                  <a:lnTo>
                    <a:pt x="11556" y="8661"/>
                  </a:lnTo>
                  <a:lnTo>
                    <a:pt x="11207" y="7962"/>
                  </a:lnTo>
                  <a:lnTo>
                    <a:pt x="10882" y="7238"/>
                  </a:lnTo>
                  <a:lnTo>
                    <a:pt x="10583" y="6514"/>
                  </a:lnTo>
                  <a:lnTo>
                    <a:pt x="10333" y="5766"/>
                  </a:lnTo>
                  <a:lnTo>
                    <a:pt x="10109" y="4992"/>
                  </a:lnTo>
                  <a:lnTo>
                    <a:pt x="9934" y="4218"/>
                  </a:lnTo>
                  <a:lnTo>
                    <a:pt x="9784" y="3420"/>
                  </a:lnTo>
                  <a:lnTo>
                    <a:pt x="9684" y="2596"/>
                  </a:lnTo>
                  <a:lnTo>
                    <a:pt x="9610" y="1772"/>
                  </a:lnTo>
                  <a:lnTo>
                    <a:pt x="9610" y="949"/>
                  </a:lnTo>
                  <a:lnTo>
                    <a:pt x="9610" y="474"/>
                  </a:lnTo>
                  <a:lnTo>
                    <a:pt x="963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"/>
          <p:cNvGrpSpPr/>
          <p:nvPr/>
        </p:nvGrpSpPr>
        <p:grpSpPr>
          <a:xfrm>
            <a:off x="1701338" y="721051"/>
            <a:ext cx="1417982" cy="253869"/>
            <a:chOff x="4978150" y="-1969200"/>
            <a:chExt cx="2767875" cy="495450"/>
          </a:xfrm>
        </p:grpSpPr>
        <p:sp>
          <p:nvSpPr>
            <p:cNvPr id="535" name="Google Shape;535;p3"/>
            <p:cNvSpPr/>
            <p:nvPr/>
          </p:nvSpPr>
          <p:spPr>
            <a:xfrm>
              <a:off x="4978150" y="-1969200"/>
              <a:ext cx="2767875" cy="495450"/>
            </a:xfrm>
            <a:custGeom>
              <a:avLst/>
              <a:gdLst/>
              <a:ahLst/>
              <a:cxnLst/>
              <a:rect l="l" t="t" r="r" b="b"/>
              <a:pathLst>
                <a:path w="110715" h="19818" extrusionOk="0">
                  <a:moveTo>
                    <a:pt x="42379" y="0"/>
                  </a:moveTo>
                  <a:lnTo>
                    <a:pt x="41755" y="50"/>
                  </a:lnTo>
                  <a:lnTo>
                    <a:pt x="41131" y="100"/>
                  </a:lnTo>
                  <a:lnTo>
                    <a:pt x="40507" y="175"/>
                  </a:lnTo>
                  <a:lnTo>
                    <a:pt x="39908" y="275"/>
                  </a:lnTo>
                  <a:lnTo>
                    <a:pt x="39309" y="400"/>
                  </a:lnTo>
                  <a:lnTo>
                    <a:pt x="38710" y="549"/>
                  </a:lnTo>
                  <a:lnTo>
                    <a:pt x="38111" y="724"/>
                  </a:lnTo>
                  <a:lnTo>
                    <a:pt x="37537" y="899"/>
                  </a:lnTo>
                  <a:lnTo>
                    <a:pt x="36963" y="1099"/>
                  </a:lnTo>
                  <a:lnTo>
                    <a:pt x="36414" y="1323"/>
                  </a:lnTo>
                  <a:lnTo>
                    <a:pt x="35865" y="1573"/>
                  </a:lnTo>
                  <a:lnTo>
                    <a:pt x="35316" y="1822"/>
                  </a:lnTo>
                  <a:lnTo>
                    <a:pt x="34792" y="2097"/>
                  </a:lnTo>
                  <a:lnTo>
                    <a:pt x="34293" y="2396"/>
                  </a:lnTo>
                  <a:lnTo>
                    <a:pt x="33769" y="2721"/>
                  </a:lnTo>
                  <a:lnTo>
                    <a:pt x="33294" y="3045"/>
                  </a:lnTo>
                  <a:lnTo>
                    <a:pt x="32795" y="3395"/>
                  </a:lnTo>
                  <a:lnTo>
                    <a:pt x="32346" y="3769"/>
                  </a:lnTo>
                  <a:lnTo>
                    <a:pt x="31872" y="4143"/>
                  </a:lnTo>
                  <a:lnTo>
                    <a:pt x="31447" y="4543"/>
                  </a:lnTo>
                  <a:lnTo>
                    <a:pt x="30998" y="4942"/>
                  </a:lnTo>
                  <a:lnTo>
                    <a:pt x="30599" y="5366"/>
                  </a:lnTo>
                  <a:lnTo>
                    <a:pt x="30200" y="5816"/>
                  </a:lnTo>
                  <a:lnTo>
                    <a:pt x="29825" y="6265"/>
                  </a:lnTo>
                  <a:lnTo>
                    <a:pt x="29451" y="6739"/>
                  </a:lnTo>
                  <a:lnTo>
                    <a:pt x="29101" y="7213"/>
                  </a:lnTo>
                  <a:lnTo>
                    <a:pt x="28752" y="7713"/>
                  </a:lnTo>
                  <a:lnTo>
                    <a:pt x="28428" y="8212"/>
                  </a:lnTo>
                  <a:lnTo>
                    <a:pt x="28128" y="8711"/>
                  </a:lnTo>
                  <a:lnTo>
                    <a:pt x="27853" y="9235"/>
                  </a:lnTo>
                  <a:lnTo>
                    <a:pt x="27579" y="9784"/>
                  </a:lnTo>
                  <a:lnTo>
                    <a:pt x="27304" y="9510"/>
                  </a:lnTo>
                  <a:lnTo>
                    <a:pt x="27030" y="9260"/>
                  </a:lnTo>
                  <a:lnTo>
                    <a:pt x="26730" y="9035"/>
                  </a:lnTo>
                  <a:lnTo>
                    <a:pt x="26406" y="8811"/>
                  </a:lnTo>
                  <a:lnTo>
                    <a:pt x="26081" y="8586"/>
                  </a:lnTo>
                  <a:lnTo>
                    <a:pt x="25757" y="8411"/>
                  </a:lnTo>
                  <a:lnTo>
                    <a:pt x="25408" y="8212"/>
                  </a:lnTo>
                  <a:lnTo>
                    <a:pt x="25058" y="8062"/>
                  </a:lnTo>
                  <a:lnTo>
                    <a:pt x="24684" y="7912"/>
                  </a:lnTo>
                  <a:lnTo>
                    <a:pt x="24334" y="7787"/>
                  </a:lnTo>
                  <a:lnTo>
                    <a:pt x="23935" y="7688"/>
                  </a:lnTo>
                  <a:lnTo>
                    <a:pt x="23561" y="7588"/>
                  </a:lnTo>
                  <a:lnTo>
                    <a:pt x="23161" y="7538"/>
                  </a:lnTo>
                  <a:lnTo>
                    <a:pt x="22762" y="7463"/>
                  </a:lnTo>
                  <a:lnTo>
                    <a:pt x="22363" y="7438"/>
                  </a:lnTo>
                  <a:lnTo>
                    <a:pt x="21539" y="7438"/>
                  </a:lnTo>
                  <a:lnTo>
                    <a:pt x="21140" y="7463"/>
                  </a:lnTo>
                  <a:lnTo>
                    <a:pt x="20740" y="7513"/>
                  </a:lnTo>
                  <a:lnTo>
                    <a:pt x="20366" y="7588"/>
                  </a:lnTo>
                  <a:lnTo>
                    <a:pt x="19967" y="7688"/>
                  </a:lnTo>
                  <a:lnTo>
                    <a:pt x="19592" y="7787"/>
                  </a:lnTo>
                  <a:lnTo>
                    <a:pt x="19218" y="7912"/>
                  </a:lnTo>
                  <a:lnTo>
                    <a:pt x="18868" y="8062"/>
                  </a:lnTo>
                  <a:lnTo>
                    <a:pt x="18519" y="8212"/>
                  </a:lnTo>
                  <a:lnTo>
                    <a:pt x="18170" y="8386"/>
                  </a:lnTo>
                  <a:lnTo>
                    <a:pt x="17845" y="8586"/>
                  </a:lnTo>
                  <a:lnTo>
                    <a:pt x="17521" y="8786"/>
                  </a:lnTo>
                  <a:lnTo>
                    <a:pt x="17196" y="9010"/>
                  </a:lnTo>
                  <a:lnTo>
                    <a:pt x="16897" y="9235"/>
                  </a:lnTo>
                  <a:lnTo>
                    <a:pt x="16622" y="9485"/>
                  </a:lnTo>
                  <a:lnTo>
                    <a:pt x="16348" y="9759"/>
                  </a:lnTo>
                  <a:lnTo>
                    <a:pt x="16073" y="10034"/>
                  </a:lnTo>
                  <a:lnTo>
                    <a:pt x="15824" y="10308"/>
                  </a:lnTo>
                  <a:lnTo>
                    <a:pt x="15599" y="10608"/>
                  </a:lnTo>
                  <a:lnTo>
                    <a:pt x="15374" y="10932"/>
                  </a:lnTo>
                  <a:lnTo>
                    <a:pt x="15175" y="11257"/>
                  </a:lnTo>
                  <a:lnTo>
                    <a:pt x="14975" y="11581"/>
                  </a:lnTo>
                  <a:lnTo>
                    <a:pt x="14800" y="11930"/>
                  </a:lnTo>
                  <a:lnTo>
                    <a:pt x="14651" y="12280"/>
                  </a:lnTo>
                  <a:lnTo>
                    <a:pt x="14501" y="12629"/>
                  </a:lnTo>
                  <a:lnTo>
                    <a:pt x="14376" y="13004"/>
                  </a:lnTo>
                  <a:lnTo>
                    <a:pt x="14276" y="13378"/>
                  </a:lnTo>
                  <a:lnTo>
                    <a:pt x="14176" y="13777"/>
                  </a:lnTo>
                  <a:lnTo>
                    <a:pt x="14101" y="14152"/>
                  </a:lnTo>
                  <a:lnTo>
                    <a:pt x="14052" y="14551"/>
                  </a:lnTo>
                  <a:lnTo>
                    <a:pt x="14027" y="14950"/>
                  </a:lnTo>
                  <a:lnTo>
                    <a:pt x="14027" y="15375"/>
                  </a:lnTo>
                  <a:lnTo>
                    <a:pt x="14027" y="15849"/>
                  </a:lnTo>
                  <a:lnTo>
                    <a:pt x="14076" y="16298"/>
                  </a:lnTo>
                  <a:lnTo>
                    <a:pt x="14151" y="16772"/>
                  </a:lnTo>
                  <a:lnTo>
                    <a:pt x="14251" y="17222"/>
                  </a:lnTo>
                  <a:lnTo>
                    <a:pt x="12878" y="17122"/>
                  </a:lnTo>
                  <a:lnTo>
                    <a:pt x="12180" y="17122"/>
                  </a:lnTo>
                  <a:lnTo>
                    <a:pt x="11481" y="17097"/>
                  </a:lnTo>
                  <a:lnTo>
                    <a:pt x="10557" y="17122"/>
                  </a:lnTo>
                  <a:lnTo>
                    <a:pt x="9634" y="17147"/>
                  </a:lnTo>
                  <a:lnTo>
                    <a:pt x="8760" y="17222"/>
                  </a:lnTo>
                  <a:lnTo>
                    <a:pt x="7887" y="17296"/>
                  </a:lnTo>
                  <a:lnTo>
                    <a:pt x="7038" y="17396"/>
                  </a:lnTo>
                  <a:lnTo>
                    <a:pt x="6240" y="17546"/>
                  </a:lnTo>
                  <a:lnTo>
                    <a:pt x="5441" y="17696"/>
                  </a:lnTo>
                  <a:lnTo>
                    <a:pt x="4692" y="17846"/>
                  </a:lnTo>
                  <a:lnTo>
                    <a:pt x="3968" y="18045"/>
                  </a:lnTo>
                  <a:lnTo>
                    <a:pt x="3270" y="18245"/>
                  </a:lnTo>
                  <a:lnTo>
                    <a:pt x="2621" y="18470"/>
                  </a:lnTo>
                  <a:lnTo>
                    <a:pt x="2022" y="18719"/>
                  </a:lnTo>
                  <a:lnTo>
                    <a:pt x="1448" y="18969"/>
                  </a:lnTo>
                  <a:lnTo>
                    <a:pt x="923" y="19243"/>
                  </a:lnTo>
                  <a:lnTo>
                    <a:pt x="449" y="19543"/>
                  </a:lnTo>
                  <a:lnTo>
                    <a:pt x="0" y="19817"/>
                  </a:lnTo>
                  <a:lnTo>
                    <a:pt x="88128" y="19817"/>
                  </a:lnTo>
                  <a:lnTo>
                    <a:pt x="88178" y="19668"/>
                  </a:lnTo>
                  <a:lnTo>
                    <a:pt x="88377" y="19817"/>
                  </a:lnTo>
                  <a:lnTo>
                    <a:pt x="110715" y="19817"/>
                  </a:lnTo>
                  <a:lnTo>
                    <a:pt x="110565" y="19618"/>
                  </a:lnTo>
                  <a:lnTo>
                    <a:pt x="110391" y="19443"/>
                  </a:lnTo>
                  <a:lnTo>
                    <a:pt x="110191" y="19243"/>
                  </a:lnTo>
                  <a:lnTo>
                    <a:pt x="109991" y="19044"/>
                  </a:lnTo>
                  <a:lnTo>
                    <a:pt x="109517" y="18694"/>
                  </a:lnTo>
                  <a:lnTo>
                    <a:pt x="108968" y="18345"/>
                  </a:lnTo>
                  <a:lnTo>
                    <a:pt x="108344" y="18020"/>
                  </a:lnTo>
                  <a:lnTo>
                    <a:pt x="107670" y="17721"/>
                  </a:lnTo>
                  <a:lnTo>
                    <a:pt x="106946" y="17421"/>
                  </a:lnTo>
                  <a:lnTo>
                    <a:pt x="106148" y="17172"/>
                  </a:lnTo>
                  <a:lnTo>
                    <a:pt x="105299" y="16922"/>
                  </a:lnTo>
                  <a:lnTo>
                    <a:pt x="104401" y="16722"/>
                  </a:lnTo>
                  <a:lnTo>
                    <a:pt x="103477" y="16548"/>
                  </a:lnTo>
                  <a:lnTo>
                    <a:pt x="102504" y="16398"/>
                  </a:lnTo>
                  <a:lnTo>
                    <a:pt x="101480" y="16273"/>
                  </a:lnTo>
                  <a:lnTo>
                    <a:pt x="100432" y="16173"/>
                  </a:lnTo>
                  <a:lnTo>
                    <a:pt x="99359" y="16123"/>
                  </a:lnTo>
                  <a:lnTo>
                    <a:pt x="98236" y="16098"/>
                  </a:lnTo>
                  <a:lnTo>
                    <a:pt x="97312" y="16123"/>
                  </a:lnTo>
                  <a:lnTo>
                    <a:pt x="96414" y="16173"/>
                  </a:lnTo>
                  <a:lnTo>
                    <a:pt x="96414" y="16173"/>
                  </a:lnTo>
                  <a:lnTo>
                    <a:pt x="96439" y="15949"/>
                  </a:lnTo>
                  <a:lnTo>
                    <a:pt x="96439" y="15749"/>
                  </a:lnTo>
                  <a:lnTo>
                    <a:pt x="96414" y="15225"/>
                  </a:lnTo>
                  <a:lnTo>
                    <a:pt x="96339" y="14726"/>
                  </a:lnTo>
                  <a:lnTo>
                    <a:pt x="96214" y="14227"/>
                  </a:lnTo>
                  <a:lnTo>
                    <a:pt x="96040" y="13752"/>
                  </a:lnTo>
                  <a:lnTo>
                    <a:pt x="95840" y="13328"/>
                  </a:lnTo>
                  <a:lnTo>
                    <a:pt x="95590" y="12904"/>
                  </a:lnTo>
                  <a:lnTo>
                    <a:pt x="95291" y="12504"/>
                  </a:lnTo>
                  <a:lnTo>
                    <a:pt x="94966" y="12155"/>
                  </a:lnTo>
                  <a:lnTo>
                    <a:pt x="94592" y="11806"/>
                  </a:lnTo>
                  <a:lnTo>
                    <a:pt x="94218" y="11531"/>
                  </a:lnTo>
                  <a:lnTo>
                    <a:pt x="93793" y="11282"/>
                  </a:lnTo>
                  <a:lnTo>
                    <a:pt x="93344" y="11057"/>
                  </a:lnTo>
                  <a:lnTo>
                    <a:pt x="92870" y="10882"/>
                  </a:lnTo>
                  <a:lnTo>
                    <a:pt x="92396" y="10757"/>
                  </a:lnTo>
                  <a:lnTo>
                    <a:pt x="91896" y="10683"/>
                  </a:lnTo>
                  <a:lnTo>
                    <a:pt x="91372" y="10658"/>
                  </a:lnTo>
                  <a:lnTo>
                    <a:pt x="91073" y="10658"/>
                  </a:lnTo>
                  <a:lnTo>
                    <a:pt x="90798" y="10683"/>
                  </a:lnTo>
                  <a:lnTo>
                    <a:pt x="90524" y="10732"/>
                  </a:lnTo>
                  <a:lnTo>
                    <a:pt x="90249" y="10782"/>
                  </a:lnTo>
                  <a:lnTo>
                    <a:pt x="89975" y="10857"/>
                  </a:lnTo>
                  <a:lnTo>
                    <a:pt x="89725" y="10932"/>
                  </a:lnTo>
                  <a:lnTo>
                    <a:pt x="89451" y="11032"/>
                  </a:lnTo>
                  <a:lnTo>
                    <a:pt x="89201" y="11157"/>
                  </a:lnTo>
                  <a:lnTo>
                    <a:pt x="88727" y="11406"/>
                  </a:lnTo>
                  <a:lnTo>
                    <a:pt x="88302" y="11706"/>
                  </a:lnTo>
                  <a:lnTo>
                    <a:pt x="87878" y="12055"/>
                  </a:lnTo>
                  <a:lnTo>
                    <a:pt x="87504" y="12455"/>
                  </a:lnTo>
                  <a:lnTo>
                    <a:pt x="87179" y="11781"/>
                  </a:lnTo>
                  <a:lnTo>
                    <a:pt x="86780" y="11132"/>
                  </a:lnTo>
                  <a:lnTo>
                    <a:pt x="86356" y="10508"/>
                  </a:lnTo>
                  <a:lnTo>
                    <a:pt x="85881" y="9909"/>
                  </a:lnTo>
                  <a:lnTo>
                    <a:pt x="85357" y="9360"/>
                  </a:lnTo>
                  <a:lnTo>
                    <a:pt x="84808" y="8861"/>
                  </a:lnTo>
                  <a:lnTo>
                    <a:pt x="84234" y="8386"/>
                  </a:lnTo>
                  <a:lnTo>
                    <a:pt x="83610" y="7937"/>
                  </a:lnTo>
                  <a:lnTo>
                    <a:pt x="82961" y="7538"/>
                  </a:lnTo>
                  <a:lnTo>
                    <a:pt x="82288" y="7213"/>
                  </a:lnTo>
                  <a:lnTo>
                    <a:pt x="81589" y="6914"/>
                  </a:lnTo>
                  <a:lnTo>
                    <a:pt x="80865" y="6664"/>
                  </a:lnTo>
                  <a:lnTo>
                    <a:pt x="80091" y="6465"/>
                  </a:lnTo>
                  <a:lnTo>
                    <a:pt x="79342" y="6315"/>
                  </a:lnTo>
                  <a:lnTo>
                    <a:pt x="78544" y="6215"/>
                  </a:lnTo>
                  <a:lnTo>
                    <a:pt x="78144" y="6190"/>
                  </a:lnTo>
                  <a:lnTo>
                    <a:pt x="77745" y="6190"/>
                  </a:lnTo>
                  <a:lnTo>
                    <a:pt x="77271" y="6215"/>
                  </a:lnTo>
                  <a:lnTo>
                    <a:pt x="76822" y="6240"/>
                  </a:lnTo>
                  <a:lnTo>
                    <a:pt x="76347" y="6290"/>
                  </a:lnTo>
                  <a:lnTo>
                    <a:pt x="75898" y="6340"/>
                  </a:lnTo>
                  <a:lnTo>
                    <a:pt x="75474" y="6440"/>
                  </a:lnTo>
                  <a:lnTo>
                    <a:pt x="75025" y="6539"/>
                  </a:lnTo>
                  <a:lnTo>
                    <a:pt x="74600" y="6664"/>
                  </a:lnTo>
                  <a:lnTo>
                    <a:pt x="74176" y="6789"/>
                  </a:lnTo>
                  <a:lnTo>
                    <a:pt x="73777" y="6939"/>
                  </a:lnTo>
                  <a:lnTo>
                    <a:pt x="73377" y="7114"/>
                  </a:lnTo>
                  <a:lnTo>
                    <a:pt x="72978" y="7313"/>
                  </a:lnTo>
                  <a:lnTo>
                    <a:pt x="72579" y="7513"/>
                  </a:lnTo>
                  <a:lnTo>
                    <a:pt x="72204" y="7713"/>
                  </a:lnTo>
                  <a:lnTo>
                    <a:pt x="71855" y="7937"/>
                  </a:lnTo>
                  <a:lnTo>
                    <a:pt x="71481" y="8187"/>
                  </a:lnTo>
                  <a:lnTo>
                    <a:pt x="71131" y="8461"/>
                  </a:lnTo>
                  <a:lnTo>
                    <a:pt x="70807" y="8736"/>
                  </a:lnTo>
                  <a:lnTo>
                    <a:pt x="70482" y="9010"/>
                  </a:lnTo>
                  <a:lnTo>
                    <a:pt x="70158" y="9310"/>
                  </a:lnTo>
                  <a:lnTo>
                    <a:pt x="69858" y="9609"/>
                  </a:lnTo>
                  <a:lnTo>
                    <a:pt x="69584" y="9934"/>
                  </a:lnTo>
                  <a:lnTo>
                    <a:pt x="69309" y="10258"/>
                  </a:lnTo>
                  <a:lnTo>
                    <a:pt x="69035" y="10608"/>
                  </a:lnTo>
                  <a:lnTo>
                    <a:pt x="68785" y="10957"/>
                  </a:lnTo>
                  <a:lnTo>
                    <a:pt x="68560" y="11331"/>
                  </a:lnTo>
                  <a:lnTo>
                    <a:pt x="68336" y="11706"/>
                  </a:lnTo>
                  <a:lnTo>
                    <a:pt x="68136" y="12105"/>
                  </a:lnTo>
                  <a:lnTo>
                    <a:pt x="67936" y="12480"/>
                  </a:lnTo>
                  <a:lnTo>
                    <a:pt x="67762" y="12879"/>
                  </a:lnTo>
                  <a:lnTo>
                    <a:pt x="67612" y="13303"/>
                  </a:lnTo>
                  <a:lnTo>
                    <a:pt x="67462" y="13727"/>
                  </a:lnTo>
                  <a:lnTo>
                    <a:pt x="67337" y="14152"/>
                  </a:lnTo>
                  <a:lnTo>
                    <a:pt x="66988" y="13777"/>
                  </a:lnTo>
                  <a:lnTo>
                    <a:pt x="66639" y="13428"/>
                  </a:lnTo>
                  <a:lnTo>
                    <a:pt x="66264" y="13103"/>
                  </a:lnTo>
                  <a:lnTo>
                    <a:pt x="65865" y="12804"/>
                  </a:lnTo>
                  <a:lnTo>
                    <a:pt x="65466" y="12504"/>
                  </a:lnTo>
                  <a:lnTo>
                    <a:pt x="65041" y="12255"/>
                  </a:lnTo>
                  <a:lnTo>
                    <a:pt x="64592" y="12005"/>
                  </a:lnTo>
                  <a:lnTo>
                    <a:pt x="64143" y="11781"/>
                  </a:lnTo>
                  <a:lnTo>
                    <a:pt x="63694" y="11581"/>
                  </a:lnTo>
                  <a:lnTo>
                    <a:pt x="63194" y="11406"/>
                  </a:lnTo>
                  <a:lnTo>
                    <a:pt x="62720" y="11257"/>
                  </a:lnTo>
                  <a:lnTo>
                    <a:pt x="62221" y="11132"/>
                  </a:lnTo>
                  <a:lnTo>
                    <a:pt x="61722" y="11032"/>
                  </a:lnTo>
                  <a:lnTo>
                    <a:pt x="61198" y="10957"/>
                  </a:lnTo>
                  <a:lnTo>
                    <a:pt x="60674" y="10907"/>
                  </a:lnTo>
                  <a:lnTo>
                    <a:pt x="60125" y="10907"/>
                  </a:lnTo>
                  <a:lnTo>
                    <a:pt x="59550" y="10932"/>
                  </a:lnTo>
                  <a:lnTo>
                    <a:pt x="58976" y="10982"/>
                  </a:lnTo>
                  <a:lnTo>
                    <a:pt x="58752" y="10383"/>
                  </a:lnTo>
                  <a:lnTo>
                    <a:pt x="58477" y="9809"/>
                  </a:lnTo>
                  <a:lnTo>
                    <a:pt x="58203" y="9235"/>
                  </a:lnTo>
                  <a:lnTo>
                    <a:pt x="57878" y="8661"/>
                  </a:lnTo>
                  <a:lnTo>
                    <a:pt x="57554" y="8112"/>
                  </a:lnTo>
                  <a:lnTo>
                    <a:pt x="57229" y="7588"/>
                  </a:lnTo>
                  <a:lnTo>
                    <a:pt x="56855" y="7064"/>
                  </a:lnTo>
                  <a:lnTo>
                    <a:pt x="56481" y="6564"/>
                  </a:lnTo>
                  <a:lnTo>
                    <a:pt x="56081" y="6065"/>
                  </a:lnTo>
                  <a:lnTo>
                    <a:pt x="55657" y="5591"/>
                  </a:lnTo>
                  <a:lnTo>
                    <a:pt x="55233" y="5117"/>
                  </a:lnTo>
                  <a:lnTo>
                    <a:pt x="54783" y="4693"/>
                  </a:lnTo>
                  <a:lnTo>
                    <a:pt x="54309" y="4268"/>
                  </a:lnTo>
                  <a:lnTo>
                    <a:pt x="53835" y="3844"/>
                  </a:lnTo>
                  <a:lnTo>
                    <a:pt x="53336" y="3445"/>
                  </a:lnTo>
                  <a:lnTo>
                    <a:pt x="52812" y="3070"/>
                  </a:lnTo>
                  <a:lnTo>
                    <a:pt x="52288" y="2721"/>
                  </a:lnTo>
                  <a:lnTo>
                    <a:pt x="51739" y="2396"/>
                  </a:lnTo>
                  <a:lnTo>
                    <a:pt x="51189" y="2072"/>
                  </a:lnTo>
                  <a:lnTo>
                    <a:pt x="50640" y="1772"/>
                  </a:lnTo>
                  <a:lnTo>
                    <a:pt x="50041" y="1498"/>
                  </a:lnTo>
                  <a:lnTo>
                    <a:pt x="49467" y="1248"/>
                  </a:lnTo>
                  <a:lnTo>
                    <a:pt x="48868" y="1024"/>
                  </a:lnTo>
                  <a:lnTo>
                    <a:pt x="48244" y="799"/>
                  </a:lnTo>
                  <a:lnTo>
                    <a:pt x="47620" y="624"/>
                  </a:lnTo>
                  <a:lnTo>
                    <a:pt x="46996" y="450"/>
                  </a:lnTo>
                  <a:lnTo>
                    <a:pt x="46348" y="325"/>
                  </a:lnTo>
                  <a:lnTo>
                    <a:pt x="45699" y="200"/>
                  </a:lnTo>
                  <a:lnTo>
                    <a:pt x="45050" y="125"/>
                  </a:lnTo>
                  <a:lnTo>
                    <a:pt x="44376" y="50"/>
                  </a:lnTo>
                  <a:lnTo>
                    <a:pt x="43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4978150" y="-1716500"/>
              <a:ext cx="2767875" cy="242750"/>
            </a:xfrm>
            <a:custGeom>
              <a:avLst/>
              <a:gdLst/>
              <a:ahLst/>
              <a:cxnLst/>
              <a:rect l="l" t="t" r="r" b="b"/>
              <a:pathLst>
                <a:path w="110715" h="9710" extrusionOk="0">
                  <a:moveTo>
                    <a:pt x="16023" y="1"/>
                  </a:moveTo>
                  <a:lnTo>
                    <a:pt x="15799" y="275"/>
                  </a:lnTo>
                  <a:lnTo>
                    <a:pt x="15574" y="550"/>
                  </a:lnTo>
                  <a:lnTo>
                    <a:pt x="15374" y="824"/>
                  </a:lnTo>
                  <a:lnTo>
                    <a:pt x="15200" y="1124"/>
                  </a:lnTo>
                  <a:lnTo>
                    <a:pt x="15000" y="1423"/>
                  </a:lnTo>
                  <a:lnTo>
                    <a:pt x="14850" y="1748"/>
                  </a:lnTo>
                  <a:lnTo>
                    <a:pt x="14700" y="2072"/>
                  </a:lnTo>
                  <a:lnTo>
                    <a:pt x="14551" y="2396"/>
                  </a:lnTo>
                  <a:lnTo>
                    <a:pt x="14426" y="2721"/>
                  </a:lnTo>
                  <a:lnTo>
                    <a:pt x="14326" y="3070"/>
                  </a:lnTo>
                  <a:lnTo>
                    <a:pt x="14226" y="3420"/>
                  </a:lnTo>
                  <a:lnTo>
                    <a:pt x="14151" y="3769"/>
                  </a:lnTo>
                  <a:lnTo>
                    <a:pt x="14101" y="4144"/>
                  </a:lnTo>
                  <a:lnTo>
                    <a:pt x="14052" y="4518"/>
                  </a:lnTo>
                  <a:lnTo>
                    <a:pt x="14027" y="4892"/>
                  </a:lnTo>
                  <a:lnTo>
                    <a:pt x="14027" y="5267"/>
                  </a:lnTo>
                  <a:lnTo>
                    <a:pt x="14027" y="5741"/>
                  </a:lnTo>
                  <a:lnTo>
                    <a:pt x="14076" y="6190"/>
                  </a:lnTo>
                  <a:lnTo>
                    <a:pt x="14151" y="6664"/>
                  </a:lnTo>
                  <a:lnTo>
                    <a:pt x="14251" y="7114"/>
                  </a:lnTo>
                  <a:lnTo>
                    <a:pt x="12878" y="7014"/>
                  </a:lnTo>
                  <a:lnTo>
                    <a:pt x="12180" y="7014"/>
                  </a:lnTo>
                  <a:lnTo>
                    <a:pt x="11481" y="6989"/>
                  </a:lnTo>
                  <a:lnTo>
                    <a:pt x="10557" y="7014"/>
                  </a:lnTo>
                  <a:lnTo>
                    <a:pt x="9634" y="7039"/>
                  </a:lnTo>
                  <a:lnTo>
                    <a:pt x="8760" y="7114"/>
                  </a:lnTo>
                  <a:lnTo>
                    <a:pt x="7887" y="7188"/>
                  </a:lnTo>
                  <a:lnTo>
                    <a:pt x="7038" y="7288"/>
                  </a:lnTo>
                  <a:lnTo>
                    <a:pt x="6240" y="7438"/>
                  </a:lnTo>
                  <a:lnTo>
                    <a:pt x="5441" y="7588"/>
                  </a:lnTo>
                  <a:lnTo>
                    <a:pt x="4692" y="7738"/>
                  </a:lnTo>
                  <a:lnTo>
                    <a:pt x="3968" y="7937"/>
                  </a:lnTo>
                  <a:lnTo>
                    <a:pt x="3270" y="8137"/>
                  </a:lnTo>
                  <a:lnTo>
                    <a:pt x="2621" y="8362"/>
                  </a:lnTo>
                  <a:lnTo>
                    <a:pt x="2022" y="8611"/>
                  </a:lnTo>
                  <a:lnTo>
                    <a:pt x="1448" y="8861"/>
                  </a:lnTo>
                  <a:lnTo>
                    <a:pt x="923" y="9135"/>
                  </a:lnTo>
                  <a:lnTo>
                    <a:pt x="449" y="9435"/>
                  </a:lnTo>
                  <a:lnTo>
                    <a:pt x="0" y="9709"/>
                  </a:lnTo>
                  <a:lnTo>
                    <a:pt x="88128" y="9709"/>
                  </a:lnTo>
                  <a:lnTo>
                    <a:pt x="88178" y="9560"/>
                  </a:lnTo>
                  <a:lnTo>
                    <a:pt x="88377" y="9709"/>
                  </a:lnTo>
                  <a:lnTo>
                    <a:pt x="110715" y="9709"/>
                  </a:lnTo>
                  <a:lnTo>
                    <a:pt x="110565" y="9510"/>
                  </a:lnTo>
                  <a:lnTo>
                    <a:pt x="110391" y="9335"/>
                  </a:lnTo>
                  <a:lnTo>
                    <a:pt x="110191" y="9135"/>
                  </a:lnTo>
                  <a:lnTo>
                    <a:pt x="109991" y="8936"/>
                  </a:lnTo>
                  <a:lnTo>
                    <a:pt x="109517" y="8586"/>
                  </a:lnTo>
                  <a:lnTo>
                    <a:pt x="108968" y="8237"/>
                  </a:lnTo>
                  <a:lnTo>
                    <a:pt x="108344" y="7912"/>
                  </a:lnTo>
                  <a:lnTo>
                    <a:pt x="107670" y="7613"/>
                  </a:lnTo>
                  <a:lnTo>
                    <a:pt x="106946" y="7313"/>
                  </a:lnTo>
                  <a:lnTo>
                    <a:pt x="106148" y="7064"/>
                  </a:lnTo>
                  <a:lnTo>
                    <a:pt x="105299" y="6814"/>
                  </a:lnTo>
                  <a:lnTo>
                    <a:pt x="104401" y="6614"/>
                  </a:lnTo>
                  <a:lnTo>
                    <a:pt x="103477" y="6440"/>
                  </a:lnTo>
                  <a:lnTo>
                    <a:pt x="102504" y="6290"/>
                  </a:lnTo>
                  <a:lnTo>
                    <a:pt x="101480" y="6165"/>
                  </a:lnTo>
                  <a:lnTo>
                    <a:pt x="100432" y="6065"/>
                  </a:lnTo>
                  <a:lnTo>
                    <a:pt x="99359" y="6015"/>
                  </a:lnTo>
                  <a:lnTo>
                    <a:pt x="98236" y="5990"/>
                  </a:lnTo>
                  <a:lnTo>
                    <a:pt x="97312" y="6015"/>
                  </a:lnTo>
                  <a:lnTo>
                    <a:pt x="96414" y="6065"/>
                  </a:lnTo>
                  <a:lnTo>
                    <a:pt x="96414" y="6065"/>
                  </a:lnTo>
                  <a:lnTo>
                    <a:pt x="96439" y="5841"/>
                  </a:lnTo>
                  <a:lnTo>
                    <a:pt x="96439" y="5641"/>
                  </a:lnTo>
                  <a:lnTo>
                    <a:pt x="96439" y="5167"/>
                  </a:lnTo>
                  <a:lnTo>
                    <a:pt x="96364" y="4743"/>
                  </a:lnTo>
                  <a:lnTo>
                    <a:pt x="96264" y="4293"/>
                  </a:lnTo>
                  <a:lnTo>
                    <a:pt x="96139" y="3894"/>
                  </a:lnTo>
                  <a:lnTo>
                    <a:pt x="95965" y="3495"/>
                  </a:lnTo>
                  <a:lnTo>
                    <a:pt x="95765" y="3095"/>
                  </a:lnTo>
                  <a:lnTo>
                    <a:pt x="95540" y="2746"/>
                  </a:lnTo>
                  <a:lnTo>
                    <a:pt x="95291" y="2396"/>
                  </a:lnTo>
                  <a:lnTo>
                    <a:pt x="95016" y="2072"/>
                  </a:lnTo>
                  <a:lnTo>
                    <a:pt x="94692" y="1797"/>
                  </a:lnTo>
                  <a:lnTo>
                    <a:pt x="94367" y="1523"/>
                  </a:lnTo>
                  <a:lnTo>
                    <a:pt x="93993" y="1273"/>
                  </a:lnTo>
                  <a:lnTo>
                    <a:pt x="93619" y="1074"/>
                  </a:lnTo>
                  <a:lnTo>
                    <a:pt x="93244" y="899"/>
                  </a:lnTo>
                  <a:lnTo>
                    <a:pt x="92820" y="749"/>
                  </a:lnTo>
                  <a:lnTo>
                    <a:pt x="92396" y="649"/>
                  </a:lnTo>
                  <a:lnTo>
                    <a:pt x="92296" y="1298"/>
                  </a:lnTo>
                  <a:lnTo>
                    <a:pt x="92146" y="1922"/>
                  </a:lnTo>
                  <a:lnTo>
                    <a:pt x="91921" y="2521"/>
                  </a:lnTo>
                  <a:lnTo>
                    <a:pt x="91672" y="3095"/>
                  </a:lnTo>
                  <a:lnTo>
                    <a:pt x="91347" y="3644"/>
                  </a:lnTo>
                  <a:lnTo>
                    <a:pt x="90998" y="4144"/>
                  </a:lnTo>
                  <a:lnTo>
                    <a:pt x="90624" y="4618"/>
                  </a:lnTo>
                  <a:lnTo>
                    <a:pt x="90174" y="5067"/>
                  </a:lnTo>
                  <a:lnTo>
                    <a:pt x="89725" y="5466"/>
                  </a:lnTo>
                  <a:lnTo>
                    <a:pt x="89226" y="5816"/>
                  </a:lnTo>
                  <a:lnTo>
                    <a:pt x="88677" y="6115"/>
                  </a:lnTo>
                  <a:lnTo>
                    <a:pt x="88128" y="6390"/>
                  </a:lnTo>
                  <a:lnTo>
                    <a:pt x="87554" y="6589"/>
                  </a:lnTo>
                  <a:lnTo>
                    <a:pt x="87254" y="6664"/>
                  </a:lnTo>
                  <a:lnTo>
                    <a:pt x="86930" y="6739"/>
                  </a:lnTo>
                  <a:lnTo>
                    <a:pt x="86630" y="6789"/>
                  </a:lnTo>
                  <a:lnTo>
                    <a:pt x="86306" y="6839"/>
                  </a:lnTo>
                  <a:lnTo>
                    <a:pt x="85981" y="6864"/>
                  </a:lnTo>
                  <a:lnTo>
                    <a:pt x="85657" y="6864"/>
                  </a:lnTo>
                  <a:lnTo>
                    <a:pt x="85183" y="6839"/>
                  </a:lnTo>
                  <a:lnTo>
                    <a:pt x="84708" y="6789"/>
                  </a:lnTo>
                  <a:lnTo>
                    <a:pt x="84234" y="6714"/>
                  </a:lnTo>
                  <a:lnTo>
                    <a:pt x="83760" y="6589"/>
                  </a:lnTo>
                  <a:lnTo>
                    <a:pt x="83336" y="6440"/>
                  </a:lnTo>
                  <a:lnTo>
                    <a:pt x="82887" y="6240"/>
                  </a:lnTo>
                  <a:lnTo>
                    <a:pt x="82487" y="6040"/>
                  </a:lnTo>
                  <a:lnTo>
                    <a:pt x="82088" y="5791"/>
                  </a:lnTo>
                  <a:lnTo>
                    <a:pt x="81713" y="5541"/>
                  </a:lnTo>
                  <a:lnTo>
                    <a:pt x="81339" y="5242"/>
                  </a:lnTo>
                  <a:lnTo>
                    <a:pt x="80990" y="4917"/>
                  </a:lnTo>
                  <a:lnTo>
                    <a:pt x="80690" y="4593"/>
                  </a:lnTo>
                  <a:lnTo>
                    <a:pt x="80391" y="4218"/>
                  </a:lnTo>
                  <a:lnTo>
                    <a:pt x="80116" y="3844"/>
                  </a:lnTo>
                  <a:lnTo>
                    <a:pt x="79867" y="3445"/>
                  </a:lnTo>
                  <a:lnTo>
                    <a:pt x="79642" y="3020"/>
                  </a:lnTo>
                  <a:lnTo>
                    <a:pt x="79367" y="3445"/>
                  </a:lnTo>
                  <a:lnTo>
                    <a:pt x="79043" y="3844"/>
                  </a:lnTo>
                  <a:lnTo>
                    <a:pt x="78694" y="4218"/>
                  </a:lnTo>
                  <a:lnTo>
                    <a:pt x="78319" y="4593"/>
                  </a:lnTo>
                  <a:lnTo>
                    <a:pt x="77920" y="4917"/>
                  </a:lnTo>
                  <a:lnTo>
                    <a:pt x="77496" y="5242"/>
                  </a:lnTo>
                  <a:lnTo>
                    <a:pt x="77021" y="5541"/>
                  </a:lnTo>
                  <a:lnTo>
                    <a:pt x="76547" y="5791"/>
                  </a:lnTo>
                  <a:lnTo>
                    <a:pt x="76023" y="6040"/>
                  </a:lnTo>
                  <a:lnTo>
                    <a:pt x="75499" y="6240"/>
                  </a:lnTo>
                  <a:lnTo>
                    <a:pt x="74950" y="6440"/>
                  </a:lnTo>
                  <a:lnTo>
                    <a:pt x="74376" y="6589"/>
                  </a:lnTo>
                  <a:lnTo>
                    <a:pt x="73777" y="6714"/>
                  </a:lnTo>
                  <a:lnTo>
                    <a:pt x="73178" y="6789"/>
                  </a:lnTo>
                  <a:lnTo>
                    <a:pt x="72554" y="6839"/>
                  </a:lnTo>
                  <a:lnTo>
                    <a:pt x="71930" y="6864"/>
                  </a:lnTo>
                  <a:lnTo>
                    <a:pt x="71406" y="6864"/>
                  </a:lnTo>
                  <a:lnTo>
                    <a:pt x="70931" y="6814"/>
                  </a:lnTo>
                  <a:lnTo>
                    <a:pt x="70432" y="6764"/>
                  </a:lnTo>
                  <a:lnTo>
                    <a:pt x="69958" y="6689"/>
                  </a:lnTo>
                  <a:lnTo>
                    <a:pt x="69509" y="6589"/>
                  </a:lnTo>
                  <a:lnTo>
                    <a:pt x="69035" y="6465"/>
                  </a:lnTo>
                  <a:lnTo>
                    <a:pt x="68610" y="6340"/>
                  </a:lnTo>
                  <a:lnTo>
                    <a:pt x="68161" y="6190"/>
                  </a:lnTo>
                  <a:lnTo>
                    <a:pt x="67762" y="6015"/>
                  </a:lnTo>
                  <a:lnTo>
                    <a:pt x="67337" y="5816"/>
                  </a:lnTo>
                  <a:lnTo>
                    <a:pt x="66963" y="5616"/>
                  </a:lnTo>
                  <a:lnTo>
                    <a:pt x="66589" y="5391"/>
                  </a:lnTo>
                  <a:lnTo>
                    <a:pt x="66239" y="5167"/>
                  </a:lnTo>
                  <a:lnTo>
                    <a:pt x="65890" y="4917"/>
                  </a:lnTo>
                  <a:lnTo>
                    <a:pt x="65565" y="4643"/>
                  </a:lnTo>
                  <a:lnTo>
                    <a:pt x="65266" y="4368"/>
                  </a:lnTo>
                  <a:lnTo>
                    <a:pt x="64742" y="4643"/>
                  </a:lnTo>
                  <a:lnTo>
                    <a:pt x="64218" y="4892"/>
                  </a:lnTo>
                  <a:lnTo>
                    <a:pt x="63644" y="5117"/>
                  </a:lnTo>
                  <a:lnTo>
                    <a:pt x="63070" y="5292"/>
                  </a:lnTo>
                  <a:lnTo>
                    <a:pt x="62471" y="5441"/>
                  </a:lnTo>
                  <a:lnTo>
                    <a:pt x="61872" y="5566"/>
                  </a:lnTo>
                  <a:lnTo>
                    <a:pt x="61248" y="5616"/>
                  </a:lnTo>
                  <a:lnTo>
                    <a:pt x="60624" y="5641"/>
                  </a:lnTo>
                  <a:lnTo>
                    <a:pt x="60025" y="5616"/>
                  </a:lnTo>
                  <a:lnTo>
                    <a:pt x="59476" y="5566"/>
                  </a:lnTo>
                  <a:lnTo>
                    <a:pt x="58902" y="5491"/>
                  </a:lnTo>
                  <a:lnTo>
                    <a:pt x="58377" y="5367"/>
                  </a:lnTo>
                  <a:lnTo>
                    <a:pt x="57828" y="5217"/>
                  </a:lnTo>
                  <a:lnTo>
                    <a:pt x="57329" y="5042"/>
                  </a:lnTo>
                  <a:lnTo>
                    <a:pt x="56830" y="4817"/>
                  </a:lnTo>
                  <a:lnTo>
                    <a:pt x="56331" y="4568"/>
                  </a:lnTo>
                  <a:lnTo>
                    <a:pt x="55882" y="4318"/>
                  </a:lnTo>
                  <a:lnTo>
                    <a:pt x="55432" y="4019"/>
                  </a:lnTo>
                  <a:lnTo>
                    <a:pt x="55008" y="3694"/>
                  </a:lnTo>
                  <a:lnTo>
                    <a:pt x="54584" y="3345"/>
                  </a:lnTo>
                  <a:lnTo>
                    <a:pt x="54209" y="2995"/>
                  </a:lnTo>
                  <a:lnTo>
                    <a:pt x="53835" y="2596"/>
                  </a:lnTo>
                  <a:lnTo>
                    <a:pt x="53511" y="2197"/>
                  </a:lnTo>
                  <a:lnTo>
                    <a:pt x="53211" y="1773"/>
                  </a:lnTo>
                  <a:lnTo>
                    <a:pt x="52687" y="2072"/>
                  </a:lnTo>
                  <a:lnTo>
                    <a:pt x="52138" y="2347"/>
                  </a:lnTo>
                  <a:lnTo>
                    <a:pt x="51589" y="2621"/>
                  </a:lnTo>
                  <a:lnTo>
                    <a:pt x="51015" y="2871"/>
                  </a:lnTo>
                  <a:lnTo>
                    <a:pt x="50391" y="3095"/>
                  </a:lnTo>
                  <a:lnTo>
                    <a:pt x="49767" y="3320"/>
                  </a:lnTo>
                  <a:lnTo>
                    <a:pt x="49118" y="3520"/>
                  </a:lnTo>
                  <a:lnTo>
                    <a:pt x="48469" y="3694"/>
                  </a:lnTo>
                  <a:lnTo>
                    <a:pt x="47770" y="3869"/>
                  </a:lnTo>
                  <a:lnTo>
                    <a:pt x="47071" y="4019"/>
                  </a:lnTo>
                  <a:lnTo>
                    <a:pt x="46373" y="4144"/>
                  </a:lnTo>
                  <a:lnTo>
                    <a:pt x="45624" y="4243"/>
                  </a:lnTo>
                  <a:lnTo>
                    <a:pt x="44900" y="4318"/>
                  </a:lnTo>
                  <a:lnTo>
                    <a:pt x="44126" y="4368"/>
                  </a:lnTo>
                  <a:lnTo>
                    <a:pt x="43378" y="4418"/>
                  </a:lnTo>
                  <a:lnTo>
                    <a:pt x="41805" y="4418"/>
                  </a:lnTo>
                  <a:lnTo>
                    <a:pt x="41006" y="4368"/>
                  </a:lnTo>
                  <a:lnTo>
                    <a:pt x="40258" y="4318"/>
                  </a:lnTo>
                  <a:lnTo>
                    <a:pt x="39484" y="4218"/>
                  </a:lnTo>
                  <a:lnTo>
                    <a:pt x="38760" y="4119"/>
                  </a:lnTo>
                  <a:lnTo>
                    <a:pt x="38011" y="3994"/>
                  </a:lnTo>
                  <a:lnTo>
                    <a:pt x="37313" y="3844"/>
                  </a:lnTo>
                  <a:lnTo>
                    <a:pt x="36614" y="3669"/>
                  </a:lnTo>
                  <a:lnTo>
                    <a:pt x="35940" y="3495"/>
                  </a:lnTo>
                  <a:lnTo>
                    <a:pt x="35291" y="3295"/>
                  </a:lnTo>
                  <a:lnTo>
                    <a:pt x="34667" y="3070"/>
                  </a:lnTo>
                  <a:lnTo>
                    <a:pt x="34043" y="2821"/>
                  </a:lnTo>
                  <a:lnTo>
                    <a:pt x="33444" y="2546"/>
                  </a:lnTo>
                  <a:lnTo>
                    <a:pt x="32895" y="2272"/>
                  </a:lnTo>
                  <a:lnTo>
                    <a:pt x="32346" y="1972"/>
                  </a:lnTo>
                  <a:lnTo>
                    <a:pt x="31822" y="1673"/>
                  </a:lnTo>
                  <a:lnTo>
                    <a:pt x="31547" y="2172"/>
                  </a:lnTo>
                  <a:lnTo>
                    <a:pt x="31223" y="2646"/>
                  </a:lnTo>
                  <a:lnTo>
                    <a:pt x="30873" y="3095"/>
                  </a:lnTo>
                  <a:lnTo>
                    <a:pt x="30499" y="3545"/>
                  </a:lnTo>
                  <a:lnTo>
                    <a:pt x="30100" y="3944"/>
                  </a:lnTo>
                  <a:lnTo>
                    <a:pt x="29675" y="4318"/>
                  </a:lnTo>
                  <a:lnTo>
                    <a:pt x="29226" y="4668"/>
                  </a:lnTo>
                  <a:lnTo>
                    <a:pt x="28752" y="4992"/>
                  </a:lnTo>
                  <a:lnTo>
                    <a:pt x="28253" y="5267"/>
                  </a:lnTo>
                  <a:lnTo>
                    <a:pt x="27729" y="5516"/>
                  </a:lnTo>
                  <a:lnTo>
                    <a:pt x="27180" y="5741"/>
                  </a:lnTo>
                  <a:lnTo>
                    <a:pt x="26631" y="5916"/>
                  </a:lnTo>
                  <a:lnTo>
                    <a:pt x="26056" y="6065"/>
                  </a:lnTo>
                  <a:lnTo>
                    <a:pt x="25457" y="6165"/>
                  </a:lnTo>
                  <a:lnTo>
                    <a:pt x="24858" y="6240"/>
                  </a:lnTo>
                  <a:lnTo>
                    <a:pt x="23885" y="6240"/>
                  </a:lnTo>
                  <a:lnTo>
                    <a:pt x="23536" y="6215"/>
                  </a:lnTo>
                  <a:lnTo>
                    <a:pt x="23161" y="6190"/>
                  </a:lnTo>
                  <a:lnTo>
                    <a:pt x="22812" y="6140"/>
                  </a:lnTo>
                  <a:lnTo>
                    <a:pt x="22138" y="5990"/>
                  </a:lnTo>
                  <a:lnTo>
                    <a:pt x="21464" y="5791"/>
                  </a:lnTo>
                  <a:lnTo>
                    <a:pt x="20815" y="5516"/>
                  </a:lnTo>
                  <a:lnTo>
                    <a:pt x="20191" y="5217"/>
                  </a:lnTo>
                  <a:lnTo>
                    <a:pt x="19617" y="4867"/>
                  </a:lnTo>
                  <a:lnTo>
                    <a:pt x="19043" y="4468"/>
                  </a:lnTo>
                  <a:lnTo>
                    <a:pt x="18519" y="4044"/>
                  </a:lnTo>
                  <a:lnTo>
                    <a:pt x="18045" y="3570"/>
                  </a:lnTo>
                  <a:lnTo>
                    <a:pt x="17596" y="3045"/>
                  </a:lnTo>
                  <a:lnTo>
                    <a:pt x="17196" y="2496"/>
                  </a:lnTo>
                  <a:lnTo>
                    <a:pt x="16822" y="1922"/>
                  </a:lnTo>
                  <a:lnTo>
                    <a:pt x="16497" y="1298"/>
                  </a:lnTo>
                  <a:lnTo>
                    <a:pt x="16248" y="674"/>
                  </a:lnTo>
                  <a:lnTo>
                    <a:pt x="1602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"/>
          <p:cNvGrpSpPr/>
          <p:nvPr/>
        </p:nvGrpSpPr>
        <p:grpSpPr>
          <a:xfrm>
            <a:off x="6168606" y="555835"/>
            <a:ext cx="847085" cy="297493"/>
            <a:chOff x="3844675" y="-2315125"/>
            <a:chExt cx="3283275" cy="1153075"/>
          </a:xfrm>
        </p:grpSpPr>
        <p:sp>
          <p:nvSpPr>
            <p:cNvPr id="538" name="Google Shape;538;p3"/>
            <p:cNvSpPr/>
            <p:nvPr/>
          </p:nvSpPr>
          <p:spPr>
            <a:xfrm>
              <a:off x="3844675" y="-2315125"/>
              <a:ext cx="3283275" cy="1153075"/>
            </a:xfrm>
            <a:custGeom>
              <a:avLst/>
              <a:gdLst/>
              <a:ahLst/>
              <a:cxnLst/>
              <a:rect l="l" t="t" r="r" b="b"/>
              <a:pathLst>
                <a:path w="131331" h="46123" extrusionOk="0">
                  <a:moveTo>
                    <a:pt x="76198" y="0"/>
                  </a:moveTo>
                  <a:lnTo>
                    <a:pt x="75349" y="25"/>
                  </a:lnTo>
                  <a:lnTo>
                    <a:pt x="74525" y="75"/>
                  </a:lnTo>
                  <a:lnTo>
                    <a:pt x="73727" y="175"/>
                  </a:lnTo>
                  <a:lnTo>
                    <a:pt x="72928" y="325"/>
                  </a:lnTo>
                  <a:lnTo>
                    <a:pt x="72129" y="474"/>
                  </a:lnTo>
                  <a:lnTo>
                    <a:pt x="71356" y="699"/>
                  </a:lnTo>
                  <a:lnTo>
                    <a:pt x="70607" y="924"/>
                  </a:lnTo>
                  <a:lnTo>
                    <a:pt x="69858" y="1198"/>
                  </a:lnTo>
                  <a:lnTo>
                    <a:pt x="69134" y="1498"/>
                  </a:lnTo>
                  <a:lnTo>
                    <a:pt x="68436" y="1847"/>
                  </a:lnTo>
                  <a:lnTo>
                    <a:pt x="67737" y="2196"/>
                  </a:lnTo>
                  <a:lnTo>
                    <a:pt x="67063" y="2596"/>
                  </a:lnTo>
                  <a:lnTo>
                    <a:pt x="66414" y="3020"/>
                  </a:lnTo>
                  <a:lnTo>
                    <a:pt x="65790" y="3469"/>
                  </a:lnTo>
                  <a:lnTo>
                    <a:pt x="65166" y="3968"/>
                  </a:lnTo>
                  <a:lnTo>
                    <a:pt x="64592" y="4468"/>
                  </a:lnTo>
                  <a:lnTo>
                    <a:pt x="64018" y="4992"/>
                  </a:lnTo>
                  <a:lnTo>
                    <a:pt x="63469" y="5566"/>
                  </a:lnTo>
                  <a:lnTo>
                    <a:pt x="62970" y="6140"/>
                  </a:lnTo>
                  <a:lnTo>
                    <a:pt x="62471" y="6739"/>
                  </a:lnTo>
                  <a:lnTo>
                    <a:pt x="62021" y="7363"/>
                  </a:lnTo>
                  <a:lnTo>
                    <a:pt x="61572" y="8012"/>
                  </a:lnTo>
                  <a:lnTo>
                    <a:pt x="61173" y="8686"/>
                  </a:lnTo>
                  <a:lnTo>
                    <a:pt x="60798" y="9359"/>
                  </a:lnTo>
                  <a:lnTo>
                    <a:pt x="60449" y="10058"/>
                  </a:lnTo>
                  <a:lnTo>
                    <a:pt x="60125" y="10782"/>
                  </a:lnTo>
                  <a:lnTo>
                    <a:pt x="59850" y="11531"/>
                  </a:lnTo>
                  <a:lnTo>
                    <a:pt x="59600" y="12280"/>
                  </a:lnTo>
                  <a:lnTo>
                    <a:pt x="59376" y="13053"/>
                  </a:lnTo>
                  <a:lnTo>
                    <a:pt x="59201" y="13827"/>
                  </a:lnTo>
                  <a:lnTo>
                    <a:pt x="59051" y="14626"/>
                  </a:lnTo>
                  <a:lnTo>
                    <a:pt x="58951" y="15424"/>
                  </a:lnTo>
                  <a:lnTo>
                    <a:pt x="58427" y="15125"/>
                  </a:lnTo>
                  <a:lnTo>
                    <a:pt x="57878" y="14850"/>
                  </a:lnTo>
                  <a:lnTo>
                    <a:pt x="57329" y="14601"/>
                  </a:lnTo>
                  <a:lnTo>
                    <a:pt x="56755" y="14351"/>
                  </a:lnTo>
                  <a:lnTo>
                    <a:pt x="56181" y="14126"/>
                  </a:lnTo>
                  <a:lnTo>
                    <a:pt x="55607" y="13927"/>
                  </a:lnTo>
                  <a:lnTo>
                    <a:pt x="55033" y="13727"/>
                  </a:lnTo>
                  <a:lnTo>
                    <a:pt x="54434" y="13552"/>
                  </a:lnTo>
                  <a:lnTo>
                    <a:pt x="53835" y="13403"/>
                  </a:lnTo>
                  <a:lnTo>
                    <a:pt x="53211" y="13278"/>
                  </a:lnTo>
                  <a:lnTo>
                    <a:pt x="52587" y="13153"/>
                  </a:lnTo>
                  <a:lnTo>
                    <a:pt x="51963" y="13078"/>
                  </a:lnTo>
                  <a:lnTo>
                    <a:pt x="51339" y="13003"/>
                  </a:lnTo>
                  <a:lnTo>
                    <a:pt x="50715" y="12953"/>
                  </a:lnTo>
                  <a:lnTo>
                    <a:pt x="50066" y="12903"/>
                  </a:lnTo>
                  <a:lnTo>
                    <a:pt x="49417" y="12903"/>
                  </a:lnTo>
                  <a:lnTo>
                    <a:pt x="48544" y="12928"/>
                  </a:lnTo>
                  <a:lnTo>
                    <a:pt x="47670" y="12978"/>
                  </a:lnTo>
                  <a:lnTo>
                    <a:pt x="46822" y="13078"/>
                  </a:lnTo>
                  <a:lnTo>
                    <a:pt x="45973" y="13203"/>
                  </a:lnTo>
                  <a:lnTo>
                    <a:pt x="45150" y="13378"/>
                  </a:lnTo>
                  <a:lnTo>
                    <a:pt x="44326" y="13577"/>
                  </a:lnTo>
                  <a:lnTo>
                    <a:pt x="43527" y="13802"/>
                  </a:lnTo>
                  <a:lnTo>
                    <a:pt x="42729" y="14077"/>
                  </a:lnTo>
                  <a:lnTo>
                    <a:pt x="41955" y="14376"/>
                  </a:lnTo>
                  <a:lnTo>
                    <a:pt x="41206" y="14725"/>
                  </a:lnTo>
                  <a:lnTo>
                    <a:pt x="40482" y="15100"/>
                  </a:lnTo>
                  <a:lnTo>
                    <a:pt x="39759" y="15474"/>
                  </a:lnTo>
                  <a:lnTo>
                    <a:pt x="39060" y="15923"/>
                  </a:lnTo>
                  <a:lnTo>
                    <a:pt x="38361" y="16373"/>
                  </a:lnTo>
                  <a:lnTo>
                    <a:pt x="37712" y="16847"/>
                  </a:lnTo>
                  <a:lnTo>
                    <a:pt x="37063" y="17346"/>
                  </a:lnTo>
                  <a:lnTo>
                    <a:pt x="36464" y="17895"/>
                  </a:lnTo>
                  <a:lnTo>
                    <a:pt x="35865" y="18444"/>
                  </a:lnTo>
                  <a:lnTo>
                    <a:pt x="35291" y="19043"/>
                  </a:lnTo>
                  <a:lnTo>
                    <a:pt x="34742" y="19642"/>
                  </a:lnTo>
                  <a:lnTo>
                    <a:pt x="34218" y="20266"/>
                  </a:lnTo>
                  <a:lnTo>
                    <a:pt x="33744" y="20915"/>
                  </a:lnTo>
                  <a:lnTo>
                    <a:pt x="33269" y="21589"/>
                  </a:lnTo>
                  <a:lnTo>
                    <a:pt x="32845" y="22288"/>
                  </a:lnTo>
                  <a:lnTo>
                    <a:pt x="32421" y="23012"/>
                  </a:lnTo>
                  <a:lnTo>
                    <a:pt x="32046" y="23735"/>
                  </a:lnTo>
                  <a:lnTo>
                    <a:pt x="31697" y="24484"/>
                  </a:lnTo>
                  <a:lnTo>
                    <a:pt x="31398" y="25258"/>
                  </a:lnTo>
                  <a:lnTo>
                    <a:pt x="31098" y="26032"/>
                  </a:lnTo>
                  <a:lnTo>
                    <a:pt x="30848" y="26830"/>
                  </a:lnTo>
                  <a:lnTo>
                    <a:pt x="30624" y="27654"/>
                  </a:lnTo>
                  <a:lnTo>
                    <a:pt x="30449" y="28477"/>
                  </a:lnTo>
                  <a:lnTo>
                    <a:pt x="29900" y="28203"/>
                  </a:lnTo>
                  <a:lnTo>
                    <a:pt x="29326" y="27953"/>
                  </a:lnTo>
                  <a:lnTo>
                    <a:pt x="28752" y="27754"/>
                  </a:lnTo>
                  <a:lnTo>
                    <a:pt x="28153" y="27579"/>
                  </a:lnTo>
                  <a:lnTo>
                    <a:pt x="27529" y="27454"/>
                  </a:lnTo>
                  <a:lnTo>
                    <a:pt x="26905" y="27354"/>
                  </a:lnTo>
                  <a:lnTo>
                    <a:pt x="26256" y="27304"/>
                  </a:lnTo>
                  <a:lnTo>
                    <a:pt x="25607" y="27279"/>
                  </a:lnTo>
                  <a:lnTo>
                    <a:pt x="25083" y="27279"/>
                  </a:lnTo>
                  <a:lnTo>
                    <a:pt x="24559" y="27329"/>
                  </a:lnTo>
                  <a:lnTo>
                    <a:pt x="24035" y="27404"/>
                  </a:lnTo>
                  <a:lnTo>
                    <a:pt x="23511" y="27479"/>
                  </a:lnTo>
                  <a:lnTo>
                    <a:pt x="23012" y="27604"/>
                  </a:lnTo>
                  <a:lnTo>
                    <a:pt x="22512" y="27754"/>
                  </a:lnTo>
                  <a:lnTo>
                    <a:pt x="22038" y="27903"/>
                  </a:lnTo>
                  <a:lnTo>
                    <a:pt x="21564" y="28103"/>
                  </a:lnTo>
                  <a:lnTo>
                    <a:pt x="21115" y="28303"/>
                  </a:lnTo>
                  <a:lnTo>
                    <a:pt x="20665" y="28527"/>
                  </a:lnTo>
                  <a:lnTo>
                    <a:pt x="20216" y="28777"/>
                  </a:lnTo>
                  <a:lnTo>
                    <a:pt x="19792" y="29052"/>
                  </a:lnTo>
                  <a:lnTo>
                    <a:pt x="19393" y="29351"/>
                  </a:lnTo>
                  <a:lnTo>
                    <a:pt x="18993" y="29651"/>
                  </a:lnTo>
                  <a:lnTo>
                    <a:pt x="18619" y="29975"/>
                  </a:lnTo>
                  <a:lnTo>
                    <a:pt x="18245" y="30324"/>
                  </a:lnTo>
                  <a:lnTo>
                    <a:pt x="17920" y="30699"/>
                  </a:lnTo>
                  <a:lnTo>
                    <a:pt x="17596" y="31073"/>
                  </a:lnTo>
                  <a:lnTo>
                    <a:pt x="17271" y="31472"/>
                  </a:lnTo>
                  <a:lnTo>
                    <a:pt x="16997" y="31872"/>
                  </a:lnTo>
                  <a:lnTo>
                    <a:pt x="16722" y="32296"/>
                  </a:lnTo>
                  <a:lnTo>
                    <a:pt x="16472" y="32720"/>
                  </a:lnTo>
                  <a:lnTo>
                    <a:pt x="16223" y="33170"/>
                  </a:lnTo>
                  <a:lnTo>
                    <a:pt x="16023" y="33644"/>
                  </a:lnTo>
                  <a:lnTo>
                    <a:pt x="15849" y="34118"/>
                  </a:lnTo>
                  <a:lnTo>
                    <a:pt x="15674" y="34592"/>
                  </a:lnTo>
                  <a:lnTo>
                    <a:pt x="15524" y="35091"/>
                  </a:lnTo>
                  <a:lnTo>
                    <a:pt x="15424" y="35591"/>
                  </a:lnTo>
                  <a:lnTo>
                    <a:pt x="15324" y="36115"/>
                  </a:lnTo>
                  <a:lnTo>
                    <a:pt x="15250" y="36614"/>
                  </a:lnTo>
                  <a:lnTo>
                    <a:pt x="15225" y="37163"/>
                  </a:lnTo>
                  <a:lnTo>
                    <a:pt x="15200" y="37687"/>
                  </a:lnTo>
                  <a:lnTo>
                    <a:pt x="15225" y="38211"/>
                  </a:lnTo>
                  <a:lnTo>
                    <a:pt x="15250" y="38760"/>
                  </a:lnTo>
                  <a:lnTo>
                    <a:pt x="15324" y="39259"/>
                  </a:lnTo>
                  <a:lnTo>
                    <a:pt x="15424" y="39784"/>
                  </a:lnTo>
                  <a:lnTo>
                    <a:pt x="15524" y="40283"/>
                  </a:lnTo>
                  <a:lnTo>
                    <a:pt x="15674" y="40782"/>
                  </a:lnTo>
                  <a:lnTo>
                    <a:pt x="15824" y="41256"/>
                  </a:lnTo>
                  <a:lnTo>
                    <a:pt x="16023" y="41730"/>
                  </a:lnTo>
                  <a:lnTo>
                    <a:pt x="14875" y="41805"/>
                  </a:lnTo>
                  <a:lnTo>
                    <a:pt x="13727" y="41905"/>
                  </a:lnTo>
                  <a:lnTo>
                    <a:pt x="12629" y="42055"/>
                  </a:lnTo>
                  <a:lnTo>
                    <a:pt x="11506" y="42205"/>
                  </a:lnTo>
                  <a:lnTo>
                    <a:pt x="10433" y="42404"/>
                  </a:lnTo>
                  <a:lnTo>
                    <a:pt x="9359" y="42629"/>
                  </a:lnTo>
                  <a:lnTo>
                    <a:pt x="8336" y="42853"/>
                  </a:lnTo>
                  <a:lnTo>
                    <a:pt x="7313" y="43128"/>
                  </a:lnTo>
                  <a:lnTo>
                    <a:pt x="6314" y="43428"/>
                  </a:lnTo>
                  <a:lnTo>
                    <a:pt x="5316" y="43752"/>
                  </a:lnTo>
                  <a:lnTo>
                    <a:pt x="4368" y="44076"/>
                  </a:lnTo>
                  <a:lnTo>
                    <a:pt x="3444" y="44451"/>
                  </a:lnTo>
                  <a:lnTo>
                    <a:pt x="2546" y="44825"/>
                  </a:lnTo>
                  <a:lnTo>
                    <a:pt x="1672" y="45249"/>
                  </a:lnTo>
                  <a:lnTo>
                    <a:pt x="824" y="45674"/>
                  </a:lnTo>
                  <a:lnTo>
                    <a:pt x="0" y="46123"/>
                  </a:lnTo>
                  <a:lnTo>
                    <a:pt x="131331" y="46123"/>
                  </a:lnTo>
                  <a:lnTo>
                    <a:pt x="130856" y="45624"/>
                  </a:lnTo>
                  <a:lnTo>
                    <a:pt x="130357" y="45125"/>
                  </a:lnTo>
                  <a:lnTo>
                    <a:pt x="129858" y="44650"/>
                  </a:lnTo>
                  <a:lnTo>
                    <a:pt x="129334" y="44176"/>
                  </a:lnTo>
                  <a:lnTo>
                    <a:pt x="128810" y="43727"/>
                  </a:lnTo>
                  <a:lnTo>
                    <a:pt x="128261" y="43278"/>
                  </a:lnTo>
                  <a:lnTo>
                    <a:pt x="127712" y="42853"/>
                  </a:lnTo>
                  <a:lnTo>
                    <a:pt x="127138" y="42429"/>
                  </a:lnTo>
                  <a:lnTo>
                    <a:pt x="126539" y="42030"/>
                  </a:lnTo>
                  <a:lnTo>
                    <a:pt x="125940" y="41631"/>
                  </a:lnTo>
                  <a:lnTo>
                    <a:pt x="125341" y="41256"/>
                  </a:lnTo>
                  <a:lnTo>
                    <a:pt x="124717" y="40907"/>
                  </a:lnTo>
                  <a:lnTo>
                    <a:pt x="124068" y="40557"/>
                  </a:lnTo>
                  <a:lnTo>
                    <a:pt x="123419" y="40233"/>
                  </a:lnTo>
                  <a:lnTo>
                    <a:pt x="122770" y="39908"/>
                  </a:lnTo>
                  <a:lnTo>
                    <a:pt x="122096" y="39609"/>
                  </a:lnTo>
                  <a:lnTo>
                    <a:pt x="121422" y="39334"/>
                  </a:lnTo>
                  <a:lnTo>
                    <a:pt x="120723" y="39060"/>
                  </a:lnTo>
                  <a:lnTo>
                    <a:pt x="120024" y="38810"/>
                  </a:lnTo>
                  <a:lnTo>
                    <a:pt x="119326" y="38586"/>
                  </a:lnTo>
                  <a:lnTo>
                    <a:pt x="118602" y="38361"/>
                  </a:lnTo>
                  <a:lnTo>
                    <a:pt x="117878" y="38161"/>
                  </a:lnTo>
                  <a:lnTo>
                    <a:pt x="117129" y="37987"/>
                  </a:lnTo>
                  <a:lnTo>
                    <a:pt x="116381" y="37812"/>
                  </a:lnTo>
                  <a:lnTo>
                    <a:pt x="115632" y="37687"/>
                  </a:lnTo>
                  <a:lnTo>
                    <a:pt x="114858" y="37562"/>
                  </a:lnTo>
                  <a:lnTo>
                    <a:pt x="114109" y="37438"/>
                  </a:lnTo>
                  <a:lnTo>
                    <a:pt x="113336" y="37363"/>
                  </a:lnTo>
                  <a:lnTo>
                    <a:pt x="112537" y="37288"/>
                  </a:lnTo>
                  <a:lnTo>
                    <a:pt x="111763" y="37238"/>
                  </a:lnTo>
                  <a:lnTo>
                    <a:pt x="110965" y="37213"/>
                  </a:lnTo>
                  <a:lnTo>
                    <a:pt x="110166" y="37188"/>
                  </a:lnTo>
                  <a:lnTo>
                    <a:pt x="108918" y="37213"/>
                  </a:lnTo>
                  <a:lnTo>
                    <a:pt x="107720" y="37288"/>
                  </a:lnTo>
                  <a:lnTo>
                    <a:pt x="107720" y="37288"/>
                  </a:lnTo>
                  <a:lnTo>
                    <a:pt x="107795" y="36714"/>
                  </a:lnTo>
                  <a:lnTo>
                    <a:pt x="107870" y="36140"/>
                  </a:lnTo>
                  <a:lnTo>
                    <a:pt x="107920" y="35566"/>
                  </a:lnTo>
                  <a:lnTo>
                    <a:pt x="107920" y="34967"/>
                  </a:lnTo>
                  <a:lnTo>
                    <a:pt x="107895" y="34243"/>
                  </a:lnTo>
                  <a:lnTo>
                    <a:pt x="107845" y="33519"/>
                  </a:lnTo>
                  <a:lnTo>
                    <a:pt x="107770" y="32820"/>
                  </a:lnTo>
                  <a:lnTo>
                    <a:pt x="107645" y="32121"/>
                  </a:lnTo>
                  <a:lnTo>
                    <a:pt x="107470" y="31423"/>
                  </a:lnTo>
                  <a:lnTo>
                    <a:pt x="107296" y="30749"/>
                  </a:lnTo>
                  <a:lnTo>
                    <a:pt x="107071" y="30100"/>
                  </a:lnTo>
                  <a:lnTo>
                    <a:pt x="106822" y="29451"/>
                  </a:lnTo>
                  <a:lnTo>
                    <a:pt x="106522" y="28827"/>
                  </a:lnTo>
                  <a:lnTo>
                    <a:pt x="106223" y="28228"/>
                  </a:lnTo>
                  <a:lnTo>
                    <a:pt x="105873" y="27629"/>
                  </a:lnTo>
                  <a:lnTo>
                    <a:pt x="105499" y="27055"/>
                  </a:lnTo>
                  <a:lnTo>
                    <a:pt x="105124" y="26506"/>
                  </a:lnTo>
                  <a:lnTo>
                    <a:pt x="104700" y="25982"/>
                  </a:lnTo>
                  <a:lnTo>
                    <a:pt x="104251" y="25458"/>
                  </a:lnTo>
                  <a:lnTo>
                    <a:pt x="103777" y="24983"/>
                  </a:lnTo>
                  <a:lnTo>
                    <a:pt x="103302" y="24509"/>
                  </a:lnTo>
                  <a:lnTo>
                    <a:pt x="102778" y="24060"/>
                  </a:lnTo>
                  <a:lnTo>
                    <a:pt x="102254" y="23636"/>
                  </a:lnTo>
                  <a:lnTo>
                    <a:pt x="101705" y="23236"/>
                  </a:lnTo>
                  <a:lnTo>
                    <a:pt x="101131" y="22887"/>
                  </a:lnTo>
                  <a:lnTo>
                    <a:pt x="100532" y="22537"/>
                  </a:lnTo>
                  <a:lnTo>
                    <a:pt x="99908" y="22238"/>
                  </a:lnTo>
                  <a:lnTo>
                    <a:pt x="99284" y="21938"/>
                  </a:lnTo>
                  <a:lnTo>
                    <a:pt x="98660" y="21689"/>
                  </a:lnTo>
                  <a:lnTo>
                    <a:pt x="97986" y="21464"/>
                  </a:lnTo>
                  <a:lnTo>
                    <a:pt x="97312" y="21289"/>
                  </a:lnTo>
                  <a:lnTo>
                    <a:pt x="96639" y="21115"/>
                  </a:lnTo>
                  <a:lnTo>
                    <a:pt x="95940" y="20990"/>
                  </a:lnTo>
                  <a:lnTo>
                    <a:pt x="95241" y="20915"/>
                  </a:lnTo>
                  <a:lnTo>
                    <a:pt x="94517" y="20840"/>
                  </a:lnTo>
                  <a:lnTo>
                    <a:pt x="93494" y="20840"/>
                  </a:lnTo>
                  <a:lnTo>
                    <a:pt x="93194" y="20865"/>
                  </a:lnTo>
                  <a:lnTo>
                    <a:pt x="93344" y="20017"/>
                  </a:lnTo>
                  <a:lnTo>
                    <a:pt x="93444" y="19143"/>
                  </a:lnTo>
                  <a:lnTo>
                    <a:pt x="93519" y="18245"/>
                  </a:lnTo>
                  <a:lnTo>
                    <a:pt x="93544" y="17371"/>
                  </a:lnTo>
                  <a:lnTo>
                    <a:pt x="93519" y="16473"/>
                  </a:lnTo>
                  <a:lnTo>
                    <a:pt x="93444" y="15599"/>
                  </a:lnTo>
                  <a:lnTo>
                    <a:pt x="93344" y="14725"/>
                  </a:lnTo>
                  <a:lnTo>
                    <a:pt x="93194" y="13852"/>
                  </a:lnTo>
                  <a:lnTo>
                    <a:pt x="92995" y="13028"/>
                  </a:lnTo>
                  <a:lnTo>
                    <a:pt x="92770" y="12205"/>
                  </a:lnTo>
                  <a:lnTo>
                    <a:pt x="92495" y="11406"/>
                  </a:lnTo>
                  <a:lnTo>
                    <a:pt x="92171" y="10607"/>
                  </a:lnTo>
                  <a:lnTo>
                    <a:pt x="91822" y="9834"/>
                  </a:lnTo>
                  <a:lnTo>
                    <a:pt x="91447" y="9085"/>
                  </a:lnTo>
                  <a:lnTo>
                    <a:pt x="91023" y="8361"/>
                  </a:lnTo>
                  <a:lnTo>
                    <a:pt x="90574" y="7662"/>
                  </a:lnTo>
                  <a:lnTo>
                    <a:pt x="90099" y="6988"/>
                  </a:lnTo>
                  <a:lnTo>
                    <a:pt x="89575" y="6314"/>
                  </a:lnTo>
                  <a:lnTo>
                    <a:pt x="89026" y="5691"/>
                  </a:lnTo>
                  <a:lnTo>
                    <a:pt x="88452" y="5092"/>
                  </a:lnTo>
                  <a:lnTo>
                    <a:pt x="87853" y="4517"/>
                  </a:lnTo>
                  <a:lnTo>
                    <a:pt x="87229" y="3968"/>
                  </a:lnTo>
                  <a:lnTo>
                    <a:pt x="86580" y="3444"/>
                  </a:lnTo>
                  <a:lnTo>
                    <a:pt x="85881" y="2970"/>
                  </a:lnTo>
                  <a:lnTo>
                    <a:pt x="85183" y="2521"/>
                  </a:lnTo>
                  <a:lnTo>
                    <a:pt x="84459" y="2097"/>
                  </a:lnTo>
                  <a:lnTo>
                    <a:pt x="83710" y="1722"/>
                  </a:lnTo>
                  <a:lnTo>
                    <a:pt x="82936" y="1373"/>
                  </a:lnTo>
                  <a:lnTo>
                    <a:pt x="82163" y="1073"/>
                  </a:lnTo>
                  <a:lnTo>
                    <a:pt x="81339" y="799"/>
                  </a:lnTo>
                  <a:lnTo>
                    <a:pt x="80540" y="549"/>
                  </a:lnTo>
                  <a:lnTo>
                    <a:pt x="79692" y="349"/>
                  </a:lnTo>
                  <a:lnTo>
                    <a:pt x="78843" y="200"/>
                  </a:lnTo>
                  <a:lnTo>
                    <a:pt x="77970" y="100"/>
                  </a:lnTo>
                  <a:lnTo>
                    <a:pt x="77096" y="25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3844675" y="-1619425"/>
              <a:ext cx="3283275" cy="457375"/>
            </a:xfrm>
            <a:custGeom>
              <a:avLst/>
              <a:gdLst/>
              <a:ahLst/>
              <a:cxnLst/>
              <a:rect l="l" t="t" r="r" b="b"/>
              <a:pathLst>
                <a:path w="131331" h="18295" extrusionOk="0">
                  <a:moveTo>
                    <a:pt x="58502" y="1"/>
                  </a:moveTo>
                  <a:lnTo>
                    <a:pt x="58028" y="600"/>
                  </a:lnTo>
                  <a:lnTo>
                    <a:pt x="57504" y="1174"/>
                  </a:lnTo>
                  <a:lnTo>
                    <a:pt x="56980" y="1723"/>
                  </a:lnTo>
                  <a:lnTo>
                    <a:pt x="56406" y="2247"/>
                  </a:lnTo>
                  <a:lnTo>
                    <a:pt x="55807" y="2721"/>
                  </a:lnTo>
                  <a:lnTo>
                    <a:pt x="55183" y="3170"/>
                  </a:lnTo>
                  <a:lnTo>
                    <a:pt x="54534" y="3595"/>
                  </a:lnTo>
                  <a:lnTo>
                    <a:pt x="53860" y="3969"/>
                  </a:lnTo>
                  <a:lnTo>
                    <a:pt x="53161" y="4293"/>
                  </a:lnTo>
                  <a:lnTo>
                    <a:pt x="52437" y="4593"/>
                  </a:lnTo>
                  <a:lnTo>
                    <a:pt x="51689" y="4867"/>
                  </a:lnTo>
                  <a:lnTo>
                    <a:pt x="50915" y="5067"/>
                  </a:lnTo>
                  <a:lnTo>
                    <a:pt x="50141" y="5242"/>
                  </a:lnTo>
                  <a:lnTo>
                    <a:pt x="49343" y="5367"/>
                  </a:lnTo>
                  <a:lnTo>
                    <a:pt x="48544" y="5441"/>
                  </a:lnTo>
                  <a:lnTo>
                    <a:pt x="47720" y="5466"/>
                  </a:lnTo>
                  <a:lnTo>
                    <a:pt x="47146" y="5441"/>
                  </a:lnTo>
                  <a:lnTo>
                    <a:pt x="46597" y="5417"/>
                  </a:lnTo>
                  <a:lnTo>
                    <a:pt x="46073" y="5342"/>
                  </a:lnTo>
                  <a:lnTo>
                    <a:pt x="45524" y="5267"/>
                  </a:lnTo>
                  <a:lnTo>
                    <a:pt x="45000" y="5167"/>
                  </a:lnTo>
                  <a:lnTo>
                    <a:pt x="44476" y="5067"/>
                  </a:lnTo>
                  <a:lnTo>
                    <a:pt x="43952" y="4917"/>
                  </a:lnTo>
                  <a:lnTo>
                    <a:pt x="43452" y="4768"/>
                  </a:lnTo>
                  <a:lnTo>
                    <a:pt x="43353" y="5292"/>
                  </a:lnTo>
                  <a:lnTo>
                    <a:pt x="43253" y="5841"/>
                  </a:lnTo>
                  <a:lnTo>
                    <a:pt x="43103" y="6365"/>
                  </a:lnTo>
                  <a:lnTo>
                    <a:pt x="42953" y="6864"/>
                  </a:lnTo>
                  <a:lnTo>
                    <a:pt x="42754" y="7388"/>
                  </a:lnTo>
                  <a:lnTo>
                    <a:pt x="42554" y="7887"/>
                  </a:lnTo>
                  <a:lnTo>
                    <a:pt x="42329" y="8362"/>
                  </a:lnTo>
                  <a:lnTo>
                    <a:pt x="42080" y="8836"/>
                  </a:lnTo>
                  <a:lnTo>
                    <a:pt x="41805" y="9285"/>
                  </a:lnTo>
                  <a:lnTo>
                    <a:pt x="41531" y="9734"/>
                  </a:lnTo>
                  <a:lnTo>
                    <a:pt x="41231" y="10159"/>
                  </a:lnTo>
                  <a:lnTo>
                    <a:pt x="40907" y="10583"/>
                  </a:lnTo>
                  <a:lnTo>
                    <a:pt x="40557" y="10982"/>
                  </a:lnTo>
                  <a:lnTo>
                    <a:pt x="40208" y="11382"/>
                  </a:lnTo>
                  <a:lnTo>
                    <a:pt x="39833" y="11756"/>
                  </a:lnTo>
                  <a:lnTo>
                    <a:pt x="39434" y="12105"/>
                  </a:lnTo>
                  <a:lnTo>
                    <a:pt x="39035" y="12455"/>
                  </a:lnTo>
                  <a:lnTo>
                    <a:pt x="38610" y="12754"/>
                  </a:lnTo>
                  <a:lnTo>
                    <a:pt x="38186" y="13079"/>
                  </a:lnTo>
                  <a:lnTo>
                    <a:pt x="37737" y="13353"/>
                  </a:lnTo>
                  <a:lnTo>
                    <a:pt x="37288" y="13628"/>
                  </a:lnTo>
                  <a:lnTo>
                    <a:pt x="36813" y="13852"/>
                  </a:lnTo>
                  <a:lnTo>
                    <a:pt x="36314" y="14077"/>
                  </a:lnTo>
                  <a:lnTo>
                    <a:pt x="35840" y="14277"/>
                  </a:lnTo>
                  <a:lnTo>
                    <a:pt x="35316" y="14476"/>
                  </a:lnTo>
                  <a:lnTo>
                    <a:pt x="34817" y="14626"/>
                  </a:lnTo>
                  <a:lnTo>
                    <a:pt x="34268" y="14751"/>
                  </a:lnTo>
                  <a:lnTo>
                    <a:pt x="33744" y="14876"/>
                  </a:lnTo>
                  <a:lnTo>
                    <a:pt x="33195" y="14976"/>
                  </a:lnTo>
                  <a:lnTo>
                    <a:pt x="32645" y="15025"/>
                  </a:lnTo>
                  <a:lnTo>
                    <a:pt x="32096" y="15075"/>
                  </a:lnTo>
                  <a:lnTo>
                    <a:pt x="30898" y="15075"/>
                  </a:lnTo>
                  <a:lnTo>
                    <a:pt x="30299" y="15025"/>
                  </a:lnTo>
                  <a:lnTo>
                    <a:pt x="29675" y="14951"/>
                  </a:lnTo>
                  <a:lnTo>
                    <a:pt x="29101" y="14826"/>
                  </a:lnTo>
                  <a:lnTo>
                    <a:pt x="28502" y="14701"/>
                  </a:lnTo>
                  <a:lnTo>
                    <a:pt x="27928" y="14526"/>
                  </a:lnTo>
                  <a:lnTo>
                    <a:pt x="27379" y="14352"/>
                  </a:lnTo>
                  <a:lnTo>
                    <a:pt x="26830" y="14127"/>
                  </a:lnTo>
                  <a:lnTo>
                    <a:pt x="26281" y="13877"/>
                  </a:lnTo>
                  <a:lnTo>
                    <a:pt x="25782" y="13628"/>
                  </a:lnTo>
                  <a:lnTo>
                    <a:pt x="25258" y="13328"/>
                  </a:lnTo>
                  <a:lnTo>
                    <a:pt x="24784" y="13029"/>
                  </a:lnTo>
                  <a:lnTo>
                    <a:pt x="24309" y="12679"/>
                  </a:lnTo>
                  <a:lnTo>
                    <a:pt x="23835" y="12330"/>
                  </a:lnTo>
                  <a:lnTo>
                    <a:pt x="23411" y="11956"/>
                  </a:lnTo>
                  <a:lnTo>
                    <a:pt x="22987" y="11556"/>
                  </a:lnTo>
                  <a:lnTo>
                    <a:pt x="22587" y="11132"/>
                  </a:lnTo>
                  <a:lnTo>
                    <a:pt x="22213" y="10683"/>
                  </a:lnTo>
                  <a:lnTo>
                    <a:pt x="21863" y="10233"/>
                  </a:lnTo>
                  <a:lnTo>
                    <a:pt x="21514" y="9759"/>
                  </a:lnTo>
                  <a:lnTo>
                    <a:pt x="21190" y="9260"/>
                  </a:lnTo>
                  <a:lnTo>
                    <a:pt x="20915" y="8761"/>
                  </a:lnTo>
                  <a:lnTo>
                    <a:pt x="20641" y="8237"/>
                  </a:lnTo>
                  <a:lnTo>
                    <a:pt x="20391" y="7713"/>
                  </a:lnTo>
                  <a:lnTo>
                    <a:pt x="20191" y="7164"/>
                  </a:lnTo>
                  <a:lnTo>
                    <a:pt x="19992" y="6590"/>
                  </a:lnTo>
                  <a:lnTo>
                    <a:pt x="19842" y="6016"/>
                  </a:lnTo>
                  <a:lnTo>
                    <a:pt x="19692" y="5441"/>
                  </a:lnTo>
                  <a:lnTo>
                    <a:pt x="19592" y="4842"/>
                  </a:lnTo>
                  <a:lnTo>
                    <a:pt x="19517" y="4243"/>
                  </a:lnTo>
                  <a:lnTo>
                    <a:pt x="19467" y="3644"/>
                  </a:lnTo>
                  <a:lnTo>
                    <a:pt x="19443" y="3021"/>
                  </a:lnTo>
                  <a:lnTo>
                    <a:pt x="19467" y="2596"/>
                  </a:lnTo>
                  <a:lnTo>
                    <a:pt x="19492" y="2197"/>
                  </a:lnTo>
                  <a:lnTo>
                    <a:pt x="19567" y="1398"/>
                  </a:lnTo>
                  <a:lnTo>
                    <a:pt x="19567" y="1398"/>
                  </a:lnTo>
                  <a:lnTo>
                    <a:pt x="19093" y="1773"/>
                  </a:lnTo>
                  <a:lnTo>
                    <a:pt x="18619" y="2147"/>
                  </a:lnTo>
                  <a:lnTo>
                    <a:pt x="18195" y="2571"/>
                  </a:lnTo>
                  <a:lnTo>
                    <a:pt x="17770" y="3021"/>
                  </a:lnTo>
                  <a:lnTo>
                    <a:pt x="17396" y="3495"/>
                  </a:lnTo>
                  <a:lnTo>
                    <a:pt x="17022" y="3969"/>
                  </a:lnTo>
                  <a:lnTo>
                    <a:pt x="16697" y="4493"/>
                  </a:lnTo>
                  <a:lnTo>
                    <a:pt x="16398" y="5017"/>
                  </a:lnTo>
                  <a:lnTo>
                    <a:pt x="16123" y="5566"/>
                  </a:lnTo>
                  <a:lnTo>
                    <a:pt x="15898" y="6140"/>
                  </a:lnTo>
                  <a:lnTo>
                    <a:pt x="15699" y="6739"/>
                  </a:lnTo>
                  <a:lnTo>
                    <a:pt x="15524" y="7338"/>
                  </a:lnTo>
                  <a:lnTo>
                    <a:pt x="15374" y="7937"/>
                  </a:lnTo>
                  <a:lnTo>
                    <a:pt x="15274" y="8561"/>
                  </a:lnTo>
                  <a:lnTo>
                    <a:pt x="15225" y="9210"/>
                  </a:lnTo>
                  <a:lnTo>
                    <a:pt x="15200" y="9859"/>
                  </a:lnTo>
                  <a:lnTo>
                    <a:pt x="15225" y="10383"/>
                  </a:lnTo>
                  <a:lnTo>
                    <a:pt x="15250" y="10932"/>
                  </a:lnTo>
                  <a:lnTo>
                    <a:pt x="15324" y="11431"/>
                  </a:lnTo>
                  <a:lnTo>
                    <a:pt x="15424" y="11956"/>
                  </a:lnTo>
                  <a:lnTo>
                    <a:pt x="15524" y="12455"/>
                  </a:lnTo>
                  <a:lnTo>
                    <a:pt x="15674" y="12954"/>
                  </a:lnTo>
                  <a:lnTo>
                    <a:pt x="15824" y="13428"/>
                  </a:lnTo>
                  <a:lnTo>
                    <a:pt x="16023" y="13902"/>
                  </a:lnTo>
                  <a:lnTo>
                    <a:pt x="14875" y="13977"/>
                  </a:lnTo>
                  <a:lnTo>
                    <a:pt x="13727" y="14077"/>
                  </a:lnTo>
                  <a:lnTo>
                    <a:pt x="12629" y="14227"/>
                  </a:lnTo>
                  <a:lnTo>
                    <a:pt x="11506" y="14377"/>
                  </a:lnTo>
                  <a:lnTo>
                    <a:pt x="10433" y="14576"/>
                  </a:lnTo>
                  <a:lnTo>
                    <a:pt x="9359" y="14801"/>
                  </a:lnTo>
                  <a:lnTo>
                    <a:pt x="8336" y="15025"/>
                  </a:lnTo>
                  <a:lnTo>
                    <a:pt x="7313" y="15300"/>
                  </a:lnTo>
                  <a:lnTo>
                    <a:pt x="6314" y="15600"/>
                  </a:lnTo>
                  <a:lnTo>
                    <a:pt x="5316" y="15924"/>
                  </a:lnTo>
                  <a:lnTo>
                    <a:pt x="4368" y="16248"/>
                  </a:lnTo>
                  <a:lnTo>
                    <a:pt x="3444" y="16623"/>
                  </a:lnTo>
                  <a:lnTo>
                    <a:pt x="2546" y="16997"/>
                  </a:lnTo>
                  <a:lnTo>
                    <a:pt x="1672" y="17421"/>
                  </a:lnTo>
                  <a:lnTo>
                    <a:pt x="824" y="17846"/>
                  </a:lnTo>
                  <a:lnTo>
                    <a:pt x="0" y="18295"/>
                  </a:lnTo>
                  <a:lnTo>
                    <a:pt x="131331" y="18295"/>
                  </a:lnTo>
                  <a:lnTo>
                    <a:pt x="130856" y="17796"/>
                  </a:lnTo>
                  <a:lnTo>
                    <a:pt x="130357" y="17297"/>
                  </a:lnTo>
                  <a:lnTo>
                    <a:pt x="129858" y="16822"/>
                  </a:lnTo>
                  <a:lnTo>
                    <a:pt x="129334" y="16348"/>
                  </a:lnTo>
                  <a:lnTo>
                    <a:pt x="128810" y="15899"/>
                  </a:lnTo>
                  <a:lnTo>
                    <a:pt x="128261" y="15450"/>
                  </a:lnTo>
                  <a:lnTo>
                    <a:pt x="127712" y="15025"/>
                  </a:lnTo>
                  <a:lnTo>
                    <a:pt x="127138" y="14601"/>
                  </a:lnTo>
                  <a:lnTo>
                    <a:pt x="126539" y="14202"/>
                  </a:lnTo>
                  <a:lnTo>
                    <a:pt x="125940" y="13803"/>
                  </a:lnTo>
                  <a:lnTo>
                    <a:pt x="125341" y="13428"/>
                  </a:lnTo>
                  <a:lnTo>
                    <a:pt x="124717" y="13079"/>
                  </a:lnTo>
                  <a:lnTo>
                    <a:pt x="124068" y="12729"/>
                  </a:lnTo>
                  <a:lnTo>
                    <a:pt x="123419" y="12405"/>
                  </a:lnTo>
                  <a:lnTo>
                    <a:pt x="122770" y="12080"/>
                  </a:lnTo>
                  <a:lnTo>
                    <a:pt x="122096" y="11781"/>
                  </a:lnTo>
                  <a:lnTo>
                    <a:pt x="121422" y="11506"/>
                  </a:lnTo>
                  <a:lnTo>
                    <a:pt x="120723" y="11232"/>
                  </a:lnTo>
                  <a:lnTo>
                    <a:pt x="120024" y="10982"/>
                  </a:lnTo>
                  <a:lnTo>
                    <a:pt x="119326" y="10758"/>
                  </a:lnTo>
                  <a:lnTo>
                    <a:pt x="118602" y="10533"/>
                  </a:lnTo>
                  <a:lnTo>
                    <a:pt x="117878" y="10333"/>
                  </a:lnTo>
                  <a:lnTo>
                    <a:pt x="117129" y="10159"/>
                  </a:lnTo>
                  <a:lnTo>
                    <a:pt x="116381" y="9984"/>
                  </a:lnTo>
                  <a:lnTo>
                    <a:pt x="115632" y="9859"/>
                  </a:lnTo>
                  <a:lnTo>
                    <a:pt x="114858" y="9734"/>
                  </a:lnTo>
                  <a:lnTo>
                    <a:pt x="114109" y="9610"/>
                  </a:lnTo>
                  <a:lnTo>
                    <a:pt x="113336" y="9535"/>
                  </a:lnTo>
                  <a:lnTo>
                    <a:pt x="112537" y="9460"/>
                  </a:lnTo>
                  <a:lnTo>
                    <a:pt x="111763" y="9410"/>
                  </a:lnTo>
                  <a:lnTo>
                    <a:pt x="110965" y="9385"/>
                  </a:lnTo>
                  <a:lnTo>
                    <a:pt x="110166" y="9360"/>
                  </a:lnTo>
                  <a:lnTo>
                    <a:pt x="108918" y="9385"/>
                  </a:lnTo>
                  <a:lnTo>
                    <a:pt x="107720" y="9460"/>
                  </a:lnTo>
                  <a:lnTo>
                    <a:pt x="107795" y="8986"/>
                  </a:lnTo>
                  <a:lnTo>
                    <a:pt x="107845" y="8486"/>
                  </a:lnTo>
                  <a:lnTo>
                    <a:pt x="107870" y="7987"/>
                  </a:lnTo>
                  <a:lnTo>
                    <a:pt x="107895" y="7488"/>
                  </a:lnTo>
                  <a:lnTo>
                    <a:pt x="107470" y="8087"/>
                  </a:lnTo>
                  <a:lnTo>
                    <a:pt x="106996" y="8636"/>
                  </a:lnTo>
                  <a:lnTo>
                    <a:pt x="106497" y="9160"/>
                  </a:lnTo>
                  <a:lnTo>
                    <a:pt x="105973" y="9659"/>
                  </a:lnTo>
                  <a:lnTo>
                    <a:pt x="105399" y="10134"/>
                  </a:lnTo>
                  <a:lnTo>
                    <a:pt x="104825" y="10558"/>
                  </a:lnTo>
                  <a:lnTo>
                    <a:pt x="104201" y="10957"/>
                  </a:lnTo>
                  <a:lnTo>
                    <a:pt x="103577" y="11307"/>
                  </a:lnTo>
                  <a:lnTo>
                    <a:pt x="102903" y="11631"/>
                  </a:lnTo>
                  <a:lnTo>
                    <a:pt x="102229" y="11931"/>
                  </a:lnTo>
                  <a:lnTo>
                    <a:pt x="101530" y="12180"/>
                  </a:lnTo>
                  <a:lnTo>
                    <a:pt x="100807" y="12380"/>
                  </a:lnTo>
                  <a:lnTo>
                    <a:pt x="100083" y="12530"/>
                  </a:lnTo>
                  <a:lnTo>
                    <a:pt x="99334" y="12654"/>
                  </a:lnTo>
                  <a:lnTo>
                    <a:pt x="98560" y="12729"/>
                  </a:lnTo>
                  <a:lnTo>
                    <a:pt x="97787" y="12754"/>
                  </a:lnTo>
                  <a:lnTo>
                    <a:pt x="97238" y="12729"/>
                  </a:lnTo>
                  <a:lnTo>
                    <a:pt x="96688" y="12704"/>
                  </a:lnTo>
                  <a:lnTo>
                    <a:pt x="96139" y="12654"/>
                  </a:lnTo>
                  <a:lnTo>
                    <a:pt x="95615" y="12555"/>
                  </a:lnTo>
                  <a:lnTo>
                    <a:pt x="95091" y="12455"/>
                  </a:lnTo>
                  <a:lnTo>
                    <a:pt x="94567" y="12330"/>
                  </a:lnTo>
                  <a:lnTo>
                    <a:pt x="94068" y="12180"/>
                  </a:lnTo>
                  <a:lnTo>
                    <a:pt x="93569" y="12006"/>
                  </a:lnTo>
                  <a:lnTo>
                    <a:pt x="93069" y="11831"/>
                  </a:lnTo>
                  <a:lnTo>
                    <a:pt x="92595" y="11606"/>
                  </a:lnTo>
                  <a:lnTo>
                    <a:pt x="92121" y="11382"/>
                  </a:lnTo>
                  <a:lnTo>
                    <a:pt x="91672" y="11132"/>
                  </a:lnTo>
                  <a:lnTo>
                    <a:pt x="91223" y="10882"/>
                  </a:lnTo>
                  <a:lnTo>
                    <a:pt x="90798" y="10583"/>
                  </a:lnTo>
                  <a:lnTo>
                    <a:pt x="90374" y="10283"/>
                  </a:lnTo>
                  <a:lnTo>
                    <a:pt x="89950" y="9984"/>
                  </a:lnTo>
                  <a:lnTo>
                    <a:pt x="89575" y="9634"/>
                  </a:lnTo>
                  <a:lnTo>
                    <a:pt x="89201" y="9285"/>
                  </a:lnTo>
                  <a:lnTo>
                    <a:pt x="88827" y="8936"/>
                  </a:lnTo>
                  <a:lnTo>
                    <a:pt x="88477" y="8536"/>
                  </a:lnTo>
                  <a:lnTo>
                    <a:pt x="88153" y="8162"/>
                  </a:lnTo>
                  <a:lnTo>
                    <a:pt x="87828" y="7738"/>
                  </a:lnTo>
                  <a:lnTo>
                    <a:pt x="87529" y="7313"/>
                  </a:lnTo>
                  <a:lnTo>
                    <a:pt x="87254" y="6889"/>
                  </a:lnTo>
                  <a:lnTo>
                    <a:pt x="86980" y="6440"/>
                  </a:lnTo>
                  <a:lnTo>
                    <a:pt x="86730" y="5991"/>
                  </a:lnTo>
                  <a:lnTo>
                    <a:pt x="86505" y="5516"/>
                  </a:lnTo>
                  <a:lnTo>
                    <a:pt x="86306" y="5042"/>
                  </a:lnTo>
                  <a:lnTo>
                    <a:pt x="86106" y="4543"/>
                  </a:lnTo>
                  <a:lnTo>
                    <a:pt x="85931" y="4044"/>
                  </a:lnTo>
                  <a:lnTo>
                    <a:pt x="85782" y="3545"/>
                  </a:lnTo>
                  <a:lnTo>
                    <a:pt x="85657" y="3021"/>
                  </a:lnTo>
                  <a:lnTo>
                    <a:pt x="85058" y="3570"/>
                  </a:lnTo>
                  <a:lnTo>
                    <a:pt x="84409" y="4094"/>
                  </a:lnTo>
                  <a:lnTo>
                    <a:pt x="83760" y="4593"/>
                  </a:lnTo>
                  <a:lnTo>
                    <a:pt x="83061" y="5067"/>
                  </a:lnTo>
                  <a:lnTo>
                    <a:pt x="82362" y="5491"/>
                  </a:lnTo>
                  <a:lnTo>
                    <a:pt x="81614" y="5891"/>
                  </a:lnTo>
                  <a:lnTo>
                    <a:pt x="80865" y="6265"/>
                  </a:lnTo>
                  <a:lnTo>
                    <a:pt x="80091" y="6590"/>
                  </a:lnTo>
                  <a:lnTo>
                    <a:pt x="79317" y="6889"/>
                  </a:lnTo>
                  <a:lnTo>
                    <a:pt x="78519" y="7164"/>
                  </a:lnTo>
                  <a:lnTo>
                    <a:pt x="77695" y="7388"/>
                  </a:lnTo>
                  <a:lnTo>
                    <a:pt x="76847" y="7563"/>
                  </a:lnTo>
                  <a:lnTo>
                    <a:pt x="75998" y="7713"/>
                  </a:lnTo>
                  <a:lnTo>
                    <a:pt x="75149" y="7813"/>
                  </a:lnTo>
                  <a:lnTo>
                    <a:pt x="74276" y="7887"/>
                  </a:lnTo>
                  <a:lnTo>
                    <a:pt x="72803" y="7887"/>
                  </a:lnTo>
                  <a:lnTo>
                    <a:pt x="72229" y="7862"/>
                  </a:lnTo>
                  <a:lnTo>
                    <a:pt x="71655" y="7813"/>
                  </a:lnTo>
                  <a:lnTo>
                    <a:pt x="71081" y="7763"/>
                  </a:lnTo>
                  <a:lnTo>
                    <a:pt x="70532" y="7688"/>
                  </a:lnTo>
                  <a:lnTo>
                    <a:pt x="69983" y="7588"/>
                  </a:lnTo>
                  <a:lnTo>
                    <a:pt x="69434" y="7463"/>
                  </a:lnTo>
                  <a:lnTo>
                    <a:pt x="68885" y="7338"/>
                  </a:lnTo>
                  <a:lnTo>
                    <a:pt x="68361" y="7189"/>
                  </a:lnTo>
                  <a:lnTo>
                    <a:pt x="67837" y="7014"/>
                  </a:lnTo>
                  <a:lnTo>
                    <a:pt x="67313" y="6839"/>
                  </a:lnTo>
                  <a:lnTo>
                    <a:pt x="66788" y="6664"/>
                  </a:lnTo>
                  <a:lnTo>
                    <a:pt x="66289" y="6440"/>
                  </a:lnTo>
                  <a:lnTo>
                    <a:pt x="65790" y="6215"/>
                  </a:lnTo>
                  <a:lnTo>
                    <a:pt x="65316" y="5991"/>
                  </a:lnTo>
                  <a:lnTo>
                    <a:pt x="64817" y="5741"/>
                  </a:lnTo>
                  <a:lnTo>
                    <a:pt x="64342" y="5466"/>
                  </a:lnTo>
                  <a:lnTo>
                    <a:pt x="63893" y="5192"/>
                  </a:lnTo>
                  <a:lnTo>
                    <a:pt x="63444" y="4892"/>
                  </a:lnTo>
                  <a:lnTo>
                    <a:pt x="62995" y="4593"/>
                  </a:lnTo>
                  <a:lnTo>
                    <a:pt x="62545" y="4268"/>
                  </a:lnTo>
                  <a:lnTo>
                    <a:pt x="62121" y="3944"/>
                  </a:lnTo>
                  <a:lnTo>
                    <a:pt x="61722" y="3595"/>
                  </a:lnTo>
                  <a:lnTo>
                    <a:pt x="61298" y="3245"/>
                  </a:lnTo>
                  <a:lnTo>
                    <a:pt x="60923" y="2871"/>
                  </a:lnTo>
                  <a:lnTo>
                    <a:pt x="60524" y="2496"/>
                  </a:lnTo>
                  <a:lnTo>
                    <a:pt x="60174" y="2097"/>
                  </a:lnTo>
                  <a:lnTo>
                    <a:pt x="59800" y="1698"/>
                  </a:lnTo>
                  <a:lnTo>
                    <a:pt x="59451" y="1298"/>
                  </a:lnTo>
                  <a:lnTo>
                    <a:pt x="59126" y="874"/>
                  </a:lnTo>
                  <a:lnTo>
                    <a:pt x="58802" y="425"/>
                  </a:lnTo>
                  <a:lnTo>
                    <a:pt x="5850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3"/>
          <p:cNvSpPr/>
          <p:nvPr/>
        </p:nvSpPr>
        <p:spPr>
          <a:xfrm>
            <a:off x="2754370" y="4558816"/>
            <a:ext cx="2487650" cy="884925"/>
          </a:xfrm>
          <a:custGeom>
            <a:avLst/>
            <a:gdLst/>
            <a:ahLst/>
            <a:cxnLst/>
            <a:rect l="l" t="t" r="r" b="b"/>
            <a:pathLst>
              <a:path w="99506" h="35397" extrusionOk="0">
                <a:moveTo>
                  <a:pt x="36044" y="79"/>
                </a:moveTo>
                <a:cubicBezTo>
                  <a:pt x="45887" y="-238"/>
                  <a:pt x="80748" y="3826"/>
                  <a:pt x="91289" y="5032"/>
                </a:cubicBezTo>
                <a:cubicBezTo>
                  <a:pt x="101830" y="6239"/>
                  <a:pt x="99100" y="4270"/>
                  <a:pt x="99290" y="7318"/>
                </a:cubicBezTo>
                <a:cubicBezTo>
                  <a:pt x="99481" y="10366"/>
                  <a:pt x="94464" y="19002"/>
                  <a:pt x="92432" y="23320"/>
                </a:cubicBezTo>
                <a:cubicBezTo>
                  <a:pt x="90400" y="27638"/>
                  <a:pt x="95290" y="31385"/>
                  <a:pt x="87098" y="33226"/>
                </a:cubicBezTo>
                <a:cubicBezTo>
                  <a:pt x="78907" y="35068"/>
                  <a:pt x="57761" y="34433"/>
                  <a:pt x="43283" y="34369"/>
                </a:cubicBezTo>
                <a:cubicBezTo>
                  <a:pt x="28805" y="34306"/>
                  <a:pt x="2072" y="37417"/>
                  <a:pt x="230" y="32845"/>
                </a:cubicBezTo>
                <a:cubicBezTo>
                  <a:pt x="-1611" y="28273"/>
                  <a:pt x="26265" y="12398"/>
                  <a:pt x="32234" y="6937"/>
                </a:cubicBezTo>
                <a:cubicBezTo>
                  <a:pt x="38203" y="1476"/>
                  <a:pt x="26202" y="397"/>
                  <a:pt x="36044" y="7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541" name="Google Shape;541;p3"/>
          <p:cNvSpPr/>
          <p:nvPr/>
        </p:nvSpPr>
        <p:spPr>
          <a:xfrm rot="1314460">
            <a:off x="3594602" y="4465543"/>
            <a:ext cx="559508" cy="1426455"/>
          </a:xfrm>
          <a:custGeom>
            <a:avLst/>
            <a:gdLst/>
            <a:ahLst/>
            <a:cxnLst/>
            <a:rect l="l" t="t" r="r" b="b"/>
            <a:pathLst>
              <a:path w="14803" h="33528" extrusionOk="0">
                <a:moveTo>
                  <a:pt x="14478" y="0"/>
                </a:moveTo>
                <a:cubicBezTo>
                  <a:pt x="14415" y="1842"/>
                  <a:pt x="15431" y="7811"/>
                  <a:pt x="14097" y="11049"/>
                </a:cubicBezTo>
                <a:cubicBezTo>
                  <a:pt x="12764" y="14288"/>
                  <a:pt x="8827" y="15685"/>
                  <a:pt x="6477" y="19431"/>
                </a:cubicBezTo>
                <a:cubicBezTo>
                  <a:pt x="4128" y="23178"/>
                  <a:pt x="1080" y="31179"/>
                  <a:pt x="0" y="33528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" name="Google Shape;542;p3"/>
          <p:cNvSpPr/>
          <p:nvPr/>
        </p:nvSpPr>
        <p:spPr>
          <a:xfrm>
            <a:off x="8430772" y="4748968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"/>
          <p:cNvSpPr/>
          <p:nvPr/>
        </p:nvSpPr>
        <p:spPr>
          <a:xfrm>
            <a:off x="7489847" y="4748968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"/>
          <p:cNvSpPr/>
          <p:nvPr/>
        </p:nvSpPr>
        <p:spPr>
          <a:xfrm>
            <a:off x="1907449" y="4786001"/>
            <a:ext cx="456246" cy="117629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"/>
          <p:cNvGrpSpPr/>
          <p:nvPr/>
        </p:nvGrpSpPr>
        <p:grpSpPr>
          <a:xfrm>
            <a:off x="6327275" y="4842074"/>
            <a:ext cx="559500" cy="254214"/>
            <a:chOff x="504275" y="4275011"/>
            <a:chExt cx="559500" cy="254214"/>
          </a:xfrm>
        </p:grpSpPr>
        <p:sp>
          <p:nvSpPr>
            <p:cNvPr id="546" name="Google Shape;546;p3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7" name="Google Shape;547;p3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548" name="Google Shape;548;p3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0" name="Google Shape;560;p3"/>
          <p:cNvGrpSpPr/>
          <p:nvPr/>
        </p:nvGrpSpPr>
        <p:grpSpPr>
          <a:xfrm>
            <a:off x="3076766" y="3861949"/>
            <a:ext cx="559503" cy="924053"/>
            <a:chOff x="8567768" y="2750361"/>
            <a:chExt cx="425058" cy="702008"/>
          </a:xfrm>
        </p:grpSpPr>
        <p:sp>
          <p:nvSpPr>
            <p:cNvPr id="561" name="Google Shape;561;p3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3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563" name="Google Shape;563;p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5" name="Google Shape;615;p3"/>
          <p:cNvSpPr/>
          <p:nvPr/>
        </p:nvSpPr>
        <p:spPr>
          <a:xfrm>
            <a:off x="672865" y="4949301"/>
            <a:ext cx="570191" cy="147004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"/>
          <p:cNvGrpSpPr/>
          <p:nvPr/>
        </p:nvGrpSpPr>
        <p:grpSpPr>
          <a:xfrm>
            <a:off x="5053641" y="4300099"/>
            <a:ext cx="559503" cy="924053"/>
            <a:chOff x="8567768" y="2750361"/>
            <a:chExt cx="425058" cy="702008"/>
          </a:xfrm>
        </p:grpSpPr>
        <p:sp>
          <p:nvSpPr>
            <p:cNvPr id="617" name="Google Shape;617;p3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3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619" name="Google Shape;619;p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1" name="Google Shape;671;p3"/>
          <p:cNvGrpSpPr/>
          <p:nvPr/>
        </p:nvGrpSpPr>
        <p:grpSpPr>
          <a:xfrm>
            <a:off x="7758601" y="3817727"/>
            <a:ext cx="407418" cy="672875"/>
            <a:chOff x="8567768" y="2750361"/>
            <a:chExt cx="425058" cy="702008"/>
          </a:xfrm>
        </p:grpSpPr>
        <p:sp>
          <p:nvSpPr>
            <p:cNvPr id="672" name="Google Shape;672;p3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3" name="Google Shape;673;p3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674" name="Google Shape;674;p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6" name="Google Shape;726;p3"/>
          <p:cNvGrpSpPr/>
          <p:nvPr/>
        </p:nvGrpSpPr>
        <p:grpSpPr>
          <a:xfrm>
            <a:off x="7351176" y="3987540"/>
            <a:ext cx="407418" cy="672875"/>
            <a:chOff x="8567768" y="2750361"/>
            <a:chExt cx="425058" cy="702008"/>
          </a:xfrm>
        </p:grpSpPr>
        <p:sp>
          <p:nvSpPr>
            <p:cNvPr id="727" name="Google Shape;727;p3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3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729" name="Google Shape;729;p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1" name="Google Shape;781;p3"/>
          <p:cNvGrpSpPr/>
          <p:nvPr/>
        </p:nvGrpSpPr>
        <p:grpSpPr>
          <a:xfrm>
            <a:off x="1220351" y="4104780"/>
            <a:ext cx="336433" cy="555639"/>
            <a:chOff x="8567768" y="2750361"/>
            <a:chExt cx="425058" cy="702008"/>
          </a:xfrm>
        </p:grpSpPr>
        <p:sp>
          <p:nvSpPr>
            <p:cNvPr id="782" name="Google Shape;782;p3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3" name="Google Shape;783;p3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784" name="Google Shape;784;p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6" name="Google Shape;836;p3"/>
          <p:cNvGrpSpPr/>
          <p:nvPr/>
        </p:nvGrpSpPr>
        <p:grpSpPr>
          <a:xfrm>
            <a:off x="789751" y="4180980"/>
            <a:ext cx="336433" cy="555639"/>
            <a:chOff x="8567768" y="2750361"/>
            <a:chExt cx="425058" cy="702008"/>
          </a:xfrm>
        </p:grpSpPr>
        <p:sp>
          <p:nvSpPr>
            <p:cNvPr id="837" name="Google Shape;837;p3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8" name="Google Shape;838;p3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839" name="Google Shape;839;p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"/>
          <p:cNvSpPr/>
          <p:nvPr/>
        </p:nvSpPr>
        <p:spPr>
          <a:xfrm rot="10583781" flipH="1">
            <a:off x="6589720" y="-104779"/>
            <a:ext cx="2590794" cy="1241546"/>
          </a:xfrm>
          <a:custGeom>
            <a:avLst/>
            <a:gdLst/>
            <a:ahLst/>
            <a:cxnLst/>
            <a:rect l="l" t="t" r="r" b="b"/>
            <a:pathLst>
              <a:path w="84265" h="40381" extrusionOk="0">
                <a:moveTo>
                  <a:pt x="80585" y="1"/>
                </a:moveTo>
                <a:lnTo>
                  <a:pt x="80137" y="40"/>
                </a:lnTo>
                <a:lnTo>
                  <a:pt x="79689" y="98"/>
                </a:lnTo>
                <a:lnTo>
                  <a:pt x="79261" y="196"/>
                </a:lnTo>
                <a:lnTo>
                  <a:pt x="78832" y="312"/>
                </a:lnTo>
                <a:lnTo>
                  <a:pt x="78404" y="449"/>
                </a:lnTo>
                <a:lnTo>
                  <a:pt x="77995" y="605"/>
                </a:lnTo>
                <a:lnTo>
                  <a:pt x="77586" y="799"/>
                </a:lnTo>
                <a:lnTo>
                  <a:pt x="77197" y="1013"/>
                </a:lnTo>
                <a:lnTo>
                  <a:pt x="76827" y="1266"/>
                </a:lnTo>
                <a:lnTo>
                  <a:pt x="76457" y="1520"/>
                </a:lnTo>
                <a:lnTo>
                  <a:pt x="76126" y="1812"/>
                </a:lnTo>
                <a:lnTo>
                  <a:pt x="75815" y="2123"/>
                </a:lnTo>
                <a:lnTo>
                  <a:pt x="75523" y="2454"/>
                </a:lnTo>
                <a:lnTo>
                  <a:pt x="75231" y="2785"/>
                </a:lnTo>
                <a:lnTo>
                  <a:pt x="74977" y="3155"/>
                </a:lnTo>
                <a:lnTo>
                  <a:pt x="74763" y="3525"/>
                </a:lnTo>
                <a:lnTo>
                  <a:pt x="74549" y="3914"/>
                </a:lnTo>
                <a:lnTo>
                  <a:pt x="74354" y="4323"/>
                </a:lnTo>
                <a:lnTo>
                  <a:pt x="74199" y="4732"/>
                </a:lnTo>
                <a:lnTo>
                  <a:pt x="74062" y="5141"/>
                </a:lnTo>
                <a:lnTo>
                  <a:pt x="73946" y="5569"/>
                </a:lnTo>
                <a:lnTo>
                  <a:pt x="73868" y="6017"/>
                </a:lnTo>
                <a:lnTo>
                  <a:pt x="73809" y="6445"/>
                </a:lnTo>
                <a:lnTo>
                  <a:pt x="73770" y="6893"/>
                </a:lnTo>
                <a:lnTo>
                  <a:pt x="73673" y="6465"/>
                </a:lnTo>
                <a:lnTo>
                  <a:pt x="73556" y="6056"/>
                </a:lnTo>
                <a:lnTo>
                  <a:pt x="73381" y="5667"/>
                </a:lnTo>
                <a:lnTo>
                  <a:pt x="73167" y="5297"/>
                </a:lnTo>
                <a:lnTo>
                  <a:pt x="72933" y="4927"/>
                </a:lnTo>
                <a:lnTo>
                  <a:pt x="72661" y="4596"/>
                </a:lnTo>
                <a:lnTo>
                  <a:pt x="72369" y="4284"/>
                </a:lnTo>
                <a:lnTo>
                  <a:pt x="72038" y="3992"/>
                </a:lnTo>
                <a:lnTo>
                  <a:pt x="71707" y="3720"/>
                </a:lnTo>
                <a:lnTo>
                  <a:pt x="71337" y="3486"/>
                </a:lnTo>
                <a:lnTo>
                  <a:pt x="70947" y="3272"/>
                </a:lnTo>
                <a:lnTo>
                  <a:pt x="70558" y="3097"/>
                </a:lnTo>
                <a:lnTo>
                  <a:pt x="70149" y="2960"/>
                </a:lnTo>
                <a:lnTo>
                  <a:pt x="69721" y="2863"/>
                </a:lnTo>
                <a:lnTo>
                  <a:pt x="69292" y="2785"/>
                </a:lnTo>
                <a:lnTo>
                  <a:pt x="68864" y="2746"/>
                </a:lnTo>
                <a:lnTo>
                  <a:pt x="68436" y="2766"/>
                </a:lnTo>
                <a:lnTo>
                  <a:pt x="68007" y="2805"/>
                </a:lnTo>
                <a:lnTo>
                  <a:pt x="67579" y="2882"/>
                </a:lnTo>
                <a:lnTo>
                  <a:pt x="67151" y="2980"/>
                </a:lnTo>
                <a:lnTo>
                  <a:pt x="66742" y="3136"/>
                </a:lnTo>
                <a:lnTo>
                  <a:pt x="66353" y="3311"/>
                </a:lnTo>
                <a:lnTo>
                  <a:pt x="65963" y="3505"/>
                </a:lnTo>
                <a:lnTo>
                  <a:pt x="65593" y="3739"/>
                </a:lnTo>
                <a:lnTo>
                  <a:pt x="65243" y="3992"/>
                </a:lnTo>
                <a:lnTo>
                  <a:pt x="64912" y="4265"/>
                </a:lnTo>
                <a:lnTo>
                  <a:pt x="64600" y="4557"/>
                </a:lnTo>
                <a:lnTo>
                  <a:pt x="64308" y="4888"/>
                </a:lnTo>
                <a:lnTo>
                  <a:pt x="64036" y="5238"/>
                </a:lnTo>
                <a:lnTo>
                  <a:pt x="63783" y="5589"/>
                </a:lnTo>
                <a:lnTo>
                  <a:pt x="63568" y="5959"/>
                </a:lnTo>
                <a:lnTo>
                  <a:pt x="63374" y="6368"/>
                </a:lnTo>
                <a:lnTo>
                  <a:pt x="63218" y="6757"/>
                </a:lnTo>
                <a:lnTo>
                  <a:pt x="63082" y="7166"/>
                </a:lnTo>
                <a:lnTo>
                  <a:pt x="62984" y="7594"/>
                </a:lnTo>
                <a:lnTo>
                  <a:pt x="62906" y="8022"/>
                </a:lnTo>
                <a:lnTo>
                  <a:pt x="62867" y="8451"/>
                </a:lnTo>
                <a:lnTo>
                  <a:pt x="62848" y="8879"/>
                </a:lnTo>
                <a:lnTo>
                  <a:pt x="62848" y="9327"/>
                </a:lnTo>
                <a:lnTo>
                  <a:pt x="62887" y="9755"/>
                </a:lnTo>
                <a:lnTo>
                  <a:pt x="62945" y="10184"/>
                </a:lnTo>
                <a:lnTo>
                  <a:pt x="63043" y="10612"/>
                </a:lnTo>
                <a:lnTo>
                  <a:pt x="63140" y="11040"/>
                </a:lnTo>
                <a:lnTo>
                  <a:pt x="63276" y="11449"/>
                </a:lnTo>
                <a:lnTo>
                  <a:pt x="63432" y="11858"/>
                </a:lnTo>
                <a:lnTo>
                  <a:pt x="63627" y="12247"/>
                </a:lnTo>
                <a:lnTo>
                  <a:pt x="63821" y="12637"/>
                </a:lnTo>
                <a:lnTo>
                  <a:pt x="64055" y="13007"/>
                </a:lnTo>
                <a:lnTo>
                  <a:pt x="64055" y="13007"/>
                </a:lnTo>
                <a:lnTo>
                  <a:pt x="63880" y="12851"/>
                </a:lnTo>
                <a:lnTo>
                  <a:pt x="63666" y="12734"/>
                </a:lnTo>
                <a:lnTo>
                  <a:pt x="63471" y="12637"/>
                </a:lnTo>
                <a:lnTo>
                  <a:pt x="63257" y="12578"/>
                </a:lnTo>
                <a:lnTo>
                  <a:pt x="63023" y="12520"/>
                </a:lnTo>
                <a:lnTo>
                  <a:pt x="62809" y="12500"/>
                </a:lnTo>
                <a:lnTo>
                  <a:pt x="62575" y="12500"/>
                </a:lnTo>
                <a:lnTo>
                  <a:pt x="62342" y="12539"/>
                </a:lnTo>
                <a:lnTo>
                  <a:pt x="62128" y="12578"/>
                </a:lnTo>
                <a:lnTo>
                  <a:pt x="61913" y="12656"/>
                </a:lnTo>
                <a:lnTo>
                  <a:pt x="61699" y="12753"/>
                </a:lnTo>
                <a:lnTo>
                  <a:pt x="61505" y="12870"/>
                </a:lnTo>
                <a:lnTo>
                  <a:pt x="61310" y="13007"/>
                </a:lnTo>
                <a:lnTo>
                  <a:pt x="61154" y="13162"/>
                </a:lnTo>
                <a:lnTo>
                  <a:pt x="60998" y="13338"/>
                </a:lnTo>
                <a:lnTo>
                  <a:pt x="60862" y="13532"/>
                </a:lnTo>
                <a:lnTo>
                  <a:pt x="60745" y="13299"/>
                </a:lnTo>
                <a:lnTo>
                  <a:pt x="60609" y="13084"/>
                </a:lnTo>
                <a:lnTo>
                  <a:pt x="60453" y="12870"/>
                </a:lnTo>
                <a:lnTo>
                  <a:pt x="60298" y="12676"/>
                </a:lnTo>
                <a:lnTo>
                  <a:pt x="60103" y="12500"/>
                </a:lnTo>
                <a:lnTo>
                  <a:pt x="59908" y="12345"/>
                </a:lnTo>
                <a:lnTo>
                  <a:pt x="59713" y="12189"/>
                </a:lnTo>
                <a:lnTo>
                  <a:pt x="59499" y="12053"/>
                </a:lnTo>
                <a:lnTo>
                  <a:pt x="59266" y="11916"/>
                </a:lnTo>
                <a:lnTo>
                  <a:pt x="59032" y="11819"/>
                </a:lnTo>
                <a:lnTo>
                  <a:pt x="58798" y="11741"/>
                </a:lnTo>
                <a:lnTo>
                  <a:pt x="58545" y="11663"/>
                </a:lnTo>
                <a:lnTo>
                  <a:pt x="58292" y="11605"/>
                </a:lnTo>
                <a:lnTo>
                  <a:pt x="58039" y="11585"/>
                </a:lnTo>
                <a:lnTo>
                  <a:pt x="57786" y="11566"/>
                </a:lnTo>
                <a:lnTo>
                  <a:pt x="57533" y="11585"/>
                </a:lnTo>
                <a:lnTo>
                  <a:pt x="57280" y="11605"/>
                </a:lnTo>
                <a:lnTo>
                  <a:pt x="57027" y="11663"/>
                </a:lnTo>
                <a:lnTo>
                  <a:pt x="56793" y="11722"/>
                </a:lnTo>
                <a:lnTo>
                  <a:pt x="56559" y="11819"/>
                </a:lnTo>
                <a:lnTo>
                  <a:pt x="56345" y="11916"/>
                </a:lnTo>
                <a:lnTo>
                  <a:pt x="56131" y="12033"/>
                </a:lnTo>
                <a:lnTo>
                  <a:pt x="55917" y="12169"/>
                </a:lnTo>
                <a:lnTo>
                  <a:pt x="55722" y="12325"/>
                </a:lnTo>
                <a:lnTo>
                  <a:pt x="55547" y="12481"/>
                </a:lnTo>
                <a:lnTo>
                  <a:pt x="55372" y="12676"/>
                </a:lnTo>
                <a:lnTo>
                  <a:pt x="55216" y="12851"/>
                </a:lnTo>
                <a:lnTo>
                  <a:pt x="55080" y="13065"/>
                </a:lnTo>
                <a:lnTo>
                  <a:pt x="54963" y="13279"/>
                </a:lnTo>
                <a:lnTo>
                  <a:pt x="54846" y="13493"/>
                </a:lnTo>
                <a:lnTo>
                  <a:pt x="54749" y="13727"/>
                </a:lnTo>
                <a:lnTo>
                  <a:pt x="54671" y="13980"/>
                </a:lnTo>
                <a:lnTo>
                  <a:pt x="54437" y="13727"/>
                </a:lnTo>
                <a:lnTo>
                  <a:pt x="54204" y="13474"/>
                </a:lnTo>
                <a:lnTo>
                  <a:pt x="53950" y="13260"/>
                </a:lnTo>
                <a:lnTo>
                  <a:pt x="53678" y="13026"/>
                </a:lnTo>
                <a:lnTo>
                  <a:pt x="53425" y="12812"/>
                </a:lnTo>
                <a:lnTo>
                  <a:pt x="53133" y="12617"/>
                </a:lnTo>
                <a:lnTo>
                  <a:pt x="52860" y="12423"/>
                </a:lnTo>
                <a:lnTo>
                  <a:pt x="52568" y="12247"/>
                </a:lnTo>
                <a:lnTo>
                  <a:pt x="52257" y="12092"/>
                </a:lnTo>
                <a:lnTo>
                  <a:pt x="51965" y="11936"/>
                </a:lnTo>
                <a:lnTo>
                  <a:pt x="51653" y="11780"/>
                </a:lnTo>
                <a:lnTo>
                  <a:pt x="51342" y="11663"/>
                </a:lnTo>
                <a:lnTo>
                  <a:pt x="51011" y="11527"/>
                </a:lnTo>
                <a:lnTo>
                  <a:pt x="50699" y="11430"/>
                </a:lnTo>
                <a:lnTo>
                  <a:pt x="50368" y="11332"/>
                </a:lnTo>
                <a:lnTo>
                  <a:pt x="50037" y="11235"/>
                </a:lnTo>
                <a:lnTo>
                  <a:pt x="49706" y="11176"/>
                </a:lnTo>
                <a:lnTo>
                  <a:pt x="49356" y="11118"/>
                </a:lnTo>
                <a:lnTo>
                  <a:pt x="49025" y="11060"/>
                </a:lnTo>
                <a:lnTo>
                  <a:pt x="48674" y="11021"/>
                </a:lnTo>
                <a:lnTo>
                  <a:pt x="48343" y="11001"/>
                </a:lnTo>
                <a:lnTo>
                  <a:pt x="47993" y="10982"/>
                </a:lnTo>
                <a:lnTo>
                  <a:pt x="47662" y="10982"/>
                </a:lnTo>
                <a:lnTo>
                  <a:pt x="47311" y="11001"/>
                </a:lnTo>
                <a:lnTo>
                  <a:pt x="46980" y="11040"/>
                </a:lnTo>
                <a:lnTo>
                  <a:pt x="46630" y="11079"/>
                </a:lnTo>
                <a:lnTo>
                  <a:pt x="46299" y="11118"/>
                </a:lnTo>
                <a:lnTo>
                  <a:pt x="45968" y="11196"/>
                </a:lnTo>
                <a:lnTo>
                  <a:pt x="45637" y="11274"/>
                </a:lnTo>
                <a:lnTo>
                  <a:pt x="45306" y="11371"/>
                </a:lnTo>
                <a:lnTo>
                  <a:pt x="44975" y="11469"/>
                </a:lnTo>
                <a:lnTo>
                  <a:pt x="44664" y="11605"/>
                </a:lnTo>
                <a:lnTo>
                  <a:pt x="44352" y="11741"/>
                </a:lnTo>
                <a:lnTo>
                  <a:pt x="44041" y="11877"/>
                </a:lnTo>
                <a:lnTo>
                  <a:pt x="43729" y="12053"/>
                </a:lnTo>
                <a:lnTo>
                  <a:pt x="43437" y="12208"/>
                </a:lnTo>
                <a:lnTo>
                  <a:pt x="43145" y="12403"/>
                </a:lnTo>
                <a:lnTo>
                  <a:pt x="42872" y="12598"/>
                </a:lnTo>
                <a:lnTo>
                  <a:pt x="42600" y="12812"/>
                </a:lnTo>
                <a:lnTo>
                  <a:pt x="42327" y="13026"/>
                </a:lnTo>
                <a:lnTo>
                  <a:pt x="42074" y="13260"/>
                </a:lnTo>
                <a:lnTo>
                  <a:pt x="41821" y="13493"/>
                </a:lnTo>
                <a:lnTo>
                  <a:pt x="41568" y="13727"/>
                </a:lnTo>
                <a:lnTo>
                  <a:pt x="41334" y="13980"/>
                </a:lnTo>
                <a:lnTo>
                  <a:pt x="41120" y="14253"/>
                </a:lnTo>
                <a:lnTo>
                  <a:pt x="40906" y="14525"/>
                </a:lnTo>
                <a:lnTo>
                  <a:pt x="40692" y="14798"/>
                </a:lnTo>
                <a:lnTo>
                  <a:pt x="40497" y="15090"/>
                </a:lnTo>
                <a:lnTo>
                  <a:pt x="40322" y="15382"/>
                </a:lnTo>
                <a:lnTo>
                  <a:pt x="40147" y="15674"/>
                </a:lnTo>
                <a:lnTo>
                  <a:pt x="39971" y="15985"/>
                </a:lnTo>
                <a:lnTo>
                  <a:pt x="39835" y="16297"/>
                </a:lnTo>
                <a:lnTo>
                  <a:pt x="39679" y="16608"/>
                </a:lnTo>
                <a:lnTo>
                  <a:pt x="39563" y="16939"/>
                </a:lnTo>
                <a:lnTo>
                  <a:pt x="39446" y="17251"/>
                </a:lnTo>
                <a:lnTo>
                  <a:pt x="39348" y="17582"/>
                </a:lnTo>
                <a:lnTo>
                  <a:pt x="39251" y="17913"/>
                </a:lnTo>
                <a:lnTo>
                  <a:pt x="39173" y="18244"/>
                </a:lnTo>
                <a:lnTo>
                  <a:pt x="39115" y="18594"/>
                </a:lnTo>
                <a:lnTo>
                  <a:pt x="39056" y="18925"/>
                </a:lnTo>
                <a:lnTo>
                  <a:pt x="39037" y="19276"/>
                </a:lnTo>
                <a:lnTo>
                  <a:pt x="39017" y="19607"/>
                </a:lnTo>
                <a:lnTo>
                  <a:pt x="38998" y="19957"/>
                </a:lnTo>
                <a:lnTo>
                  <a:pt x="39017" y="20288"/>
                </a:lnTo>
                <a:lnTo>
                  <a:pt x="38862" y="20171"/>
                </a:lnTo>
                <a:lnTo>
                  <a:pt x="38706" y="20055"/>
                </a:lnTo>
                <a:lnTo>
                  <a:pt x="38550" y="19957"/>
                </a:lnTo>
                <a:lnTo>
                  <a:pt x="38394" y="19860"/>
                </a:lnTo>
                <a:lnTo>
                  <a:pt x="38044" y="19704"/>
                </a:lnTo>
                <a:lnTo>
                  <a:pt x="37674" y="19587"/>
                </a:lnTo>
                <a:lnTo>
                  <a:pt x="37304" y="19529"/>
                </a:lnTo>
                <a:lnTo>
                  <a:pt x="36934" y="19490"/>
                </a:lnTo>
                <a:lnTo>
                  <a:pt x="36740" y="19509"/>
                </a:lnTo>
                <a:lnTo>
                  <a:pt x="36564" y="19509"/>
                </a:lnTo>
                <a:lnTo>
                  <a:pt x="36370" y="19548"/>
                </a:lnTo>
                <a:lnTo>
                  <a:pt x="36175" y="19587"/>
                </a:lnTo>
                <a:lnTo>
                  <a:pt x="35805" y="19704"/>
                </a:lnTo>
                <a:lnTo>
                  <a:pt x="35455" y="19840"/>
                </a:lnTo>
                <a:lnTo>
                  <a:pt x="35104" y="20035"/>
                </a:lnTo>
                <a:lnTo>
                  <a:pt x="34773" y="20269"/>
                </a:lnTo>
                <a:lnTo>
                  <a:pt x="34462" y="20522"/>
                </a:lnTo>
                <a:lnTo>
                  <a:pt x="34325" y="20678"/>
                </a:lnTo>
                <a:lnTo>
                  <a:pt x="34208" y="20814"/>
                </a:lnTo>
                <a:lnTo>
                  <a:pt x="34092" y="20970"/>
                </a:lnTo>
                <a:lnTo>
                  <a:pt x="33994" y="21145"/>
                </a:lnTo>
                <a:lnTo>
                  <a:pt x="33897" y="21301"/>
                </a:lnTo>
                <a:lnTo>
                  <a:pt x="33839" y="21476"/>
                </a:lnTo>
                <a:lnTo>
                  <a:pt x="33566" y="20970"/>
                </a:lnTo>
                <a:lnTo>
                  <a:pt x="33293" y="20483"/>
                </a:lnTo>
                <a:lnTo>
                  <a:pt x="32982" y="19996"/>
                </a:lnTo>
                <a:lnTo>
                  <a:pt x="32651" y="19529"/>
                </a:lnTo>
                <a:lnTo>
                  <a:pt x="32300" y="19081"/>
                </a:lnTo>
                <a:lnTo>
                  <a:pt x="31911" y="18653"/>
                </a:lnTo>
                <a:lnTo>
                  <a:pt x="31522" y="18244"/>
                </a:lnTo>
                <a:lnTo>
                  <a:pt x="31093" y="17854"/>
                </a:lnTo>
                <a:lnTo>
                  <a:pt x="30665" y="17504"/>
                </a:lnTo>
                <a:lnTo>
                  <a:pt x="30198" y="17154"/>
                </a:lnTo>
                <a:lnTo>
                  <a:pt x="29731" y="16823"/>
                </a:lnTo>
                <a:lnTo>
                  <a:pt x="29244" y="16531"/>
                </a:lnTo>
                <a:lnTo>
                  <a:pt x="28738" y="16258"/>
                </a:lnTo>
                <a:lnTo>
                  <a:pt x="28231" y="16024"/>
                </a:lnTo>
                <a:lnTo>
                  <a:pt x="27686" y="15791"/>
                </a:lnTo>
                <a:lnTo>
                  <a:pt x="27161" y="15616"/>
                </a:lnTo>
                <a:lnTo>
                  <a:pt x="26576" y="15440"/>
                </a:lnTo>
                <a:lnTo>
                  <a:pt x="25973" y="15304"/>
                </a:lnTo>
                <a:lnTo>
                  <a:pt x="25389" y="15207"/>
                </a:lnTo>
                <a:lnTo>
                  <a:pt x="24785" y="15148"/>
                </a:lnTo>
                <a:lnTo>
                  <a:pt x="23870" y="15148"/>
                </a:lnTo>
                <a:lnTo>
                  <a:pt x="23578" y="15168"/>
                </a:lnTo>
                <a:lnTo>
                  <a:pt x="23286" y="15207"/>
                </a:lnTo>
                <a:lnTo>
                  <a:pt x="22975" y="15265"/>
                </a:lnTo>
                <a:lnTo>
                  <a:pt x="22683" y="15323"/>
                </a:lnTo>
                <a:lnTo>
                  <a:pt x="22391" y="15401"/>
                </a:lnTo>
                <a:lnTo>
                  <a:pt x="22118" y="15479"/>
                </a:lnTo>
                <a:lnTo>
                  <a:pt x="21865" y="15577"/>
                </a:lnTo>
                <a:lnTo>
                  <a:pt x="21592" y="15693"/>
                </a:lnTo>
                <a:lnTo>
                  <a:pt x="21339" y="15810"/>
                </a:lnTo>
                <a:lnTo>
                  <a:pt x="21086" y="15946"/>
                </a:lnTo>
                <a:lnTo>
                  <a:pt x="20852" y="16083"/>
                </a:lnTo>
                <a:lnTo>
                  <a:pt x="20385" y="16394"/>
                </a:lnTo>
                <a:lnTo>
                  <a:pt x="19937" y="16745"/>
                </a:lnTo>
                <a:lnTo>
                  <a:pt x="19529" y="17134"/>
                </a:lnTo>
                <a:lnTo>
                  <a:pt x="19139" y="17543"/>
                </a:lnTo>
                <a:lnTo>
                  <a:pt x="18789" y="17991"/>
                </a:lnTo>
                <a:lnTo>
                  <a:pt x="18458" y="18458"/>
                </a:lnTo>
                <a:lnTo>
                  <a:pt x="18166" y="18945"/>
                </a:lnTo>
                <a:lnTo>
                  <a:pt x="17913" y="19451"/>
                </a:lnTo>
                <a:lnTo>
                  <a:pt x="17679" y="19977"/>
                </a:lnTo>
                <a:lnTo>
                  <a:pt x="17504" y="20522"/>
                </a:lnTo>
                <a:lnTo>
                  <a:pt x="17348" y="21086"/>
                </a:lnTo>
                <a:lnTo>
                  <a:pt x="17231" y="21632"/>
                </a:lnTo>
                <a:lnTo>
                  <a:pt x="17153" y="22196"/>
                </a:lnTo>
                <a:lnTo>
                  <a:pt x="17114" y="22780"/>
                </a:lnTo>
                <a:lnTo>
                  <a:pt x="17095" y="23345"/>
                </a:lnTo>
                <a:lnTo>
                  <a:pt x="17134" y="23910"/>
                </a:lnTo>
                <a:lnTo>
                  <a:pt x="17192" y="24474"/>
                </a:lnTo>
                <a:lnTo>
                  <a:pt x="17270" y="25019"/>
                </a:lnTo>
                <a:lnTo>
                  <a:pt x="17387" y="25584"/>
                </a:lnTo>
                <a:lnTo>
                  <a:pt x="17523" y="26129"/>
                </a:lnTo>
                <a:lnTo>
                  <a:pt x="17679" y="26674"/>
                </a:lnTo>
                <a:lnTo>
                  <a:pt x="17874" y="27200"/>
                </a:lnTo>
                <a:lnTo>
                  <a:pt x="18088" y="27745"/>
                </a:lnTo>
                <a:lnTo>
                  <a:pt x="18321" y="28251"/>
                </a:lnTo>
                <a:lnTo>
                  <a:pt x="18594" y="28757"/>
                </a:lnTo>
                <a:lnTo>
                  <a:pt x="18867" y="29264"/>
                </a:lnTo>
                <a:lnTo>
                  <a:pt x="19159" y="29750"/>
                </a:lnTo>
                <a:lnTo>
                  <a:pt x="19490" y="30218"/>
                </a:lnTo>
                <a:lnTo>
                  <a:pt x="19821" y="30685"/>
                </a:lnTo>
                <a:lnTo>
                  <a:pt x="19626" y="30510"/>
                </a:lnTo>
                <a:lnTo>
                  <a:pt x="19392" y="30373"/>
                </a:lnTo>
                <a:lnTo>
                  <a:pt x="19159" y="30276"/>
                </a:lnTo>
                <a:lnTo>
                  <a:pt x="18906" y="30198"/>
                </a:lnTo>
                <a:lnTo>
                  <a:pt x="18652" y="30140"/>
                </a:lnTo>
                <a:lnTo>
                  <a:pt x="18380" y="30120"/>
                </a:lnTo>
                <a:lnTo>
                  <a:pt x="18107" y="30120"/>
                </a:lnTo>
                <a:lnTo>
                  <a:pt x="17854" y="30140"/>
                </a:lnTo>
                <a:lnTo>
                  <a:pt x="17582" y="30198"/>
                </a:lnTo>
                <a:lnTo>
                  <a:pt x="17329" y="30257"/>
                </a:lnTo>
                <a:lnTo>
                  <a:pt x="17075" y="30334"/>
                </a:lnTo>
                <a:lnTo>
                  <a:pt x="16822" y="30432"/>
                </a:lnTo>
                <a:lnTo>
                  <a:pt x="16336" y="30626"/>
                </a:lnTo>
                <a:lnTo>
                  <a:pt x="15868" y="30860"/>
                </a:lnTo>
                <a:lnTo>
                  <a:pt x="15557" y="31016"/>
                </a:lnTo>
                <a:lnTo>
                  <a:pt x="15245" y="31191"/>
                </a:lnTo>
                <a:lnTo>
                  <a:pt x="14953" y="31386"/>
                </a:lnTo>
                <a:lnTo>
                  <a:pt x="14817" y="31483"/>
                </a:lnTo>
                <a:lnTo>
                  <a:pt x="14681" y="31600"/>
                </a:lnTo>
                <a:lnTo>
                  <a:pt x="14564" y="31717"/>
                </a:lnTo>
                <a:lnTo>
                  <a:pt x="14466" y="31873"/>
                </a:lnTo>
                <a:lnTo>
                  <a:pt x="14389" y="32028"/>
                </a:lnTo>
                <a:lnTo>
                  <a:pt x="14350" y="32184"/>
                </a:lnTo>
                <a:lnTo>
                  <a:pt x="14311" y="32359"/>
                </a:lnTo>
                <a:lnTo>
                  <a:pt x="14291" y="32534"/>
                </a:lnTo>
                <a:lnTo>
                  <a:pt x="14272" y="32729"/>
                </a:lnTo>
                <a:lnTo>
                  <a:pt x="14272" y="32904"/>
                </a:lnTo>
                <a:lnTo>
                  <a:pt x="14019" y="32710"/>
                </a:lnTo>
                <a:lnTo>
                  <a:pt x="13766" y="32554"/>
                </a:lnTo>
                <a:lnTo>
                  <a:pt x="13220" y="32242"/>
                </a:lnTo>
                <a:lnTo>
                  <a:pt x="12656" y="31970"/>
                </a:lnTo>
                <a:lnTo>
                  <a:pt x="12072" y="31736"/>
                </a:lnTo>
                <a:lnTo>
                  <a:pt x="11488" y="31542"/>
                </a:lnTo>
                <a:lnTo>
                  <a:pt x="10884" y="31405"/>
                </a:lnTo>
                <a:lnTo>
                  <a:pt x="10261" y="31288"/>
                </a:lnTo>
                <a:lnTo>
                  <a:pt x="9638" y="31230"/>
                </a:lnTo>
                <a:lnTo>
                  <a:pt x="9015" y="31191"/>
                </a:lnTo>
                <a:lnTo>
                  <a:pt x="8392" y="31211"/>
                </a:lnTo>
                <a:lnTo>
                  <a:pt x="7769" y="31269"/>
                </a:lnTo>
                <a:lnTo>
                  <a:pt x="7146" y="31366"/>
                </a:lnTo>
                <a:lnTo>
                  <a:pt x="6542" y="31503"/>
                </a:lnTo>
                <a:lnTo>
                  <a:pt x="5958" y="31697"/>
                </a:lnTo>
                <a:lnTo>
                  <a:pt x="5374" y="31911"/>
                </a:lnTo>
                <a:lnTo>
                  <a:pt x="5082" y="32048"/>
                </a:lnTo>
                <a:lnTo>
                  <a:pt x="4810" y="32184"/>
                </a:lnTo>
                <a:lnTo>
                  <a:pt x="4537" y="32340"/>
                </a:lnTo>
                <a:lnTo>
                  <a:pt x="4265" y="32496"/>
                </a:lnTo>
                <a:lnTo>
                  <a:pt x="3739" y="32846"/>
                </a:lnTo>
                <a:lnTo>
                  <a:pt x="3252" y="33235"/>
                </a:lnTo>
                <a:lnTo>
                  <a:pt x="2785" y="33664"/>
                </a:lnTo>
                <a:lnTo>
                  <a:pt x="2357" y="34112"/>
                </a:lnTo>
                <a:lnTo>
                  <a:pt x="1967" y="34579"/>
                </a:lnTo>
                <a:lnTo>
                  <a:pt x="1597" y="35085"/>
                </a:lnTo>
                <a:lnTo>
                  <a:pt x="1266" y="35611"/>
                </a:lnTo>
                <a:lnTo>
                  <a:pt x="955" y="36175"/>
                </a:lnTo>
                <a:lnTo>
                  <a:pt x="702" y="36740"/>
                </a:lnTo>
                <a:lnTo>
                  <a:pt x="487" y="37324"/>
                </a:lnTo>
                <a:lnTo>
                  <a:pt x="293" y="37908"/>
                </a:lnTo>
                <a:lnTo>
                  <a:pt x="156" y="38531"/>
                </a:lnTo>
                <a:lnTo>
                  <a:pt x="59" y="39135"/>
                </a:lnTo>
                <a:lnTo>
                  <a:pt x="1" y="39758"/>
                </a:lnTo>
                <a:lnTo>
                  <a:pt x="1" y="40069"/>
                </a:lnTo>
                <a:lnTo>
                  <a:pt x="1" y="40381"/>
                </a:lnTo>
                <a:lnTo>
                  <a:pt x="84264" y="37538"/>
                </a:lnTo>
                <a:lnTo>
                  <a:pt x="84050" y="702"/>
                </a:lnTo>
                <a:lnTo>
                  <a:pt x="83641" y="507"/>
                </a:lnTo>
                <a:lnTo>
                  <a:pt x="83233" y="371"/>
                </a:lnTo>
                <a:lnTo>
                  <a:pt x="82804" y="235"/>
                </a:lnTo>
                <a:lnTo>
                  <a:pt x="82356" y="137"/>
                </a:lnTo>
                <a:lnTo>
                  <a:pt x="81928" y="59"/>
                </a:lnTo>
                <a:lnTo>
                  <a:pt x="81480" y="20"/>
                </a:lnTo>
                <a:lnTo>
                  <a:pt x="81032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"/>
          <p:cNvSpPr/>
          <p:nvPr/>
        </p:nvSpPr>
        <p:spPr>
          <a:xfrm>
            <a:off x="6553274" y="3551715"/>
            <a:ext cx="2590727" cy="1241514"/>
          </a:xfrm>
          <a:custGeom>
            <a:avLst/>
            <a:gdLst/>
            <a:ahLst/>
            <a:cxnLst/>
            <a:rect l="l" t="t" r="r" b="b"/>
            <a:pathLst>
              <a:path w="84265" h="40381" extrusionOk="0">
                <a:moveTo>
                  <a:pt x="80585" y="1"/>
                </a:moveTo>
                <a:lnTo>
                  <a:pt x="80137" y="40"/>
                </a:lnTo>
                <a:lnTo>
                  <a:pt x="79689" y="98"/>
                </a:lnTo>
                <a:lnTo>
                  <a:pt x="79261" y="196"/>
                </a:lnTo>
                <a:lnTo>
                  <a:pt x="78832" y="312"/>
                </a:lnTo>
                <a:lnTo>
                  <a:pt x="78404" y="449"/>
                </a:lnTo>
                <a:lnTo>
                  <a:pt x="77995" y="605"/>
                </a:lnTo>
                <a:lnTo>
                  <a:pt x="77586" y="799"/>
                </a:lnTo>
                <a:lnTo>
                  <a:pt x="77197" y="1013"/>
                </a:lnTo>
                <a:lnTo>
                  <a:pt x="76827" y="1266"/>
                </a:lnTo>
                <a:lnTo>
                  <a:pt x="76457" y="1520"/>
                </a:lnTo>
                <a:lnTo>
                  <a:pt x="76126" y="1812"/>
                </a:lnTo>
                <a:lnTo>
                  <a:pt x="75815" y="2123"/>
                </a:lnTo>
                <a:lnTo>
                  <a:pt x="75523" y="2454"/>
                </a:lnTo>
                <a:lnTo>
                  <a:pt x="75231" y="2785"/>
                </a:lnTo>
                <a:lnTo>
                  <a:pt x="74977" y="3155"/>
                </a:lnTo>
                <a:lnTo>
                  <a:pt x="74763" y="3525"/>
                </a:lnTo>
                <a:lnTo>
                  <a:pt x="74549" y="3914"/>
                </a:lnTo>
                <a:lnTo>
                  <a:pt x="74354" y="4323"/>
                </a:lnTo>
                <a:lnTo>
                  <a:pt x="74199" y="4732"/>
                </a:lnTo>
                <a:lnTo>
                  <a:pt x="74062" y="5141"/>
                </a:lnTo>
                <a:lnTo>
                  <a:pt x="73946" y="5569"/>
                </a:lnTo>
                <a:lnTo>
                  <a:pt x="73868" y="6017"/>
                </a:lnTo>
                <a:lnTo>
                  <a:pt x="73809" y="6445"/>
                </a:lnTo>
                <a:lnTo>
                  <a:pt x="73770" y="6893"/>
                </a:lnTo>
                <a:lnTo>
                  <a:pt x="73673" y="6465"/>
                </a:lnTo>
                <a:lnTo>
                  <a:pt x="73556" y="6056"/>
                </a:lnTo>
                <a:lnTo>
                  <a:pt x="73381" y="5667"/>
                </a:lnTo>
                <a:lnTo>
                  <a:pt x="73167" y="5297"/>
                </a:lnTo>
                <a:lnTo>
                  <a:pt x="72933" y="4927"/>
                </a:lnTo>
                <a:lnTo>
                  <a:pt x="72661" y="4596"/>
                </a:lnTo>
                <a:lnTo>
                  <a:pt x="72369" y="4284"/>
                </a:lnTo>
                <a:lnTo>
                  <a:pt x="72038" y="3992"/>
                </a:lnTo>
                <a:lnTo>
                  <a:pt x="71707" y="3720"/>
                </a:lnTo>
                <a:lnTo>
                  <a:pt x="71337" y="3486"/>
                </a:lnTo>
                <a:lnTo>
                  <a:pt x="70947" y="3272"/>
                </a:lnTo>
                <a:lnTo>
                  <a:pt x="70558" y="3097"/>
                </a:lnTo>
                <a:lnTo>
                  <a:pt x="70149" y="2960"/>
                </a:lnTo>
                <a:lnTo>
                  <a:pt x="69721" y="2863"/>
                </a:lnTo>
                <a:lnTo>
                  <a:pt x="69292" y="2785"/>
                </a:lnTo>
                <a:lnTo>
                  <a:pt x="68864" y="2746"/>
                </a:lnTo>
                <a:lnTo>
                  <a:pt x="68436" y="2766"/>
                </a:lnTo>
                <a:lnTo>
                  <a:pt x="68007" y="2805"/>
                </a:lnTo>
                <a:lnTo>
                  <a:pt x="67579" y="2882"/>
                </a:lnTo>
                <a:lnTo>
                  <a:pt x="67151" y="2980"/>
                </a:lnTo>
                <a:lnTo>
                  <a:pt x="66742" y="3136"/>
                </a:lnTo>
                <a:lnTo>
                  <a:pt x="66353" y="3311"/>
                </a:lnTo>
                <a:lnTo>
                  <a:pt x="65963" y="3505"/>
                </a:lnTo>
                <a:lnTo>
                  <a:pt x="65593" y="3739"/>
                </a:lnTo>
                <a:lnTo>
                  <a:pt x="65243" y="3992"/>
                </a:lnTo>
                <a:lnTo>
                  <a:pt x="64912" y="4265"/>
                </a:lnTo>
                <a:lnTo>
                  <a:pt x="64600" y="4557"/>
                </a:lnTo>
                <a:lnTo>
                  <a:pt x="64308" y="4888"/>
                </a:lnTo>
                <a:lnTo>
                  <a:pt x="64036" y="5238"/>
                </a:lnTo>
                <a:lnTo>
                  <a:pt x="63783" y="5589"/>
                </a:lnTo>
                <a:lnTo>
                  <a:pt x="63568" y="5959"/>
                </a:lnTo>
                <a:lnTo>
                  <a:pt x="63374" y="6368"/>
                </a:lnTo>
                <a:lnTo>
                  <a:pt x="63218" y="6757"/>
                </a:lnTo>
                <a:lnTo>
                  <a:pt x="63082" y="7166"/>
                </a:lnTo>
                <a:lnTo>
                  <a:pt x="62984" y="7594"/>
                </a:lnTo>
                <a:lnTo>
                  <a:pt x="62906" y="8022"/>
                </a:lnTo>
                <a:lnTo>
                  <a:pt x="62867" y="8451"/>
                </a:lnTo>
                <a:lnTo>
                  <a:pt x="62848" y="8879"/>
                </a:lnTo>
                <a:lnTo>
                  <a:pt x="62848" y="9327"/>
                </a:lnTo>
                <a:lnTo>
                  <a:pt x="62887" y="9755"/>
                </a:lnTo>
                <a:lnTo>
                  <a:pt x="62945" y="10184"/>
                </a:lnTo>
                <a:lnTo>
                  <a:pt x="63043" y="10612"/>
                </a:lnTo>
                <a:lnTo>
                  <a:pt x="63140" y="11040"/>
                </a:lnTo>
                <a:lnTo>
                  <a:pt x="63276" y="11449"/>
                </a:lnTo>
                <a:lnTo>
                  <a:pt x="63432" y="11858"/>
                </a:lnTo>
                <a:lnTo>
                  <a:pt x="63627" y="12247"/>
                </a:lnTo>
                <a:lnTo>
                  <a:pt x="63821" y="12637"/>
                </a:lnTo>
                <a:lnTo>
                  <a:pt x="64055" y="13007"/>
                </a:lnTo>
                <a:lnTo>
                  <a:pt x="64055" y="13007"/>
                </a:lnTo>
                <a:lnTo>
                  <a:pt x="63880" y="12851"/>
                </a:lnTo>
                <a:lnTo>
                  <a:pt x="63666" y="12734"/>
                </a:lnTo>
                <a:lnTo>
                  <a:pt x="63471" y="12637"/>
                </a:lnTo>
                <a:lnTo>
                  <a:pt x="63257" y="12578"/>
                </a:lnTo>
                <a:lnTo>
                  <a:pt x="63023" y="12520"/>
                </a:lnTo>
                <a:lnTo>
                  <a:pt x="62809" y="12500"/>
                </a:lnTo>
                <a:lnTo>
                  <a:pt x="62575" y="12500"/>
                </a:lnTo>
                <a:lnTo>
                  <a:pt x="62342" y="12539"/>
                </a:lnTo>
                <a:lnTo>
                  <a:pt x="62128" y="12578"/>
                </a:lnTo>
                <a:lnTo>
                  <a:pt x="61913" y="12656"/>
                </a:lnTo>
                <a:lnTo>
                  <a:pt x="61699" y="12753"/>
                </a:lnTo>
                <a:lnTo>
                  <a:pt x="61505" y="12870"/>
                </a:lnTo>
                <a:lnTo>
                  <a:pt x="61310" y="13007"/>
                </a:lnTo>
                <a:lnTo>
                  <a:pt x="61154" y="13162"/>
                </a:lnTo>
                <a:lnTo>
                  <a:pt x="60998" y="13338"/>
                </a:lnTo>
                <a:lnTo>
                  <a:pt x="60862" y="13532"/>
                </a:lnTo>
                <a:lnTo>
                  <a:pt x="60745" y="13299"/>
                </a:lnTo>
                <a:lnTo>
                  <a:pt x="60609" y="13084"/>
                </a:lnTo>
                <a:lnTo>
                  <a:pt x="60453" y="12870"/>
                </a:lnTo>
                <a:lnTo>
                  <a:pt x="60298" y="12676"/>
                </a:lnTo>
                <a:lnTo>
                  <a:pt x="60103" y="12500"/>
                </a:lnTo>
                <a:lnTo>
                  <a:pt x="59908" y="12345"/>
                </a:lnTo>
                <a:lnTo>
                  <a:pt x="59713" y="12189"/>
                </a:lnTo>
                <a:lnTo>
                  <a:pt x="59499" y="12053"/>
                </a:lnTo>
                <a:lnTo>
                  <a:pt x="59266" y="11916"/>
                </a:lnTo>
                <a:lnTo>
                  <a:pt x="59032" y="11819"/>
                </a:lnTo>
                <a:lnTo>
                  <a:pt x="58798" y="11741"/>
                </a:lnTo>
                <a:lnTo>
                  <a:pt x="58545" y="11663"/>
                </a:lnTo>
                <a:lnTo>
                  <a:pt x="58292" y="11605"/>
                </a:lnTo>
                <a:lnTo>
                  <a:pt x="58039" y="11585"/>
                </a:lnTo>
                <a:lnTo>
                  <a:pt x="57786" y="11566"/>
                </a:lnTo>
                <a:lnTo>
                  <a:pt x="57533" y="11585"/>
                </a:lnTo>
                <a:lnTo>
                  <a:pt x="57280" y="11605"/>
                </a:lnTo>
                <a:lnTo>
                  <a:pt x="57027" y="11663"/>
                </a:lnTo>
                <a:lnTo>
                  <a:pt x="56793" y="11722"/>
                </a:lnTo>
                <a:lnTo>
                  <a:pt x="56559" y="11819"/>
                </a:lnTo>
                <a:lnTo>
                  <a:pt x="56345" y="11916"/>
                </a:lnTo>
                <a:lnTo>
                  <a:pt x="56131" y="12033"/>
                </a:lnTo>
                <a:lnTo>
                  <a:pt x="55917" y="12169"/>
                </a:lnTo>
                <a:lnTo>
                  <a:pt x="55722" y="12325"/>
                </a:lnTo>
                <a:lnTo>
                  <a:pt x="55547" y="12481"/>
                </a:lnTo>
                <a:lnTo>
                  <a:pt x="55372" y="12676"/>
                </a:lnTo>
                <a:lnTo>
                  <a:pt x="55216" y="12851"/>
                </a:lnTo>
                <a:lnTo>
                  <a:pt x="55080" y="13065"/>
                </a:lnTo>
                <a:lnTo>
                  <a:pt x="54963" y="13279"/>
                </a:lnTo>
                <a:lnTo>
                  <a:pt x="54846" y="13493"/>
                </a:lnTo>
                <a:lnTo>
                  <a:pt x="54749" y="13727"/>
                </a:lnTo>
                <a:lnTo>
                  <a:pt x="54671" y="13980"/>
                </a:lnTo>
                <a:lnTo>
                  <a:pt x="54437" y="13727"/>
                </a:lnTo>
                <a:lnTo>
                  <a:pt x="54204" y="13474"/>
                </a:lnTo>
                <a:lnTo>
                  <a:pt x="53950" y="13260"/>
                </a:lnTo>
                <a:lnTo>
                  <a:pt x="53678" y="13026"/>
                </a:lnTo>
                <a:lnTo>
                  <a:pt x="53425" y="12812"/>
                </a:lnTo>
                <a:lnTo>
                  <a:pt x="53133" y="12617"/>
                </a:lnTo>
                <a:lnTo>
                  <a:pt x="52860" y="12423"/>
                </a:lnTo>
                <a:lnTo>
                  <a:pt x="52568" y="12247"/>
                </a:lnTo>
                <a:lnTo>
                  <a:pt x="52257" y="12092"/>
                </a:lnTo>
                <a:lnTo>
                  <a:pt x="51965" y="11936"/>
                </a:lnTo>
                <a:lnTo>
                  <a:pt x="51653" y="11780"/>
                </a:lnTo>
                <a:lnTo>
                  <a:pt x="51342" y="11663"/>
                </a:lnTo>
                <a:lnTo>
                  <a:pt x="51011" y="11527"/>
                </a:lnTo>
                <a:lnTo>
                  <a:pt x="50699" y="11430"/>
                </a:lnTo>
                <a:lnTo>
                  <a:pt x="50368" y="11332"/>
                </a:lnTo>
                <a:lnTo>
                  <a:pt x="50037" y="11235"/>
                </a:lnTo>
                <a:lnTo>
                  <a:pt x="49706" y="11176"/>
                </a:lnTo>
                <a:lnTo>
                  <a:pt x="49356" y="11118"/>
                </a:lnTo>
                <a:lnTo>
                  <a:pt x="49025" y="11060"/>
                </a:lnTo>
                <a:lnTo>
                  <a:pt x="48674" y="11021"/>
                </a:lnTo>
                <a:lnTo>
                  <a:pt x="48343" y="11001"/>
                </a:lnTo>
                <a:lnTo>
                  <a:pt x="47993" y="10982"/>
                </a:lnTo>
                <a:lnTo>
                  <a:pt x="47662" y="10982"/>
                </a:lnTo>
                <a:lnTo>
                  <a:pt x="47311" y="11001"/>
                </a:lnTo>
                <a:lnTo>
                  <a:pt x="46980" y="11040"/>
                </a:lnTo>
                <a:lnTo>
                  <a:pt x="46630" y="11079"/>
                </a:lnTo>
                <a:lnTo>
                  <a:pt x="46299" y="11118"/>
                </a:lnTo>
                <a:lnTo>
                  <a:pt x="45968" y="11196"/>
                </a:lnTo>
                <a:lnTo>
                  <a:pt x="45637" y="11274"/>
                </a:lnTo>
                <a:lnTo>
                  <a:pt x="45306" y="11371"/>
                </a:lnTo>
                <a:lnTo>
                  <a:pt x="44975" y="11469"/>
                </a:lnTo>
                <a:lnTo>
                  <a:pt x="44664" y="11605"/>
                </a:lnTo>
                <a:lnTo>
                  <a:pt x="44352" y="11741"/>
                </a:lnTo>
                <a:lnTo>
                  <a:pt x="44041" y="11877"/>
                </a:lnTo>
                <a:lnTo>
                  <a:pt x="43729" y="12053"/>
                </a:lnTo>
                <a:lnTo>
                  <a:pt x="43437" y="12208"/>
                </a:lnTo>
                <a:lnTo>
                  <a:pt x="43145" y="12403"/>
                </a:lnTo>
                <a:lnTo>
                  <a:pt x="42872" y="12598"/>
                </a:lnTo>
                <a:lnTo>
                  <a:pt x="42600" y="12812"/>
                </a:lnTo>
                <a:lnTo>
                  <a:pt x="42327" y="13026"/>
                </a:lnTo>
                <a:lnTo>
                  <a:pt x="42074" y="13260"/>
                </a:lnTo>
                <a:lnTo>
                  <a:pt x="41821" y="13493"/>
                </a:lnTo>
                <a:lnTo>
                  <a:pt x="41568" y="13727"/>
                </a:lnTo>
                <a:lnTo>
                  <a:pt x="41334" y="13980"/>
                </a:lnTo>
                <a:lnTo>
                  <a:pt x="41120" y="14253"/>
                </a:lnTo>
                <a:lnTo>
                  <a:pt x="40906" y="14525"/>
                </a:lnTo>
                <a:lnTo>
                  <a:pt x="40692" y="14798"/>
                </a:lnTo>
                <a:lnTo>
                  <a:pt x="40497" y="15090"/>
                </a:lnTo>
                <a:lnTo>
                  <a:pt x="40322" y="15382"/>
                </a:lnTo>
                <a:lnTo>
                  <a:pt x="40147" y="15674"/>
                </a:lnTo>
                <a:lnTo>
                  <a:pt x="39971" y="15985"/>
                </a:lnTo>
                <a:lnTo>
                  <a:pt x="39835" y="16297"/>
                </a:lnTo>
                <a:lnTo>
                  <a:pt x="39679" y="16608"/>
                </a:lnTo>
                <a:lnTo>
                  <a:pt x="39563" y="16939"/>
                </a:lnTo>
                <a:lnTo>
                  <a:pt x="39446" y="17251"/>
                </a:lnTo>
                <a:lnTo>
                  <a:pt x="39348" y="17582"/>
                </a:lnTo>
                <a:lnTo>
                  <a:pt x="39251" y="17913"/>
                </a:lnTo>
                <a:lnTo>
                  <a:pt x="39173" y="18244"/>
                </a:lnTo>
                <a:lnTo>
                  <a:pt x="39115" y="18594"/>
                </a:lnTo>
                <a:lnTo>
                  <a:pt x="39056" y="18925"/>
                </a:lnTo>
                <a:lnTo>
                  <a:pt x="39037" y="19276"/>
                </a:lnTo>
                <a:lnTo>
                  <a:pt x="39017" y="19607"/>
                </a:lnTo>
                <a:lnTo>
                  <a:pt x="38998" y="19957"/>
                </a:lnTo>
                <a:lnTo>
                  <a:pt x="39017" y="20288"/>
                </a:lnTo>
                <a:lnTo>
                  <a:pt x="38862" y="20171"/>
                </a:lnTo>
                <a:lnTo>
                  <a:pt x="38706" y="20055"/>
                </a:lnTo>
                <a:lnTo>
                  <a:pt x="38550" y="19957"/>
                </a:lnTo>
                <a:lnTo>
                  <a:pt x="38394" y="19860"/>
                </a:lnTo>
                <a:lnTo>
                  <a:pt x="38044" y="19704"/>
                </a:lnTo>
                <a:lnTo>
                  <a:pt x="37674" y="19587"/>
                </a:lnTo>
                <a:lnTo>
                  <a:pt x="37304" y="19529"/>
                </a:lnTo>
                <a:lnTo>
                  <a:pt x="36934" y="19490"/>
                </a:lnTo>
                <a:lnTo>
                  <a:pt x="36740" y="19509"/>
                </a:lnTo>
                <a:lnTo>
                  <a:pt x="36564" y="19509"/>
                </a:lnTo>
                <a:lnTo>
                  <a:pt x="36370" y="19548"/>
                </a:lnTo>
                <a:lnTo>
                  <a:pt x="36175" y="19587"/>
                </a:lnTo>
                <a:lnTo>
                  <a:pt x="35805" y="19704"/>
                </a:lnTo>
                <a:lnTo>
                  <a:pt x="35455" y="19840"/>
                </a:lnTo>
                <a:lnTo>
                  <a:pt x="35104" y="20035"/>
                </a:lnTo>
                <a:lnTo>
                  <a:pt x="34773" y="20269"/>
                </a:lnTo>
                <a:lnTo>
                  <a:pt x="34462" y="20522"/>
                </a:lnTo>
                <a:lnTo>
                  <a:pt x="34325" y="20678"/>
                </a:lnTo>
                <a:lnTo>
                  <a:pt x="34208" y="20814"/>
                </a:lnTo>
                <a:lnTo>
                  <a:pt x="34092" y="20970"/>
                </a:lnTo>
                <a:lnTo>
                  <a:pt x="33994" y="21145"/>
                </a:lnTo>
                <a:lnTo>
                  <a:pt x="33897" y="21301"/>
                </a:lnTo>
                <a:lnTo>
                  <a:pt x="33839" y="21476"/>
                </a:lnTo>
                <a:lnTo>
                  <a:pt x="33566" y="20970"/>
                </a:lnTo>
                <a:lnTo>
                  <a:pt x="33293" y="20483"/>
                </a:lnTo>
                <a:lnTo>
                  <a:pt x="32982" y="19996"/>
                </a:lnTo>
                <a:lnTo>
                  <a:pt x="32651" y="19529"/>
                </a:lnTo>
                <a:lnTo>
                  <a:pt x="32300" y="19081"/>
                </a:lnTo>
                <a:lnTo>
                  <a:pt x="31911" y="18653"/>
                </a:lnTo>
                <a:lnTo>
                  <a:pt x="31522" y="18244"/>
                </a:lnTo>
                <a:lnTo>
                  <a:pt x="31093" y="17854"/>
                </a:lnTo>
                <a:lnTo>
                  <a:pt x="30665" y="17504"/>
                </a:lnTo>
                <a:lnTo>
                  <a:pt x="30198" y="17154"/>
                </a:lnTo>
                <a:lnTo>
                  <a:pt x="29731" y="16823"/>
                </a:lnTo>
                <a:lnTo>
                  <a:pt x="29244" y="16531"/>
                </a:lnTo>
                <a:lnTo>
                  <a:pt x="28738" y="16258"/>
                </a:lnTo>
                <a:lnTo>
                  <a:pt x="28231" y="16024"/>
                </a:lnTo>
                <a:lnTo>
                  <a:pt x="27686" y="15791"/>
                </a:lnTo>
                <a:lnTo>
                  <a:pt x="27161" y="15616"/>
                </a:lnTo>
                <a:lnTo>
                  <a:pt x="26576" y="15440"/>
                </a:lnTo>
                <a:lnTo>
                  <a:pt x="25973" y="15304"/>
                </a:lnTo>
                <a:lnTo>
                  <a:pt x="25389" y="15207"/>
                </a:lnTo>
                <a:lnTo>
                  <a:pt x="24785" y="15148"/>
                </a:lnTo>
                <a:lnTo>
                  <a:pt x="23870" y="15148"/>
                </a:lnTo>
                <a:lnTo>
                  <a:pt x="23578" y="15168"/>
                </a:lnTo>
                <a:lnTo>
                  <a:pt x="23286" y="15207"/>
                </a:lnTo>
                <a:lnTo>
                  <a:pt x="22975" y="15265"/>
                </a:lnTo>
                <a:lnTo>
                  <a:pt x="22683" y="15323"/>
                </a:lnTo>
                <a:lnTo>
                  <a:pt x="22391" y="15401"/>
                </a:lnTo>
                <a:lnTo>
                  <a:pt x="22118" y="15479"/>
                </a:lnTo>
                <a:lnTo>
                  <a:pt x="21865" y="15577"/>
                </a:lnTo>
                <a:lnTo>
                  <a:pt x="21592" y="15693"/>
                </a:lnTo>
                <a:lnTo>
                  <a:pt x="21339" y="15810"/>
                </a:lnTo>
                <a:lnTo>
                  <a:pt x="21086" y="15946"/>
                </a:lnTo>
                <a:lnTo>
                  <a:pt x="20852" y="16083"/>
                </a:lnTo>
                <a:lnTo>
                  <a:pt x="20385" y="16394"/>
                </a:lnTo>
                <a:lnTo>
                  <a:pt x="19937" y="16745"/>
                </a:lnTo>
                <a:lnTo>
                  <a:pt x="19529" y="17134"/>
                </a:lnTo>
                <a:lnTo>
                  <a:pt x="19139" y="17543"/>
                </a:lnTo>
                <a:lnTo>
                  <a:pt x="18789" y="17991"/>
                </a:lnTo>
                <a:lnTo>
                  <a:pt x="18458" y="18458"/>
                </a:lnTo>
                <a:lnTo>
                  <a:pt x="18166" y="18945"/>
                </a:lnTo>
                <a:lnTo>
                  <a:pt x="17913" y="19451"/>
                </a:lnTo>
                <a:lnTo>
                  <a:pt x="17679" y="19977"/>
                </a:lnTo>
                <a:lnTo>
                  <a:pt x="17504" y="20522"/>
                </a:lnTo>
                <a:lnTo>
                  <a:pt x="17348" y="21086"/>
                </a:lnTo>
                <a:lnTo>
                  <a:pt x="17231" y="21632"/>
                </a:lnTo>
                <a:lnTo>
                  <a:pt x="17153" y="22196"/>
                </a:lnTo>
                <a:lnTo>
                  <a:pt x="17114" y="22780"/>
                </a:lnTo>
                <a:lnTo>
                  <a:pt x="17095" y="23345"/>
                </a:lnTo>
                <a:lnTo>
                  <a:pt x="17134" y="23910"/>
                </a:lnTo>
                <a:lnTo>
                  <a:pt x="17192" y="24474"/>
                </a:lnTo>
                <a:lnTo>
                  <a:pt x="17270" y="25019"/>
                </a:lnTo>
                <a:lnTo>
                  <a:pt x="17387" y="25584"/>
                </a:lnTo>
                <a:lnTo>
                  <a:pt x="17523" y="26129"/>
                </a:lnTo>
                <a:lnTo>
                  <a:pt x="17679" y="26674"/>
                </a:lnTo>
                <a:lnTo>
                  <a:pt x="17874" y="27200"/>
                </a:lnTo>
                <a:lnTo>
                  <a:pt x="18088" y="27745"/>
                </a:lnTo>
                <a:lnTo>
                  <a:pt x="18321" y="28251"/>
                </a:lnTo>
                <a:lnTo>
                  <a:pt x="18594" y="28757"/>
                </a:lnTo>
                <a:lnTo>
                  <a:pt x="18867" y="29264"/>
                </a:lnTo>
                <a:lnTo>
                  <a:pt x="19159" y="29750"/>
                </a:lnTo>
                <a:lnTo>
                  <a:pt x="19490" y="30218"/>
                </a:lnTo>
                <a:lnTo>
                  <a:pt x="19821" y="30685"/>
                </a:lnTo>
                <a:lnTo>
                  <a:pt x="19626" y="30510"/>
                </a:lnTo>
                <a:lnTo>
                  <a:pt x="19392" y="30373"/>
                </a:lnTo>
                <a:lnTo>
                  <a:pt x="19159" y="30276"/>
                </a:lnTo>
                <a:lnTo>
                  <a:pt x="18906" y="30198"/>
                </a:lnTo>
                <a:lnTo>
                  <a:pt x="18652" y="30140"/>
                </a:lnTo>
                <a:lnTo>
                  <a:pt x="18380" y="30120"/>
                </a:lnTo>
                <a:lnTo>
                  <a:pt x="18107" y="30120"/>
                </a:lnTo>
                <a:lnTo>
                  <a:pt x="17854" y="30140"/>
                </a:lnTo>
                <a:lnTo>
                  <a:pt x="17582" y="30198"/>
                </a:lnTo>
                <a:lnTo>
                  <a:pt x="17329" y="30257"/>
                </a:lnTo>
                <a:lnTo>
                  <a:pt x="17075" y="30334"/>
                </a:lnTo>
                <a:lnTo>
                  <a:pt x="16822" y="30432"/>
                </a:lnTo>
                <a:lnTo>
                  <a:pt x="16336" y="30626"/>
                </a:lnTo>
                <a:lnTo>
                  <a:pt x="15868" y="30860"/>
                </a:lnTo>
                <a:lnTo>
                  <a:pt x="15557" y="31016"/>
                </a:lnTo>
                <a:lnTo>
                  <a:pt x="15245" y="31191"/>
                </a:lnTo>
                <a:lnTo>
                  <a:pt x="14953" y="31386"/>
                </a:lnTo>
                <a:lnTo>
                  <a:pt x="14817" y="31483"/>
                </a:lnTo>
                <a:lnTo>
                  <a:pt x="14681" y="31600"/>
                </a:lnTo>
                <a:lnTo>
                  <a:pt x="14564" y="31717"/>
                </a:lnTo>
                <a:lnTo>
                  <a:pt x="14466" y="31873"/>
                </a:lnTo>
                <a:lnTo>
                  <a:pt x="14389" y="32028"/>
                </a:lnTo>
                <a:lnTo>
                  <a:pt x="14350" y="32184"/>
                </a:lnTo>
                <a:lnTo>
                  <a:pt x="14311" y="32359"/>
                </a:lnTo>
                <a:lnTo>
                  <a:pt x="14291" y="32534"/>
                </a:lnTo>
                <a:lnTo>
                  <a:pt x="14272" y="32729"/>
                </a:lnTo>
                <a:lnTo>
                  <a:pt x="14272" y="32904"/>
                </a:lnTo>
                <a:lnTo>
                  <a:pt x="14019" y="32710"/>
                </a:lnTo>
                <a:lnTo>
                  <a:pt x="13766" y="32554"/>
                </a:lnTo>
                <a:lnTo>
                  <a:pt x="13220" y="32242"/>
                </a:lnTo>
                <a:lnTo>
                  <a:pt x="12656" y="31970"/>
                </a:lnTo>
                <a:lnTo>
                  <a:pt x="12072" y="31736"/>
                </a:lnTo>
                <a:lnTo>
                  <a:pt x="11488" y="31542"/>
                </a:lnTo>
                <a:lnTo>
                  <a:pt x="10884" y="31405"/>
                </a:lnTo>
                <a:lnTo>
                  <a:pt x="10261" y="31288"/>
                </a:lnTo>
                <a:lnTo>
                  <a:pt x="9638" y="31230"/>
                </a:lnTo>
                <a:lnTo>
                  <a:pt x="9015" y="31191"/>
                </a:lnTo>
                <a:lnTo>
                  <a:pt x="8392" y="31211"/>
                </a:lnTo>
                <a:lnTo>
                  <a:pt x="7769" y="31269"/>
                </a:lnTo>
                <a:lnTo>
                  <a:pt x="7146" y="31366"/>
                </a:lnTo>
                <a:lnTo>
                  <a:pt x="6542" y="31503"/>
                </a:lnTo>
                <a:lnTo>
                  <a:pt x="5958" y="31697"/>
                </a:lnTo>
                <a:lnTo>
                  <a:pt x="5374" y="31911"/>
                </a:lnTo>
                <a:lnTo>
                  <a:pt x="5082" y="32048"/>
                </a:lnTo>
                <a:lnTo>
                  <a:pt x="4810" y="32184"/>
                </a:lnTo>
                <a:lnTo>
                  <a:pt x="4537" y="32340"/>
                </a:lnTo>
                <a:lnTo>
                  <a:pt x="4265" y="32496"/>
                </a:lnTo>
                <a:lnTo>
                  <a:pt x="3739" y="32846"/>
                </a:lnTo>
                <a:lnTo>
                  <a:pt x="3252" y="33235"/>
                </a:lnTo>
                <a:lnTo>
                  <a:pt x="2785" y="33664"/>
                </a:lnTo>
                <a:lnTo>
                  <a:pt x="2357" y="34112"/>
                </a:lnTo>
                <a:lnTo>
                  <a:pt x="1967" y="34579"/>
                </a:lnTo>
                <a:lnTo>
                  <a:pt x="1597" y="35085"/>
                </a:lnTo>
                <a:lnTo>
                  <a:pt x="1266" y="35611"/>
                </a:lnTo>
                <a:lnTo>
                  <a:pt x="955" y="36175"/>
                </a:lnTo>
                <a:lnTo>
                  <a:pt x="702" y="36740"/>
                </a:lnTo>
                <a:lnTo>
                  <a:pt x="487" y="37324"/>
                </a:lnTo>
                <a:lnTo>
                  <a:pt x="293" y="37908"/>
                </a:lnTo>
                <a:lnTo>
                  <a:pt x="156" y="38531"/>
                </a:lnTo>
                <a:lnTo>
                  <a:pt x="59" y="39135"/>
                </a:lnTo>
                <a:lnTo>
                  <a:pt x="1" y="39758"/>
                </a:lnTo>
                <a:lnTo>
                  <a:pt x="1" y="40069"/>
                </a:lnTo>
                <a:lnTo>
                  <a:pt x="1" y="40381"/>
                </a:lnTo>
                <a:lnTo>
                  <a:pt x="84264" y="37538"/>
                </a:lnTo>
                <a:lnTo>
                  <a:pt x="84050" y="702"/>
                </a:lnTo>
                <a:lnTo>
                  <a:pt x="83641" y="507"/>
                </a:lnTo>
                <a:lnTo>
                  <a:pt x="83233" y="371"/>
                </a:lnTo>
                <a:lnTo>
                  <a:pt x="82804" y="235"/>
                </a:lnTo>
                <a:lnTo>
                  <a:pt x="82356" y="137"/>
                </a:lnTo>
                <a:lnTo>
                  <a:pt x="81928" y="59"/>
                </a:lnTo>
                <a:lnTo>
                  <a:pt x="81480" y="20"/>
                </a:lnTo>
                <a:lnTo>
                  <a:pt x="81032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"/>
          <p:cNvSpPr/>
          <p:nvPr/>
        </p:nvSpPr>
        <p:spPr>
          <a:xfrm rot="5400000">
            <a:off x="-675251" y="4075875"/>
            <a:ext cx="1665887" cy="763214"/>
          </a:xfrm>
          <a:custGeom>
            <a:avLst/>
            <a:gdLst/>
            <a:ahLst/>
            <a:cxnLst/>
            <a:rect l="l" t="t" r="r" b="b"/>
            <a:pathLst>
              <a:path w="54184" h="24824" extrusionOk="0">
                <a:moveTo>
                  <a:pt x="15712" y="0"/>
                </a:moveTo>
                <a:lnTo>
                  <a:pt x="15440" y="20"/>
                </a:lnTo>
                <a:lnTo>
                  <a:pt x="15167" y="58"/>
                </a:lnTo>
                <a:lnTo>
                  <a:pt x="14836" y="136"/>
                </a:lnTo>
                <a:lnTo>
                  <a:pt x="14505" y="234"/>
                </a:lnTo>
                <a:lnTo>
                  <a:pt x="14174" y="350"/>
                </a:lnTo>
                <a:lnTo>
                  <a:pt x="13863" y="487"/>
                </a:lnTo>
                <a:lnTo>
                  <a:pt x="13571" y="662"/>
                </a:lnTo>
                <a:lnTo>
                  <a:pt x="13279" y="837"/>
                </a:lnTo>
                <a:lnTo>
                  <a:pt x="12986" y="1051"/>
                </a:lnTo>
                <a:lnTo>
                  <a:pt x="12733" y="1266"/>
                </a:lnTo>
                <a:lnTo>
                  <a:pt x="12480" y="1499"/>
                </a:lnTo>
                <a:lnTo>
                  <a:pt x="12227" y="1752"/>
                </a:lnTo>
                <a:lnTo>
                  <a:pt x="11994" y="2025"/>
                </a:lnTo>
                <a:lnTo>
                  <a:pt x="11779" y="2297"/>
                </a:lnTo>
                <a:lnTo>
                  <a:pt x="11585" y="2589"/>
                </a:lnTo>
                <a:lnTo>
                  <a:pt x="11409" y="2882"/>
                </a:lnTo>
                <a:lnTo>
                  <a:pt x="11234" y="3193"/>
                </a:lnTo>
                <a:lnTo>
                  <a:pt x="11078" y="3505"/>
                </a:lnTo>
                <a:lnTo>
                  <a:pt x="10942" y="3816"/>
                </a:lnTo>
                <a:lnTo>
                  <a:pt x="10825" y="4147"/>
                </a:lnTo>
                <a:lnTo>
                  <a:pt x="10709" y="4478"/>
                </a:lnTo>
                <a:lnTo>
                  <a:pt x="10611" y="4809"/>
                </a:lnTo>
                <a:lnTo>
                  <a:pt x="10533" y="5140"/>
                </a:lnTo>
                <a:lnTo>
                  <a:pt x="10455" y="5471"/>
                </a:lnTo>
                <a:lnTo>
                  <a:pt x="10339" y="6152"/>
                </a:lnTo>
                <a:lnTo>
                  <a:pt x="10261" y="6853"/>
                </a:lnTo>
                <a:lnTo>
                  <a:pt x="10202" y="7554"/>
                </a:lnTo>
                <a:lnTo>
                  <a:pt x="10183" y="8255"/>
                </a:lnTo>
                <a:lnTo>
                  <a:pt x="10183" y="8937"/>
                </a:lnTo>
                <a:lnTo>
                  <a:pt x="10027" y="8859"/>
                </a:lnTo>
                <a:lnTo>
                  <a:pt x="9891" y="8761"/>
                </a:lnTo>
                <a:lnTo>
                  <a:pt x="9735" y="8703"/>
                </a:lnTo>
                <a:lnTo>
                  <a:pt x="9560" y="8644"/>
                </a:lnTo>
                <a:lnTo>
                  <a:pt x="9404" y="8606"/>
                </a:lnTo>
                <a:lnTo>
                  <a:pt x="9229" y="8567"/>
                </a:lnTo>
                <a:lnTo>
                  <a:pt x="9054" y="8547"/>
                </a:lnTo>
                <a:lnTo>
                  <a:pt x="8703" y="8547"/>
                </a:lnTo>
                <a:lnTo>
                  <a:pt x="8528" y="8567"/>
                </a:lnTo>
                <a:lnTo>
                  <a:pt x="8372" y="8606"/>
                </a:lnTo>
                <a:lnTo>
                  <a:pt x="8197" y="8644"/>
                </a:lnTo>
                <a:lnTo>
                  <a:pt x="8041" y="8703"/>
                </a:lnTo>
                <a:lnTo>
                  <a:pt x="7885" y="8761"/>
                </a:lnTo>
                <a:lnTo>
                  <a:pt x="7730" y="8859"/>
                </a:lnTo>
                <a:lnTo>
                  <a:pt x="7574" y="8956"/>
                </a:lnTo>
                <a:lnTo>
                  <a:pt x="7438" y="9053"/>
                </a:lnTo>
                <a:lnTo>
                  <a:pt x="7321" y="9170"/>
                </a:lnTo>
                <a:lnTo>
                  <a:pt x="7204" y="9287"/>
                </a:lnTo>
                <a:lnTo>
                  <a:pt x="7087" y="9423"/>
                </a:lnTo>
                <a:lnTo>
                  <a:pt x="6990" y="9579"/>
                </a:lnTo>
                <a:lnTo>
                  <a:pt x="6912" y="9715"/>
                </a:lnTo>
                <a:lnTo>
                  <a:pt x="6834" y="9871"/>
                </a:lnTo>
                <a:lnTo>
                  <a:pt x="6776" y="10046"/>
                </a:lnTo>
                <a:lnTo>
                  <a:pt x="6717" y="10202"/>
                </a:lnTo>
                <a:lnTo>
                  <a:pt x="6678" y="10377"/>
                </a:lnTo>
                <a:lnTo>
                  <a:pt x="6639" y="10552"/>
                </a:lnTo>
                <a:lnTo>
                  <a:pt x="6639" y="10708"/>
                </a:lnTo>
                <a:lnTo>
                  <a:pt x="6639" y="10883"/>
                </a:lnTo>
                <a:lnTo>
                  <a:pt x="6639" y="11059"/>
                </a:lnTo>
                <a:lnTo>
                  <a:pt x="6678" y="11234"/>
                </a:lnTo>
                <a:lnTo>
                  <a:pt x="6717" y="11409"/>
                </a:lnTo>
                <a:lnTo>
                  <a:pt x="6542" y="11214"/>
                </a:lnTo>
                <a:lnTo>
                  <a:pt x="6367" y="11059"/>
                </a:lnTo>
                <a:lnTo>
                  <a:pt x="6153" y="10903"/>
                </a:lnTo>
                <a:lnTo>
                  <a:pt x="5939" y="10786"/>
                </a:lnTo>
                <a:lnTo>
                  <a:pt x="5705" y="10689"/>
                </a:lnTo>
                <a:lnTo>
                  <a:pt x="5471" y="10630"/>
                </a:lnTo>
                <a:lnTo>
                  <a:pt x="5218" y="10572"/>
                </a:lnTo>
                <a:lnTo>
                  <a:pt x="4965" y="10552"/>
                </a:lnTo>
                <a:lnTo>
                  <a:pt x="4731" y="10552"/>
                </a:lnTo>
                <a:lnTo>
                  <a:pt x="4478" y="10572"/>
                </a:lnTo>
                <a:lnTo>
                  <a:pt x="4225" y="10630"/>
                </a:lnTo>
                <a:lnTo>
                  <a:pt x="3992" y="10689"/>
                </a:lnTo>
                <a:lnTo>
                  <a:pt x="3758" y="10786"/>
                </a:lnTo>
                <a:lnTo>
                  <a:pt x="3544" y="10903"/>
                </a:lnTo>
                <a:lnTo>
                  <a:pt x="3349" y="11059"/>
                </a:lnTo>
                <a:lnTo>
                  <a:pt x="3154" y="11234"/>
                </a:lnTo>
                <a:lnTo>
                  <a:pt x="2999" y="11409"/>
                </a:lnTo>
                <a:lnTo>
                  <a:pt x="2862" y="11623"/>
                </a:lnTo>
                <a:lnTo>
                  <a:pt x="2765" y="11837"/>
                </a:lnTo>
                <a:lnTo>
                  <a:pt x="2668" y="12071"/>
                </a:lnTo>
                <a:lnTo>
                  <a:pt x="2609" y="12324"/>
                </a:lnTo>
                <a:lnTo>
                  <a:pt x="2570" y="12558"/>
                </a:lnTo>
                <a:lnTo>
                  <a:pt x="2570" y="12811"/>
                </a:lnTo>
                <a:lnTo>
                  <a:pt x="2570" y="13064"/>
                </a:lnTo>
                <a:lnTo>
                  <a:pt x="2609" y="13317"/>
                </a:lnTo>
                <a:lnTo>
                  <a:pt x="2668" y="13551"/>
                </a:lnTo>
                <a:lnTo>
                  <a:pt x="2746" y="13784"/>
                </a:lnTo>
                <a:lnTo>
                  <a:pt x="2862" y="14018"/>
                </a:lnTo>
                <a:lnTo>
                  <a:pt x="2979" y="14232"/>
                </a:lnTo>
                <a:lnTo>
                  <a:pt x="3135" y="14427"/>
                </a:lnTo>
                <a:lnTo>
                  <a:pt x="3310" y="14602"/>
                </a:lnTo>
                <a:lnTo>
                  <a:pt x="3505" y="14758"/>
                </a:lnTo>
                <a:lnTo>
                  <a:pt x="3505" y="14758"/>
                </a:lnTo>
                <a:lnTo>
                  <a:pt x="3349" y="14719"/>
                </a:lnTo>
                <a:lnTo>
                  <a:pt x="3193" y="14680"/>
                </a:lnTo>
                <a:lnTo>
                  <a:pt x="2882" y="14641"/>
                </a:lnTo>
                <a:lnTo>
                  <a:pt x="2590" y="14661"/>
                </a:lnTo>
                <a:lnTo>
                  <a:pt x="2278" y="14699"/>
                </a:lnTo>
                <a:lnTo>
                  <a:pt x="1986" y="14797"/>
                </a:lnTo>
                <a:lnTo>
                  <a:pt x="1694" y="14914"/>
                </a:lnTo>
                <a:lnTo>
                  <a:pt x="1422" y="15069"/>
                </a:lnTo>
                <a:lnTo>
                  <a:pt x="1169" y="15264"/>
                </a:lnTo>
                <a:lnTo>
                  <a:pt x="935" y="15478"/>
                </a:lnTo>
                <a:lnTo>
                  <a:pt x="721" y="15712"/>
                </a:lnTo>
                <a:lnTo>
                  <a:pt x="526" y="15965"/>
                </a:lnTo>
                <a:lnTo>
                  <a:pt x="351" y="16238"/>
                </a:lnTo>
                <a:lnTo>
                  <a:pt x="215" y="16530"/>
                </a:lnTo>
                <a:lnTo>
                  <a:pt x="98" y="16841"/>
                </a:lnTo>
                <a:lnTo>
                  <a:pt x="20" y="17153"/>
                </a:lnTo>
                <a:lnTo>
                  <a:pt x="0" y="17464"/>
                </a:lnTo>
                <a:lnTo>
                  <a:pt x="0" y="17795"/>
                </a:lnTo>
                <a:lnTo>
                  <a:pt x="20" y="18107"/>
                </a:lnTo>
                <a:lnTo>
                  <a:pt x="78" y="18418"/>
                </a:lnTo>
                <a:lnTo>
                  <a:pt x="156" y="18710"/>
                </a:lnTo>
                <a:lnTo>
                  <a:pt x="273" y="19022"/>
                </a:lnTo>
                <a:lnTo>
                  <a:pt x="409" y="19294"/>
                </a:lnTo>
                <a:lnTo>
                  <a:pt x="546" y="19586"/>
                </a:lnTo>
                <a:lnTo>
                  <a:pt x="721" y="19859"/>
                </a:lnTo>
                <a:lnTo>
                  <a:pt x="915" y="20112"/>
                </a:lnTo>
                <a:lnTo>
                  <a:pt x="1130" y="20365"/>
                </a:lnTo>
                <a:lnTo>
                  <a:pt x="1344" y="20599"/>
                </a:lnTo>
                <a:lnTo>
                  <a:pt x="1577" y="20813"/>
                </a:lnTo>
                <a:lnTo>
                  <a:pt x="1830" y="21027"/>
                </a:lnTo>
                <a:lnTo>
                  <a:pt x="2103" y="21222"/>
                </a:lnTo>
                <a:lnTo>
                  <a:pt x="2376" y="21397"/>
                </a:lnTo>
                <a:lnTo>
                  <a:pt x="2648" y="21572"/>
                </a:lnTo>
                <a:lnTo>
                  <a:pt x="2940" y="21709"/>
                </a:lnTo>
                <a:lnTo>
                  <a:pt x="3213" y="21845"/>
                </a:lnTo>
                <a:lnTo>
                  <a:pt x="3524" y="21962"/>
                </a:lnTo>
                <a:lnTo>
                  <a:pt x="3816" y="22078"/>
                </a:lnTo>
                <a:lnTo>
                  <a:pt x="4420" y="22273"/>
                </a:lnTo>
                <a:lnTo>
                  <a:pt x="5043" y="22429"/>
                </a:lnTo>
                <a:lnTo>
                  <a:pt x="5685" y="22565"/>
                </a:lnTo>
                <a:lnTo>
                  <a:pt x="6328" y="22663"/>
                </a:lnTo>
                <a:lnTo>
                  <a:pt x="7593" y="22838"/>
                </a:lnTo>
                <a:lnTo>
                  <a:pt x="12422" y="23441"/>
                </a:lnTo>
                <a:lnTo>
                  <a:pt x="14836" y="23733"/>
                </a:lnTo>
                <a:lnTo>
                  <a:pt x="17250" y="24006"/>
                </a:lnTo>
                <a:lnTo>
                  <a:pt x="19684" y="24240"/>
                </a:lnTo>
                <a:lnTo>
                  <a:pt x="22118" y="24454"/>
                </a:lnTo>
                <a:lnTo>
                  <a:pt x="24532" y="24629"/>
                </a:lnTo>
                <a:lnTo>
                  <a:pt x="25758" y="24687"/>
                </a:lnTo>
                <a:lnTo>
                  <a:pt x="26966" y="24746"/>
                </a:lnTo>
                <a:lnTo>
                  <a:pt x="28173" y="24785"/>
                </a:lnTo>
                <a:lnTo>
                  <a:pt x="29380" y="24804"/>
                </a:lnTo>
                <a:lnTo>
                  <a:pt x="30587" y="24824"/>
                </a:lnTo>
                <a:lnTo>
                  <a:pt x="31794" y="24824"/>
                </a:lnTo>
                <a:lnTo>
                  <a:pt x="33001" y="24804"/>
                </a:lnTo>
                <a:lnTo>
                  <a:pt x="34208" y="24765"/>
                </a:lnTo>
                <a:lnTo>
                  <a:pt x="35415" y="24707"/>
                </a:lnTo>
                <a:lnTo>
                  <a:pt x="36622" y="24629"/>
                </a:lnTo>
                <a:lnTo>
                  <a:pt x="37829" y="24551"/>
                </a:lnTo>
                <a:lnTo>
                  <a:pt x="39017" y="24434"/>
                </a:lnTo>
                <a:lnTo>
                  <a:pt x="40224" y="24298"/>
                </a:lnTo>
                <a:lnTo>
                  <a:pt x="41412" y="24142"/>
                </a:lnTo>
                <a:lnTo>
                  <a:pt x="42599" y="23967"/>
                </a:lnTo>
                <a:lnTo>
                  <a:pt x="43787" y="23753"/>
                </a:lnTo>
                <a:lnTo>
                  <a:pt x="44975" y="23519"/>
                </a:lnTo>
                <a:lnTo>
                  <a:pt x="46162" y="23266"/>
                </a:lnTo>
                <a:lnTo>
                  <a:pt x="47019" y="23052"/>
                </a:lnTo>
                <a:lnTo>
                  <a:pt x="47447" y="22935"/>
                </a:lnTo>
                <a:lnTo>
                  <a:pt x="47876" y="22799"/>
                </a:lnTo>
                <a:lnTo>
                  <a:pt x="48285" y="22643"/>
                </a:lnTo>
                <a:lnTo>
                  <a:pt x="48693" y="22468"/>
                </a:lnTo>
                <a:lnTo>
                  <a:pt x="49102" y="22293"/>
                </a:lnTo>
                <a:lnTo>
                  <a:pt x="49492" y="22078"/>
                </a:lnTo>
                <a:lnTo>
                  <a:pt x="49862" y="21864"/>
                </a:lnTo>
                <a:lnTo>
                  <a:pt x="50212" y="21631"/>
                </a:lnTo>
                <a:lnTo>
                  <a:pt x="50524" y="21358"/>
                </a:lnTo>
                <a:lnTo>
                  <a:pt x="50835" y="21066"/>
                </a:lnTo>
                <a:lnTo>
                  <a:pt x="51088" y="20755"/>
                </a:lnTo>
                <a:lnTo>
                  <a:pt x="51341" y="20404"/>
                </a:lnTo>
                <a:lnTo>
                  <a:pt x="51536" y="20054"/>
                </a:lnTo>
                <a:lnTo>
                  <a:pt x="51614" y="19859"/>
                </a:lnTo>
                <a:lnTo>
                  <a:pt x="51692" y="19645"/>
                </a:lnTo>
                <a:lnTo>
                  <a:pt x="51789" y="19333"/>
                </a:lnTo>
                <a:lnTo>
                  <a:pt x="51867" y="19002"/>
                </a:lnTo>
                <a:lnTo>
                  <a:pt x="52023" y="18340"/>
                </a:lnTo>
                <a:lnTo>
                  <a:pt x="52120" y="18009"/>
                </a:lnTo>
                <a:lnTo>
                  <a:pt x="52237" y="17678"/>
                </a:lnTo>
                <a:lnTo>
                  <a:pt x="52315" y="17542"/>
                </a:lnTo>
                <a:lnTo>
                  <a:pt x="52393" y="17386"/>
                </a:lnTo>
                <a:lnTo>
                  <a:pt x="52490" y="17250"/>
                </a:lnTo>
                <a:lnTo>
                  <a:pt x="52607" y="17114"/>
                </a:lnTo>
                <a:lnTo>
                  <a:pt x="52782" y="16938"/>
                </a:lnTo>
                <a:lnTo>
                  <a:pt x="52938" y="16783"/>
                </a:lnTo>
                <a:lnTo>
                  <a:pt x="53288" y="16510"/>
                </a:lnTo>
                <a:lnTo>
                  <a:pt x="53444" y="16354"/>
                </a:lnTo>
                <a:lnTo>
                  <a:pt x="53580" y="16179"/>
                </a:lnTo>
                <a:lnTo>
                  <a:pt x="53717" y="15984"/>
                </a:lnTo>
                <a:lnTo>
                  <a:pt x="53833" y="15751"/>
                </a:lnTo>
                <a:lnTo>
                  <a:pt x="53931" y="15439"/>
                </a:lnTo>
                <a:lnTo>
                  <a:pt x="54028" y="15108"/>
                </a:lnTo>
                <a:lnTo>
                  <a:pt x="54086" y="14758"/>
                </a:lnTo>
                <a:lnTo>
                  <a:pt x="54145" y="14427"/>
                </a:lnTo>
                <a:lnTo>
                  <a:pt x="54164" y="14057"/>
                </a:lnTo>
                <a:lnTo>
                  <a:pt x="54184" y="13707"/>
                </a:lnTo>
                <a:lnTo>
                  <a:pt x="54164" y="13356"/>
                </a:lnTo>
                <a:lnTo>
                  <a:pt x="54145" y="13006"/>
                </a:lnTo>
                <a:lnTo>
                  <a:pt x="54106" y="12655"/>
                </a:lnTo>
                <a:lnTo>
                  <a:pt x="54028" y="12305"/>
                </a:lnTo>
                <a:lnTo>
                  <a:pt x="53950" y="11954"/>
                </a:lnTo>
                <a:lnTo>
                  <a:pt x="53853" y="11623"/>
                </a:lnTo>
                <a:lnTo>
                  <a:pt x="53736" y="11292"/>
                </a:lnTo>
                <a:lnTo>
                  <a:pt x="53580" y="10981"/>
                </a:lnTo>
                <a:lnTo>
                  <a:pt x="53424" y="10689"/>
                </a:lnTo>
                <a:lnTo>
                  <a:pt x="53249" y="10397"/>
                </a:lnTo>
                <a:lnTo>
                  <a:pt x="53132" y="10222"/>
                </a:lnTo>
                <a:lnTo>
                  <a:pt x="52996" y="10066"/>
                </a:lnTo>
                <a:lnTo>
                  <a:pt x="52704" y="9754"/>
                </a:lnTo>
                <a:lnTo>
                  <a:pt x="52393" y="9482"/>
                </a:lnTo>
                <a:lnTo>
                  <a:pt x="52042" y="9248"/>
                </a:lnTo>
                <a:lnTo>
                  <a:pt x="51672" y="9034"/>
                </a:lnTo>
                <a:lnTo>
                  <a:pt x="51283" y="8859"/>
                </a:lnTo>
                <a:lnTo>
                  <a:pt x="50874" y="8722"/>
                </a:lnTo>
                <a:lnTo>
                  <a:pt x="50465" y="8625"/>
                </a:lnTo>
                <a:lnTo>
                  <a:pt x="50056" y="8586"/>
                </a:lnTo>
                <a:lnTo>
                  <a:pt x="49647" y="8567"/>
                </a:lnTo>
                <a:lnTo>
                  <a:pt x="49239" y="8606"/>
                </a:lnTo>
                <a:lnTo>
                  <a:pt x="49044" y="8625"/>
                </a:lnTo>
                <a:lnTo>
                  <a:pt x="48849" y="8683"/>
                </a:lnTo>
                <a:lnTo>
                  <a:pt x="48654" y="8722"/>
                </a:lnTo>
                <a:lnTo>
                  <a:pt x="48460" y="8800"/>
                </a:lnTo>
                <a:lnTo>
                  <a:pt x="48285" y="8878"/>
                </a:lnTo>
                <a:lnTo>
                  <a:pt x="48109" y="8975"/>
                </a:lnTo>
                <a:lnTo>
                  <a:pt x="47934" y="9073"/>
                </a:lnTo>
                <a:lnTo>
                  <a:pt x="47759" y="9190"/>
                </a:lnTo>
                <a:lnTo>
                  <a:pt x="47603" y="9326"/>
                </a:lnTo>
                <a:lnTo>
                  <a:pt x="47447" y="9462"/>
                </a:lnTo>
                <a:lnTo>
                  <a:pt x="47467" y="9306"/>
                </a:lnTo>
                <a:lnTo>
                  <a:pt x="47447" y="9131"/>
                </a:lnTo>
                <a:lnTo>
                  <a:pt x="47408" y="8820"/>
                </a:lnTo>
                <a:lnTo>
                  <a:pt x="47311" y="8508"/>
                </a:lnTo>
                <a:lnTo>
                  <a:pt x="47194" y="8216"/>
                </a:lnTo>
                <a:lnTo>
                  <a:pt x="47019" y="7924"/>
                </a:lnTo>
                <a:lnTo>
                  <a:pt x="46824" y="7671"/>
                </a:lnTo>
                <a:lnTo>
                  <a:pt x="46591" y="7457"/>
                </a:lnTo>
                <a:lnTo>
                  <a:pt x="46454" y="7340"/>
                </a:lnTo>
                <a:lnTo>
                  <a:pt x="46338" y="7262"/>
                </a:lnTo>
                <a:lnTo>
                  <a:pt x="46182" y="7184"/>
                </a:lnTo>
                <a:lnTo>
                  <a:pt x="46046" y="7106"/>
                </a:lnTo>
                <a:lnTo>
                  <a:pt x="45734" y="7009"/>
                </a:lnTo>
                <a:lnTo>
                  <a:pt x="45423" y="6931"/>
                </a:lnTo>
                <a:lnTo>
                  <a:pt x="45092" y="6912"/>
                </a:lnTo>
                <a:lnTo>
                  <a:pt x="44761" y="6931"/>
                </a:lnTo>
                <a:lnTo>
                  <a:pt x="44449" y="6990"/>
                </a:lnTo>
                <a:lnTo>
                  <a:pt x="44138" y="7087"/>
                </a:lnTo>
                <a:lnTo>
                  <a:pt x="44001" y="7165"/>
                </a:lnTo>
                <a:lnTo>
                  <a:pt x="43846" y="7243"/>
                </a:lnTo>
                <a:lnTo>
                  <a:pt x="43807" y="6951"/>
                </a:lnTo>
                <a:lnTo>
                  <a:pt x="43748" y="6678"/>
                </a:lnTo>
                <a:lnTo>
                  <a:pt x="43651" y="6386"/>
                </a:lnTo>
                <a:lnTo>
                  <a:pt x="43573" y="6113"/>
                </a:lnTo>
                <a:lnTo>
                  <a:pt x="43456" y="5860"/>
                </a:lnTo>
                <a:lnTo>
                  <a:pt x="43339" y="5588"/>
                </a:lnTo>
                <a:lnTo>
                  <a:pt x="43203" y="5335"/>
                </a:lnTo>
                <a:lnTo>
                  <a:pt x="43047" y="5101"/>
                </a:lnTo>
                <a:lnTo>
                  <a:pt x="42892" y="4848"/>
                </a:lnTo>
                <a:lnTo>
                  <a:pt x="42716" y="4614"/>
                </a:lnTo>
                <a:lnTo>
                  <a:pt x="42522" y="4400"/>
                </a:lnTo>
                <a:lnTo>
                  <a:pt x="42327" y="4186"/>
                </a:lnTo>
                <a:lnTo>
                  <a:pt x="42132" y="3972"/>
                </a:lnTo>
                <a:lnTo>
                  <a:pt x="41918" y="3777"/>
                </a:lnTo>
                <a:lnTo>
                  <a:pt x="41684" y="3602"/>
                </a:lnTo>
                <a:lnTo>
                  <a:pt x="41470" y="3427"/>
                </a:lnTo>
                <a:lnTo>
                  <a:pt x="41217" y="3251"/>
                </a:lnTo>
                <a:lnTo>
                  <a:pt x="40984" y="3096"/>
                </a:lnTo>
                <a:lnTo>
                  <a:pt x="40730" y="2959"/>
                </a:lnTo>
                <a:lnTo>
                  <a:pt x="40477" y="2823"/>
                </a:lnTo>
                <a:lnTo>
                  <a:pt x="40205" y="2706"/>
                </a:lnTo>
                <a:lnTo>
                  <a:pt x="39932" y="2589"/>
                </a:lnTo>
                <a:lnTo>
                  <a:pt x="39660" y="2492"/>
                </a:lnTo>
                <a:lnTo>
                  <a:pt x="39387" y="2414"/>
                </a:lnTo>
                <a:lnTo>
                  <a:pt x="39095" y="2356"/>
                </a:lnTo>
                <a:lnTo>
                  <a:pt x="38822" y="2297"/>
                </a:lnTo>
                <a:lnTo>
                  <a:pt x="38530" y="2258"/>
                </a:lnTo>
                <a:lnTo>
                  <a:pt x="38258" y="2239"/>
                </a:lnTo>
                <a:lnTo>
                  <a:pt x="37966" y="2220"/>
                </a:lnTo>
                <a:lnTo>
                  <a:pt x="37674" y="2239"/>
                </a:lnTo>
                <a:lnTo>
                  <a:pt x="37382" y="2258"/>
                </a:lnTo>
                <a:lnTo>
                  <a:pt x="37090" y="2297"/>
                </a:lnTo>
                <a:lnTo>
                  <a:pt x="36817" y="2356"/>
                </a:lnTo>
                <a:lnTo>
                  <a:pt x="36525" y="2434"/>
                </a:lnTo>
                <a:lnTo>
                  <a:pt x="36252" y="2512"/>
                </a:lnTo>
                <a:lnTo>
                  <a:pt x="35980" y="2609"/>
                </a:lnTo>
                <a:lnTo>
                  <a:pt x="35727" y="2726"/>
                </a:lnTo>
                <a:lnTo>
                  <a:pt x="35474" y="2862"/>
                </a:lnTo>
                <a:lnTo>
                  <a:pt x="35221" y="3018"/>
                </a:lnTo>
                <a:lnTo>
                  <a:pt x="34967" y="3174"/>
                </a:lnTo>
                <a:lnTo>
                  <a:pt x="34734" y="3329"/>
                </a:lnTo>
                <a:lnTo>
                  <a:pt x="34520" y="3505"/>
                </a:lnTo>
                <a:lnTo>
                  <a:pt x="34286" y="3699"/>
                </a:lnTo>
                <a:lnTo>
                  <a:pt x="34091" y="3894"/>
                </a:lnTo>
                <a:lnTo>
                  <a:pt x="33877" y="4108"/>
                </a:lnTo>
                <a:lnTo>
                  <a:pt x="33702" y="4342"/>
                </a:lnTo>
                <a:lnTo>
                  <a:pt x="33507" y="4556"/>
                </a:lnTo>
                <a:lnTo>
                  <a:pt x="33351" y="4790"/>
                </a:lnTo>
                <a:lnTo>
                  <a:pt x="33176" y="5043"/>
                </a:lnTo>
                <a:lnTo>
                  <a:pt x="33040" y="5296"/>
                </a:lnTo>
                <a:lnTo>
                  <a:pt x="32904" y="5549"/>
                </a:lnTo>
                <a:lnTo>
                  <a:pt x="32767" y="5802"/>
                </a:lnTo>
                <a:lnTo>
                  <a:pt x="32670" y="6075"/>
                </a:lnTo>
                <a:lnTo>
                  <a:pt x="32553" y="6347"/>
                </a:lnTo>
                <a:lnTo>
                  <a:pt x="32475" y="6620"/>
                </a:lnTo>
                <a:lnTo>
                  <a:pt x="32397" y="6892"/>
                </a:lnTo>
                <a:lnTo>
                  <a:pt x="32339" y="7184"/>
                </a:lnTo>
                <a:lnTo>
                  <a:pt x="32300" y="7476"/>
                </a:lnTo>
                <a:lnTo>
                  <a:pt x="32261" y="7749"/>
                </a:lnTo>
                <a:lnTo>
                  <a:pt x="32242" y="8041"/>
                </a:lnTo>
                <a:lnTo>
                  <a:pt x="32242" y="8333"/>
                </a:lnTo>
                <a:lnTo>
                  <a:pt x="32261" y="8625"/>
                </a:lnTo>
                <a:lnTo>
                  <a:pt x="32300" y="8898"/>
                </a:lnTo>
                <a:lnTo>
                  <a:pt x="32339" y="9190"/>
                </a:lnTo>
                <a:lnTo>
                  <a:pt x="32300" y="9034"/>
                </a:lnTo>
                <a:lnTo>
                  <a:pt x="32242" y="8859"/>
                </a:lnTo>
                <a:lnTo>
                  <a:pt x="32183" y="8703"/>
                </a:lnTo>
                <a:lnTo>
                  <a:pt x="32105" y="8567"/>
                </a:lnTo>
                <a:lnTo>
                  <a:pt x="32008" y="8411"/>
                </a:lnTo>
                <a:lnTo>
                  <a:pt x="31891" y="8294"/>
                </a:lnTo>
                <a:lnTo>
                  <a:pt x="31774" y="8158"/>
                </a:lnTo>
                <a:lnTo>
                  <a:pt x="31638" y="8060"/>
                </a:lnTo>
                <a:lnTo>
                  <a:pt x="31502" y="7944"/>
                </a:lnTo>
                <a:lnTo>
                  <a:pt x="31366" y="7866"/>
                </a:lnTo>
                <a:lnTo>
                  <a:pt x="31210" y="7788"/>
                </a:lnTo>
                <a:lnTo>
                  <a:pt x="31054" y="7710"/>
                </a:lnTo>
                <a:lnTo>
                  <a:pt x="30879" y="7671"/>
                </a:lnTo>
                <a:lnTo>
                  <a:pt x="30723" y="7632"/>
                </a:lnTo>
                <a:lnTo>
                  <a:pt x="30548" y="7613"/>
                </a:lnTo>
                <a:lnTo>
                  <a:pt x="30373" y="7593"/>
                </a:lnTo>
                <a:lnTo>
                  <a:pt x="30197" y="7613"/>
                </a:lnTo>
                <a:lnTo>
                  <a:pt x="30042" y="7652"/>
                </a:lnTo>
                <a:lnTo>
                  <a:pt x="29866" y="7690"/>
                </a:lnTo>
                <a:lnTo>
                  <a:pt x="29711" y="7749"/>
                </a:lnTo>
                <a:lnTo>
                  <a:pt x="29555" y="7827"/>
                </a:lnTo>
                <a:lnTo>
                  <a:pt x="29399" y="7905"/>
                </a:lnTo>
                <a:lnTo>
                  <a:pt x="29263" y="8002"/>
                </a:lnTo>
                <a:lnTo>
                  <a:pt x="29127" y="8099"/>
                </a:lnTo>
                <a:lnTo>
                  <a:pt x="29010" y="8236"/>
                </a:lnTo>
                <a:lnTo>
                  <a:pt x="28893" y="8352"/>
                </a:lnTo>
                <a:lnTo>
                  <a:pt x="28796" y="8489"/>
                </a:lnTo>
                <a:lnTo>
                  <a:pt x="28698" y="8644"/>
                </a:lnTo>
                <a:lnTo>
                  <a:pt x="28620" y="8800"/>
                </a:lnTo>
                <a:lnTo>
                  <a:pt x="28562" y="8956"/>
                </a:lnTo>
                <a:lnTo>
                  <a:pt x="28523" y="9112"/>
                </a:lnTo>
                <a:lnTo>
                  <a:pt x="28484" y="9287"/>
                </a:lnTo>
                <a:lnTo>
                  <a:pt x="28445" y="9151"/>
                </a:lnTo>
                <a:lnTo>
                  <a:pt x="28406" y="9014"/>
                </a:lnTo>
                <a:lnTo>
                  <a:pt x="28289" y="8761"/>
                </a:lnTo>
                <a:lnTo>
                  <a:pt x="28114" y="8528"/>
                </a:lnTo>
                <a:lnTo>
                  <a:pt x="27920" y="8314"/>
                </a:lnTo>
                <a:lnTo>
                  <a:pt x="27705" y="8138"/>
                </a:lnTo>
                <a:lnTo>
                  <a:pt x="27452" y="8002"/>
                </a:lnTo>
                <a:lnTo>
                  <a:pt x="27199" y="7885"/>
                </a:lnTo>
                <a:lnTo>
                  <a:pt x="27063" y="7866"/>
                </a:lnTo>
                <a:lnTo>
                  <a:pt x="26907" y="7846"/>
                </a:lnTo>
                <a:lnTo>
                  <a:pt x="26771" y="7827"/>
                </a:lnTo>
                <a:lnTo>
                  <a:pt x="26635" y="7827"/>
                </a:lnTo>
                <a:lnTo>
                  <a:pt x="26342" y="7885"/>
                </a:lnTo>
                <a:lnTo>
                  <a:pt x="26070" y="7963"/>
                </a:lnTo>
                <a:lnTo>
                  <a:pt x="25817" y="8080"/>
                </a:lnTo>
                <a:lnTo>
                  <a:pt x="25583" y="8255"/>
                </a:lnTo>
                <a:lnTo>
                  <a:pt x="25388" y="8450"/>
                </a:lnTo>
                <a:lnTo>
                  <a:pt x="25213" y="8664"/>
                </a:lnTo>
                <a:lnTo>
                  <a:pt x="25135" y="8800"/>
                </a:lnTo>
                <a:lnTo>
                  <a:pt x="25077" y="8917"/>
                </a:lnTo>
                <a:lnTo>
                  <a:pt x="25116" y="8606"/>
                </a:lnTo>
                <a:lnTo>
                  <a:pt x="25135" y="8275"/>
                </a:lnTo>
                <a:lnTo>
                  <a:pt x="25135" y="7944"/>
                </a:lnTo>
                <a:lnTo>
                  <a:pt x="25116" y="7632"/>
                </a:lnTo>
                <a:lnTo>
                  <a:pt x="25077" y="7301"/>
                </a:lnTo>
                <a:lnTo>
                  <a:pt x="25019" y="6990"/>
                </a:lnTo>
                <a:lnTo>
                  <a:pt x="24941" y="6659"/>
                </a:lnTo>
                <a:lnTo>
                  <a:pt x="24863" y="6347"/>
                </a:lnTo>
                <a:lnTo>
                  <a:pt x="24746" y="6055"/>
                </a:lnTo>
                <a:lnTo>
                  <a:pt x="24629" y="5744"/>
                </a:lnTo>
                <a:lnTo>
                  <a:pt x="24493" y="5451"/>
                </a:lnTo>
                <a:lnTo>
                  <a:pt x="24337" y="5159"/>
                </a:lnTo>
                <a:lnTo>
                  <a:pt x="24181" y="4867"/>
                </a:lnTo>
                <a:lnTo>
                  <a:pt x="24006" y="4595"/>
                </a:lnTo>
                <a:lnTo>
                  <a:pt x="23811" y="4322"/>
                </a:lnTo>
                <a:lnTo>
                  <a:pt x="23617" y="4050"/>
                </a:lnTo>
                <a:lnTo>
                  <a:pt x="23403" y="3816"/>
                </a:lnTo>
                <a:lnTo>
                  <a:pt x="23188" y="3563"/>
                </a:lnTo>
                <a:lnTo>
                  <a:pt x="22955" y="3329"/>
                </a:lnTo>
                <a:lnTo>
                  <a:pt x="22721" y="3115"/>
                </a:lnTo>
                <a:lnTo>
                  <a:pt x="22234" y="2687"/>
                </a:lnTo>
                <a:lnTo>
                  <a:pt x="21728" y="2278"/>
                </a:lnTo>
                <a:lnTo>
                  <a:pt x="21183" y="1908"/>
                </a:lnTo>
                <a:lnTo>
                  <a:pt x="20618" y="1577"/>
                </a:lnTo>
                <a:lnTo>
                  <a:pt x="20054" y="1246"/>
                </a:lnTo>
                <a:lnTo>
                  <a:pt x="19470" y="954"/>
                </a:lnTo>
                <a:lnTo>
                  <a:pt x="18944" y="720"/>
                </a:lnTo>
                <a:lnTo>
                  <a:pt x="18438" y="506"/>
                </a:lnTo>
                <a:lnTo>
                  <a:pt x="17893" y="331"/>
                </a:lnTo>
                <a:lnTo>
                  <a:pt x="17367" y="175"/>
                </a:lnTo>
                <a:lnTo>
                  <a:pt x="16822" y="78"/>
                </a:lnTo>
                <a:lnTo>
                  <a:pt x="16549" y="39"/>
                </a:lnTo>
                <a:lnTo>
                  <a:pt x="16277" y="0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"/>
          <p:cNvSpPr/>
          <p:nvPr/>
        </p:nvSpPr>
        <p:spPr>
          <a:xfrm>
            <a:off x="-223917" y="4500947"/>
            <a:ext cx="9918975" cy="789475"/>
          </a:xfrm>
          <a:custGeom>
            <a:avLst/>
            <a:gdLst/>
            <a:ahLst/>
            <a:cxnLst/>
            <a:rect l="l" t="t" r="r" b="b"/>
            <a:pathLst>
              <a:path w="396759" h="31579" extrusionOk="0">
                <a:moveTo>
                  <a:pt x="10009" y="24876"/>
                </a:moveTo>
                <a:cubicBezTo>
                  <a:pt x="21122" y="22400"/>
                  <a:pt x="51538" y="17193"/>
                  <a:pt x="72112" y="15351"/>
                </a:cubicBezTo>
                <a:cubicBezTo>
                  <a:pt x="92686" y="13510"/>
                  <a:pt x="113197" y="13637"/>
                  <a:pt x="133453" y="13827"/>
                </a:cubicBezTo>
                <a:cubicBezTo>
                  <a:pt x="153710" y="14018"/>
                  <a:pt x="168759" y="17320"/>
                  <a:pt x="193651" y="16494"/>
                </a:cubicBezTo>
                <a:cubicBezTo>
                  <a:pt x="218543" y="15669"/>
                  <a:pt x="260136" y="11605"/>
                  <a:pt x="282805" y="8874"/>
                </a:cubicBezTo>
                <a:cubicBezTo>
                  <a:pt x="305475" y="6144"/>
                  <a:pt x="313730" y="556"/>
                  <a:pt x="329668" y="111"/>
                </a:cubicBezTo>
                <a:cubicBezTo>
                  <a:pt x="345607" y="-333"/>
                  <a:pt x="369038" y="2207"/>
                  <a:pt x="378436" y="6207"/>
                </a:cubicBezTo>
                <a:cubicBezTo>
                  <a:pt x="387834" y="10208"/>
                  <a:pt x="385358" y="19923"/>
                  <a:pt x="386056" y="24114"/>
                </a:cubicBezTo>
                <a:cubicBezTo>
                  <a:pt x="386755" y="28305"/>
                  <a:pt x="411774" y="30464"/>
                  <a:pt x="382627" y="31353"/>
                </a:cubicBezTo>
                <a:cubicBezTo>
                  <a:pt x="353481" y="32242"/>
                  <a:pt x="264517" y="29639"/>
                  <a:pt x="211177" y="29448"/>
                </a:cubicBezTo>
                <a:cubicBezTo>
                  <a:pt x="157837" y="29258"/>
                  <a:pt x="96877" y="30083"/>
                  <a:pt x="62587" y="30210"/>
                </a:cubicBezTo>
                <a:cubicBezTo>
                  <a:pt x="28297" y="30337"/>
                  <a:pt x="14200" y="31099"/>
                  <a:pt x="5437" y="30210"/>
                </a:cubicBezTo>
                <a:cubicBezTo>
                  <a:pt x="-3326" y="29321"/>
                  <a:pt x="-1103" y="27353"/>
                  <a:pt x="10009" y="248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896" name="Google Shape;896;p4"/>
          <p:cNvGrpSpPr/>
          <p:nvPr/>
        </p:nvGrpSpPr>
        <p:grpSpPr>
          <a:xfrm>
            <a:off x="1763999" y="390192"/>
            <a:ext cx="5616002" cy="763256"/>
            <a:chOff x="1852650" y="-1049375"/>
            <a:chExt cx="5438700" cy="694500"/>
          </a:xfrm>
        </p:grpSpPr>
        <p:sp>
          <p:nvSpPr>
            <p:cNvPr id="897" name="Google Shape;897;p4"/>
            <p:cNvSpPr/>
            <p:nvPr/>
          </p:nvSpPr>
          <p:spPr>
            <a:xfrm>
              <a:off x="1852650" y="-1049375"/>
              <a:ext cx="5438700" cy="6945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1966500" y="-954125"/>
              <a:ext cx="5211000" cy="504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4"/>
          <p:cNvSpPr txBox="1">
            <a:spLocks noGrp="1"/>
          </p:cNvSpPr>
          <p:nvPr>
            <p:ph type="title"/>
          </p:nvPr>
        </p:nvSpPr>
        <p:spPr>
          <a:xfrm>
            <a:off x="720000" y="54321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4"/>
          <p:cNvSpPr txBox="1">
            <a:spLocks noGrp="1"/>
          </p:cNvSpPr>
          <p:nvPr>
            <p:ph type="body" idx="1"/>
          </p:nvPr>
        </p:nvSpPr>
        <p:spPr>
          <a:xfrm>
            <a:off x="720000" y="1192289"/>
            <a:ext cx="7704000" cy="3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rabicPeriod"/>
              <a:defRPr sz="1600"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alphaLcPeriod"/>
              <a:defRPr sz="1600"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AutoNum type="romanLcPeriod"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01" name="Google Shape;901;p4"/>
          <p:cNvSpPr/>
          <p:nvPr/>
        </p:nvSpPr>
        <p:spPr>
          <a:xfrm rot="10800000" flipH="1">
            <a:off x="0" y="5"/>
            <a:ext cx="1732911" cy="1337869"/>
          </a:xfrm>
          <a:custGeom>
            <a:avLst/>
            <a:gdLst/>
            <a:ahLst/>
            <a:cxnLst/>
            <a:rect l="l" t="t" r="r" b="b"/>
            <a:pathLst>
              <a:path w="56364" h="43515" extrusionOk="0">
                <a:moveTo>
                  <a:pt x="2765" y="1"/>
                </a:moveTo>
                <a:lnTo>
                  <a:pt x="2258" y="20"/>
                </a:lnTo>
                <a:lnTo>
                  <a:pt x="1752" y="59"/>
                </a:lnTo>
                <a:lnTo>
                  <a:pt x="1246" y="137"/>
                </a:lnTo>
                <a:lnTo>
                  <a:pt x="759" y="254"/>
                </a:lnTo>
                <a:lnTo>
                  <a:pt x="273" y="390"/>
                </a:lnTo>
                <a:lnTo>
                  <a:pt x="0" y="43515"/>
                </a:lnTo>
                <a:lnTo>
                  <a:pt x="54651" y="43515"/>
                </a:lnTo>
                <a:lnTo>
                  <a:pt x="54748" y="43067"/>
                </a:lnTo>
                <a:lnTo>
                  <a:pt x="54787" y="42853"/>
                </a:lnTo>
                <a:lnTo>
                  <a:pt x="54806" y="42639"/>
                </a:lnTo>
                <a:lnTo>
                  <a:pt x="54826" y="42425"/>
                </a:lnTo>
                <a:lnTo>
                  <a:pt x="54806" y="42211"/>
                </a:lnTo>
                <a:lnTo>
                  <a:pt x="54767" y="42016"/>
                </a:lnTo>
                <a:lnTo>
                  <a:pt x="54690" y="41802"/>
                </a:lnTo>
                <a:lnTo>
                  <a:pt x="54962" y="41626"/>
                </a:lnTo>
                <a:lnTo>
                  <a:pt x="55215" y="41412"/>
                </a:lnTo>
                <a:lnTo>
                  <a:pt x="55449" y="41159"/>
                </a:lnTo>
                <a:lnTo>
                  <a:pt x="55644" y="40906"/>
                </a:lnTo>
                <a:lnTo>
                  <a:pt x="55819" y="40614"/>
                </a:lnTo>
                <a:lnTo>
                  <a:pt x="55975" y="40322"/>
                </a:lnTo>
                <a:lnTo>
                  <a:pt x="56111" y="40010"/>
                </a:lnTo>
                <a:lnTo>
                  <a:pt x="56208" y="39679"/>
                </a:lnTo>
                <a:lnTo>
                  <a:pt x="56286" y="39368"/>
                </a:lnTo>
                <a:lnTo>
                  <a:pt x="56345" y="39037"/>
                </a:lnTo>
                <a:lnTo>
                  <a:pt x="56364" y="38706"/>
                </a:lnTo>
                <a:lnTo>
                  <a:pt x="56364" y="38356"/>
                </a:lnTo>
                <a:lnTo>
                  <a:pt x="56345" y="38025"/>
                </a:lnTo>
                <a:lnTo>
                  <a:pt x="56325" y="37694"/>
                </a:lnTo>
                <a:lnTo>
                  <a:pt x="56267" y="37363"/>
                </a:lnTo>
                <a:lnTo>
                  <a:pt x="56189" y="37032"/>
                </a:lnTo>
                <a:lnTo>
                  <a:pt x="56111" y="36701"/>
                </a:lnTo>
                <a:lnTo>
                  <a:pt x="56014" y="36370"/>
                </a:lnTo>
                <a:lnTo>
                  <a:pt x="55897" y="36058"/>
                </a:lnTo>
                <a:lnTo>
                  <a:pt x="55760" y="35747"/>
                </a:lnTo>
                <a:lnTo>
                  <a:pt x="55624" y="35435"/>
                </a:lnTo>
                <a:lnTo>
                  <a:pt x="55449" y="35143"/>
                </a:lnTo>
                <a:lnTo>
                  <a:pt x="55274" y="34851"/>
                </a:lnTo>
                <a:lnTo>
                  <a:pt x="55079" y="34578"/>
                </a:lnTo>
                <a:lnTo>
                  <a:pt x="54884" y="34306"/>
                </a:lnTo>
                <a:lnTo>
                  <a:pt x="54670" y="34033"/>
                </a:lnTo>
                <a:lnTo>
                  <a:pt x="54437" y="33800"/>
                </a:lnTo>
                <a:lnTo>
                  <a:pt x="54183" y="33566"/>
                </a:lnTo>
                <a:lnTo>
                  <a:pt x="53930" y="33352"/>
                </a:lnTo>
                <a:lnTo>
                  <a:pt x="53658" y="33157"/>
                </a:lnTo>
                <a:lnTo>
                  <a:pt x="53366" y="32963"/>
                </a:lnTo>
                <a:lnTo>
                  <a:pt x="53074" y="32807"/>
                </a:lnTo>
                <a:lnTo>
                  <a:pt x="52762" y="32670"/>
                </a:lnTo>
                <a:lnTo>
                  <a:pt x="52451" y="32534"/>
                </a:lnTo>
                <a:lnTo>
                  <a:pt x="52120" y="32437"/>
                </a:lnTo>
                <a:lnTo>
                  <a:pt x="51789" y="32359"/>
                </a:lnTo>
                <a:lnTo>
                  <a:pt x="51458" y="32301"/>
                </a:lnTo>
                <a:lnTo>
                  <a:pt x="51127" y="32281"/>
                </a:lnTo>
                <a:lnTo>
                  <a:pt x="50776" y="32262"/>
                </a:lnTo>
                <a:lnTo>
                  <a:pt x="50445" y="32281"/>
                </a:lnTo>
                <a:lnTo>
                  <a:pt x="50114" y="32320"/>
                </a:lnTo>
                <a:lnTo>
                  <a:pt x="49783" y="32378"/>
                </a:lnTo>
                <a:lnTo>
                  <a:pt x="49452" y="32456"/>
                </a:lnTo>
                <a:lnTo>
                  <a:pt x="49141" y="32573"/>
                </a:lnTo>
                <a:lnTo>
                  <a:pt x="48829" y="32709"/>
                </a:lnTo>
                <a:lnTo>
                  <a:pt x="48537" y="32865"/>
                </a:lnTo>
                <a:lnTo>
                  <a:pt x="48245" y="33040"/>
                </a:lnTo>
                <a:lnTo>
                  <a:pt x="47973" y="33255"/>
                </a:lnTo>
                <a:lnTo>
                  <a:pt x="48051" y="32846"/>
                </a:lnTo>
                <a:lnTo>
                  <a:pt x="48051" y="32632"/>
                </a:lnTo>
                <a:lnTo>
                  <a:pt x="48051" y="32437"/>
                </a:lnTo>
                <a:lnTo>
                  <a:pt x="48051" y="32242"/>
                </a:lnTo>
                <a:lnTo>
                  <a:pt x="48031" y="32047"/>
                </a:lnTo>
                <a:lnTo>
                  <a:pt x="47992" y="31872"/>
                </a:lnTo>
                <a:lnTo>
                  <a:pt x="47934" y="31678"/>
                </a:lnTo>
                <a:lnTo>
                  <a:pt x="47875" y="31502"/>
                </a:lnTo>
                <a:lnTo>
                  <a:pt x="47797" y="31347"/>
                </a:lnTo>
                <a:lnTo>
                  <a:pt x="47700" y="31171"/>
                </a:lnTo>
                <a:lnTo>
                  <a:pt x="47603" y="31016"/>
                </a:lnTo>
                <a:lnTo>
                  <a:pt x="47486" y="30879"/>
                </a:lnTo>
                <a:lnTo>
                  <a:pt x="47330" y="30743"/>
                </a:lnTo>
                <a:lnTo>
                  <a:pt x="47194" y="30607"/>
                </a:lnTo>
                <a:lnTo>
                  <a:pt x="47019" y="30490"/>
                </a:lnTo>
                <a:lnTo>
                  <a:pt x="46824" y="30393"/>
                </a:lnTo>
                <a:lnTo>
                  <a:pt x="46649" y="30295"/>
                </a:lnTo>
                <a:lnTo>
                  <a:pt x="46454" y="30237"/>
                </a:lnTo>
                <a:lnTo>
                  <a:pt x="46240" y="30178"/>
                </a:lnTo>
                <a:lnTo>
                  <a:pt x="46045" y="30120"/>
                </a:lnTo>
                <a:lnTo>
                  <a:pt x="45831" y="30100"/>
                </a:lnTo>
                <a:lnTo>
                  <a:pt x="45617" y="30081"/>
                </a:lnTo>
                <a:lnTo>
                  <a:pt x="45403" y="30081"/>
                </a:lnTo>
                <a:lnTo>
                  <a:pt x="45208" y="30100"/>
                </a:lnTo>
                <a:lnTo>
                  <a:pt x="44994" y="30139"/>
                </a:lnTo>
                <a:lnTo>
                  <a:pt x="44799" y="30178"/>
                </a:lnTo>
                <a:lnTo>
                  <a:pt x="44585" y="30237"/>
                </a:lnTo>
                <a:lnTo>
                  <a:pt x="44390" y="30315"/>
                </a:lnTo>
                <a:lnTo>
                  <a:pt x="44215" y="30412"/>
                </a:lnTo>
                <a:lnTo>
                  <a:pt x="44020" y="30509"/>
                </a:lnTo>
                <a:lnTo>
                  <a:pt x="43845" y="30646"/>
                </a:lnTo>
                <a:lnTo>
                  <a:pt x="43962" y="30159"/>
                </a:lnTo>
                <a:lnTo>
                  <a:pt x="44059" y="29692"/>
                </a:lnTo>
                <a:lnTo>
                  <a:pt x="44137" y="29205"/>
                </a:lnTo>
                <a:lnTo>
                  <a:pt x="44176" y="28718"/>
                </a:lnTo>
                <a:lnTo>
                  <a:pt x="44215" y="28231"/>
                </a:lnTo>
                <a:lnTo>
                  <a:pt x="44215" y="27745"/>
                </a:lnTo>
                <a:lnTo>
                  <a:pt x="44196" y="27258"/>
                </a:lnTo>
                <a:lnTo>
                  <a:pt x="44176" y="26771"/>
                </a:lnTo>
                <a:lnTo>
                  <a:pt x="44118" y="26304"/>
                </a:lnTo>
                <a:lnTo>
                  <a:pt x="44020" y="25817"/>
                </a:lnTo>
                <a:lnTo>
                  <a:pt x="43923" y="25350"/>
                </a:lnTo>
                <a:lnTo>
                  <a:pt x="43787" y="24883"/>
                </a:lnTo>
                <a:lnTo>
                  <a:pt x="43612" y="24435"/>
                </a:lnTo>
                <a:lnTo>
                  <a:pt x="43436" y="24007"/>
                </a:lnTo>
                <a:lnTo>
                  <a:pt x="43222" y="23559"/>
                </a:lnTo>
                <a:lnTo>
                  <a:pt x="42969" y="23150"/>
                </a:lnTo>
                <a:lnTo>
                  <a:pt x="42696" y="22741"/>
                </a:lnTo>
                <a:lnTo>
                  <a:pt x="42404" y="22371"/>
                </a:lnTo>
                <a:lnTo>
                  <a:pt x="42073" y="22001"/>
                </a:lnTo>
                <a:lnTo>
                  <a:pt x="41723" y="21670"/>
                </a:lnTo>
                <a:lnTo>
                  <a:pt x="41334" y="21359"/>
                </a:lnTo>
                <a:lnTo>
                  <a:pt x="40944" y="21086"/>
                </a:lnTo>
                <a:lnTo>
                  <a:pt x="40535" y="20833"/>
                </a:lnTo>
                <a:lnTo>
                  <a:pt x="40088" y="20599"/>
                </a:lnTo>
                <a:lnTo>
                  <a:pt x="39659" y="20405"/>
                </a:lnTo>
                <a:lnTo>
                  <a:pt x="39192" y="20268"/>
                </a:lnTo>
                <a:lnTo>
                  <a:pt x="38725" y="20132"/>
                </a:lnTo>
                <a:lnTo>
                  <a:pt x="38257" y="20054"/>
                </a:lnTo>
                <a:lnTo>
                  <a:pt x="37790" y="20015"/>
                </a:lnTo>
                <a:lnTo>
                  <a:pt x="37303" y="20015"/>
                </a:lnTo>
                <a:lnTo>
                  <a:pt x="36836" y="20074"/>
                </a:lnTo>
                <a:lnTo>
                  <a:pt x="36369" y="20152"/>
                </a:lnTo>
                <a:lnTo>
                  <a:pt x="36116" y="20229"/>
                </a:lnTo>
                <a:lnTo>
                  <a:pt x="35863" y="20307"/>
                </a:lnTo>
                <a:lnTo>
                  <a:pt x="35629" y="20385"/>
                </a:lnTo>
                <a:lnTo>
                  <a:pt x="35376" y="20502"/>
                </a:lnTo>
                <a:lnTo>
                  <a:pt x="34909" y="20736"/>
                </a:lnTo>
                <a:lnTo>
                  <a:pt x="34480" y="21008"/>
                </a:lnTo>
                <a:lnTo>
                  <a:pt x="34052" y="21300"/>
                </a:lnTo>
                <a:lnTo>
                  <a:pt x="33643" y="21651"/>
                </a:lnTo>
                <a:lnTo>
                  <a:pt x="33273" y="22001"/>
                </a:lnTo>
                <a:lnTo>
                  <a:pt x="32923" y="22391"/>
                </a:lnTo>
                <a:lnTo>
                  <a:pt x="32592" y="22799"/>
                </a:lnTo>
                <a:lnTo>
                  <a:pt x="32280" y="23228"/>
                </a:lnTo>
                <a:lnTo>
                  <a:pt x="31988" y="23656"/>
                </a:lnTo>
                <a:lnTo>
                  <a:pt x="31716" y="24104"/>
                </a:lnTo>
                <a:lnTo>
                  <a:pt x="31463" y="24571"/>
                </a:lnTo>
                <a:lnTo>
                  <a:pt x="31229" y="25038"/>
                </a:lnTo>
                <a:lnTo>
                  <a:pt x="30995" y="25506"/>
                </a:lnTo>
                <a:lnTo>
                  <a:pt x="30845" y="25833"/>
                </a:lnTo>
                <a:lnTo>
                  <a:pt x="30845" y="25833"/>
                </a:lnTo>
                <a:lnTo>
                  <a:pt x="30879" y="25700"/>
                </a:lnTo>
                <a:lnTo>
                  <a:pt x="30917" y="25545"/>
                </a:lnTo>
                <a:lnTo>
                  <a:pt x="30937" y="25369"/>
                </a:lnTo>
                <a:lnTo>
                  <a:pt x="30937" y="25194"/>
                </a:lnTo>
                <a:lnTo>
                  <a:pt x="30917" y="25038"/>
                </a:lnTo>
                <a:lnTo>
                  <a:pt x="30879" y="24883"/>
                </a:lnTo>
                <a:lnTo>
                  <a:pt x="30840" y="24766"/>
                </a:lnTo>
                <a:lnTo>
                  <a:pt x="30762" y="24649"/>
                </a:lnTo>
                <a:lnTo>
                  <a:pt x="30684" y="24552"/>
                </a:lnTo>
                <a:lnTo>
                  <a:pt x="30489" y="24376"/>
                </a:lnTo>
                <a:lnTo>
                  <a:pt x="30294" y="24221"/>
                </a:lnTo>
                <a:lnTo>
                  <a:pt x="30061" y="24084"/>
                </a:lnTo>
                <a:lnTo>
                  <a:pt x="29847" y="23968"/>
                </a:lnTo>
                <a:lnTo>
                  <a:pt x="29613" y="23890"/>
                </a:lnTo>
                <a:lnTo>
                  <a:pt x="29399" y="23812"/>
                </a:lnTo>
                <a:lnTo>
                  <a:pt x="29165" y="23753"/>
                </a:lnTo>
                <a:lnTo>
                  <a:pt x="28912" y="23715"/>
                </a:lnTo>
                <a:lnTo>
                  <a:pt x="28678" y="23676"/>
                </a:lnTo>
                <a:lnTo>
                  <a:pt x="28192" y="23676"/>
                </a:lnTo>
                <a:lnTo>
                  <a:pt x="27958" y="23715"/>
                </a:lnTo>
                <a:lnTo>
                  <a:pt x="27724" y="23753"/>
                </a:lnTo>
                <a:lnTo>
                  <a:pt x="27491" y="23812"/>
                </a:lnTo>
                <a:lnTo>
                  <a:pt x="27257" y="23870"/>
                </a:lnTo>
                <a:lnTo>
                  <a:pt x="27024" y="23968"/>
                </a:lnTo>
                <a:lnTo>
                  <a:pt x="26809" y="24065"/>
                </a:lnTo>
                <a:lnTo>
                  <a:pt x="26595" y="24182"/>
                </a:lnTo>
                <a:lnTo>
                  <a:pt x="26401" y="24318"/>
                </a:lnTo>
                <a:lnTo>
                  <a:pt x="26401" y="24318"/>
                </a:lnTo>
                <a:lnTo>
                  <a:pt x="26790" y="24026"/>
                </a:lnTo>
                <a:lnTo>
                  <a:pt x="27179" y="23753"/>
                </a:lnTo>
                <a:lnTo>
                  <a:pt x="27355" y="23598"/>
                </a:lnTo>
                <a:lnTo>
                  <a:pt x="27510" y="23442"/>
                </a:lnTo>
                <a:lnTo>
                  <a:pt x="27647" y="23247"/>
                </a:lnTo>
                <a:lnTo>
                  <a:pt x="27783" y="23033"/>
                </a:lnTo>
                <a:lnTo>
                  <a:pt x="27880" y="22819"/>
                </a:lnTo>
                <a:lnTo>
                  <a:pt x="27939" y="22585"/>
                </a:lnTo>
                <a:lnTo>
                  <a:pt x="27997" y="22332"/>
                </a:lnTo>
                <a:lnTo>
                  <a:pt x="28036" y="22079"/>
                </a:lnTo>
                <a:lnTo>
                  <a:pt x="28036" y="21845"/>
                </a:lnTo>
                <a:lnTo>
                  <a:pt x="28017" y="21592"/>
                </a:lnTo>
                <a:lnTo>
                  <a:pt x="27958" y="21359"/>
                </a:lnTo>
                <a:lnTo>
                  <a:pt x="27880" y="21125"/>
                </a:lnTo>
                <a:lnTo>
                  <a:pt x="27763" y="20911"/>
                </a:lnTo>
                <a:lnTo>
                  <a:pt x="27608" y="20716"/>
                </a:lnTo>
                <a:lnTo>
                  <a:pt x="27432" y="20541"/>
                </a:lnTo>
                <a:lnTo>
                  <a:pt x="27238" y="20385"/>
                </a:lnTo>
                <a:lnTo>
                  <a:pt x="27024" y="20268"/>
                </a:lnTo>
                <a:lnTo>
                  <a:pt x="26790" y="20191"/>
                </a:lnTo>
                <a:lnTo>
                  <a:pt x="26556" y="20152"/>
                </a:lnTo>
                <a:lnTo>
                  <a:pt x="26303" y="20152"/>
                </a:lnTo>
                <a:lnTo>
                  <a:pt x="26693" y="19743"/>
                </a:lnTo>
                <a:lnTo>
                  <a:pt x="27063" y="19295"/>
                </a:lnTo>
                <a:lnTo>
                  <a:pt x="27413" y="18847"/>
                </a:lnTo>
                <a:lnTo>
                  <a:pt x="27763" y="18399"/>
                </a:lnTo>
                <a:lnTo>
                  <a:pt x="28094" y="17932"/>
                </a:lnTo>
                <a:lnTo>
                  <a:pt x="28406" y="17465"/>
                </a:lnTo>
                <a:lnTo>
                  <a:pt x="28717" y="16978"/>
                </a:lnTo>
                <a:lnTo>
                  <a:pt x="29009" y="16491"/>
                </a:lnTo>
                <a:lnTo>
                  <a:pt x="29282" y="15985"/>
                </a:lnTo>
                <a:lnTo>
                  <a:pt x="29535" y="15479"/>
                </a:lnTo>
                <a:lnTo>
                  <a:pt x="29769" y="14973"/>
                </a:lnTo>
                <a:lnTo>
                  <a:pt x="29983" y="14447"/>
                </a:lnTo>
                <a:lnTo>
                  <a:pt x="30178" y="13902"/>
                </a:lnTo>
                <a:lnTo>
                  <a:pt x="30353" y="13357"/>
                </a:lnTo>
                <a:lnTo>
                  <a:pt x="30489" y="12812"/>
                </a:lnTo>
                <a:lnTo>
                  <a:pt x="30625" y="12266"/>
                </a:lnTo>
                <a:lnTo>
                  <a:pt x="30723" y="11702"/>
                </a:lnTo>
                <a:lnTo>
                  <a:pt x="30781" y="11137"/>
                </a:lnTo>
                <a:lnTo>
                  <a:pt x="30801" y="10553"/>
                </a:lnTo>
                <a:lnTo>
                  <a:pt x="30801" y="9989"/>
                </a:lnTo>
                <a:lnTo>
                  <a:pt x="30762" y="9404"/>
                </a:lnTo>
                <a:lnTo>
                  <a:pt x="30684" y="8840"/>
                </a:lnTo>
                <a:lnTo>
                  <a:pt x="30567" y="8275"/>
                </a:lnTo>
                <a:lnTo>
                  <a:pt x="30411" y="7730"/>
                </a:lnTo>
                <a:lnTo>
                  <a:pt x="30236" y="7185"/>
                </a:lnTo>
                <a:lnTo>
                  <a:pt x="30002" y="6679"/>
                </a:lnTo>
                <a:lnTo>
                  <a:pt x="29749" y="6172"/>
                </a:lnTo>
                <a:lnTo>
                  <a:pt x="29457" y="5705"/>
                </a:lnTo>
                <a:lnTo>
                  <a:pt x="29126" y="5257"/>
                </a:lnTo>
                <a:lnTo>
                  <a:pt x="28951" y="5043"/>
                </a:lnTo>
                <a:lnTo>
                  <a:pt x="28756" y="4829"/>
                </a:lnTo>
                <a:lnTo>
                  <a:pt x="28562" y="4634"/>
                </a:lnTo>
                <a:lnTo>
                  <a:pt x="28347" y="4440"/>
                </a:lnTo>
                <a:lnTo>
                  <a:pt x="28133" y="4264"/>
                </a:lnTo>
                <a:lnTo>
                  <a:pt x="27919" y="4089"/>
                </a:lnTo>
                <a:lnTo>
                  <a:pt x="27686" y="3934"/>
                </a:lnTo>
                <a:lnTo>
                  <a:pt x="27452" y="3797"/>
                </a:lnTo>
                <a:lnTo>
                  <a:pt x="27218" y="3661"/>
                </a:lnTo>
                <a:lnTo>
                  <a:pt x="26985" y="3544"/>
                </a:lnTo>
                <a:lnTo>
                  <a:pt x="26478" y="3330"/>
                </a:lnTo>
                <a:lnTo>
                  <a:pt x="25972" y="3155"/>
                </a:lnTo>
                <a:lnTo>
                  <a:pt x="25447" y="3018"/>
                </a:lnTo>
                <a:lnTo>
                  <a:pt x="24921" y="2921"/>
                </a:lnTo>
                <a:lnTo>
                  <a:pt x="24376" y="2863"/>
                </a:lnTo>
                <a:lnTo>
                  <a:pt x="23831" y="2863"/>
                </a:lnTo>
                <a:lnTo>
                  <a:pt x="23285" y="2882"/>
                </a:lnTo>
                <a:lnTo>
                  <a:pt x="22740" y="2941"/>
                </a:lnTo>
                <a:lnTo>
                  <a:pt x="22195" y="3018"/>
                </a:lnTo>
                <a:lnTo>
                  <a:pt x="21650" y="3155"/>
                </a:lnTo>
                <a:lnTo>
                  <a:pt x="21124" y="3310"/>
                </a:lnTo>
                <a:lnTo>
                  <a:pt x="20618" y="3505"/>
                </a:lnTo>
                <a:lnTo>
                  <a:pt x="20112" y="3739"/>
                </a:lnTo>
                <a:lnTo>
                  <a:pt x="19625" y="3992"/>
                </a:lnTo>
                <a:lnTo>
                  <a:pt x="19177" y="4245"/>
                </a:lnTo>
                <a:lnTo>
                  <a:pt x="18749" y="4537"/>
                </a:lnTo>
                <a:lnTo>
                  <a:pt x="18340" y="4849"/>
                </a:lnTo>
                <a:lnTo>
                  <a:pt x="17951" y="5180"/>
                </a:lnTo>
                <a:lnTo>
                  <a:pt x="17581" y="5530"/>
                </a:lnTo>
                <a:lnTo>
                  <a:pt x="17211" y="5880"/>
                </a:lnTo>
                <a:lnTo>
                  <a:pt x="16861" y="6270"/>
                </a:lnTo>
                <a:lnTo>
                  <a:pt x="16530" y="6659"/>
                </a:lnTo>
                <a:lnTo>
                  <a:pt x="16218" y="7068"/>
                </a:lnTo>
                <a:lnTo>
                  <a:pt x="15907" y="7477"/>
                </a:lnTo>
                <a:lnTo>
                  <a:pt x="15614" y="7905"/>
                </a:lnTo>
                <a:lnTo>
                  <a:pt x="15342" y="8353"/>
                </a:lnTo>
                <a:lnTo>
                  <a:pt x="15069" y="8801"/>
                </a:lnTo>
                <a:lnTo>
                  <a:pt x="14836" y="9249"/>
                </a:lnTo>
                <a:lnTo>
                  <a:pt x="14583" y="9716"/>
                </a:lnTo>
                <a:lnTo>
                  <a:pt x="14368" y="10183"/>
                </a:lnTo>
                <a:lnTo>
                  <a:pt x="14368" y="10183"/>
                </a:lnTo>
                <a:lnTo>
                  <a:pt x="14407" y="10008"/>
                </a:lnTo>
                <a:lnTo>
                  <a:pt x="14427" y="9813"/>
                </a:lnTo>
                <a:lnTo>
                  <a:pt x="14446" y="9619"/>
                </a:lnTo>
                <a:lnTo>
                  <a:pt x="14427" y="9443"/>
                </a:lnTo>
                <a:lnTo>
                  <a:pt x="14388" y="9249"/>
                </a:lnTo>
                <a:lnTo>
                  <a:pt x="14349" y="9054"/>
                </a:lnTo>
                <a:lnTo>
                  <a:pt x="14291" y="8859"/>
                </a:lnTo>
                <a:lnTo>
                  <a:pt x="14213" y="8684"/>
                </a:lnTo>
                <a:lnTo>
                  <a:pt x="14135" y="8509"/>
                </a:lnTo>
                <a:lnTo>
                  <a:pt x="14018" y="8334"/>
                </a:lnTo>
                <a:lnTo>
                  <a:pt x="13901" y="8178"/>
                </a:lnTo>
                <a:lnTo>
                  <a:pt x="13784" y="8042"/>
                </a:lnTo>
                <a:lnTo>
                  <a:pt x="13648" y="7905"/>
                </a:lnTo>
                <a:lnTo>
                  <a:pt x="13492" y="7769"/>
                </a:lnTo>
                <a:lnTo>
                  <a:pt x="13337" y="7672"/>
                </a:lnTo>
                <a:lnTo>
                  <a:pt x="13161" y="7574"/>
                </a:lnTo>
                <a:lnTo>
                  <a:pt x="12967" y="7496"/>
                </a:lnTo>
                <a:lnTo>
                  <a:pt x="12752" y="7438"/>
                </a:lnTo>
                <a:lnTo>
                  <a:pt x="12538" y="7399"/>
                </a:lnTo>
                <a:lnTo>
                  <a:pt x="12091" y="7399"/>
                </a:lnTo>
                <a:lnTo>
                  <a:pt x="11876" y="7438"/>
                </a:lnTo>
                <a:lnTo>
                  <a:pt x="11662" y="7496"/>
                </a:lnTo>
                <a:lnTo>
                  <a:pt x="11448" y="7574"/>
                </a:lnTo>
                <a:lnTo>
                  <a:pt x="11253" y="7672"/>
                </a:lnTo>
                <a:lnTo>
                  <a:pt x="11059" y="7788"/>
                </a:lnTo>
                <a:lnTo>
                  <a:pt x="10883" y="7925"/>
                </a:lnTo>
                <a:lnTo>
                  <a:pt x="10728" y="8081"/>
                </a:lnTo>
                <a:lnTo>
                  <a:pt x="10572" y="8236"/>
                </a:lnTo>
                <a:lnTo>
                  <a:pt x="10455" y="8411"/>
                </a:lnTo>
                <a:lnTo>
                  <a:pt x="10338" y="8606"/>
                </a:lnTo>
                <a:lnTo>
                  <a:pt x="10260" y="8820"/>
                </a:lnTo>
                <a:lnTo>
                  <a:pt x="10338" y="8567"/>
                </a:lnTo>
                <a:lnTo>
                  <a:pt x="10397" y="8334"/>
                </a:lnTo>
                <a:lnTo>
                  <a:pt x="10513" y="7847"/>
                </a:lnTo>
                <a:lnTo>
                  <a:pt x="10552" y="7341"/>
                </a:lnTo>
                <a:lnTo>
                  <a:pt x="10572" y="6854"/>
                </a:lnTo>
                <a:lnTo>
                  <a:pt x="10552" y="6348"/>
                </a:lnTo>
                <a:lnTo>
                  <a:pt x="10475" y="5861"/>
                </a:lnTo>
                <a:lnTo>
                  <a:pt x="10377" y="5374"/>
                </a:lnTo>
                <a:lnTo>
                  <a:pt x="10241" y="4888"/>
                </a:lnTo>
                <a:lnTo>
                  <a:pt x="10066" y="4401"/>
                </a:lnTo>
                <a:lnTo>
                  <a:pt x="9852" y="3953"/>
                </a:lnTo>
                <a:lnTo>
                  <a:pt x="9598" y="3505"/>
                </a:lnTo>
                <a:lnTo>
                  <a:pt x="9326" y="3077"/>
                </a:lnTo>
                <a:lnTo>
                  <a:pt x="9034" y="2668"/>
                </a:lnTo>
                <a:lnTo>
                  <a:pt x="8683" y="2298"/>
                </a:lnTo>
                <a:lnTo>
                  <a:pt x="8333" y="1948"/>
                </a:lnTo>
                <a:lnTo>
                  <a:pt x="7944" y="1617"/>
                </a:lnTo>
                <a:lnTo>
                  <a:pt x="7535" y="1325"/>
                </a:lnTo>
                <a:lnTo>
                  <a:pt x="7106" y="1052"/>
                </a:lnTo>
                <a:lnTo>
                  <a:pt x="6678" y="818"/>
                </a:lnTo>
                <a:lnTo>
                  <a:pt x="6211" y="624"/>
                </a:lnTo>
                <a:lnTo>
                  <a:pt x="5743" y="448"/>
                </a:lnTo>
                <a:lnTo>
                  <a:pt x="5257" y="293"/>
                </a:lnTo>
                <a:lnTo>
                  <a:pt x="4770" y="176"/>
                </a:lnTo>
                <a:lnTo>
                  <a:pt x="4283" y="79"/>
                </a:lnTo>
                <a:lnTo>
                  <a:pt x="3777" y="20"/>
                </a:lnTo>
                <a:lnTo>
                  <a:pt x="3271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4"/>
          <p:cNvGrpSpPr/>
          <p:nvPr/>
        </p:nvGrpSpPr>
        <p:grpSpPr>
          <a:xfrm>
            <a:off x="2374650" y="1"/>
            <a:ext cx="4394700" cy="390639"/>
            <a:chOff x="2374650" y="1"/>
            <a:chExt cx="4394700" cy="390639"/>
          </a:xfrm>
        </p:grpSpPr>
        <p:grpSp>
          <p:nvGrpSpPr>
            <p:cNvPr id="903" name="Google Shape;903;p4"/>
            <p:cNvGrpSpPr/>
            <p:nvPr/>
          </p:nvGrpSpPr>
          <p:grpSpPr>
            <a:xfrm>
              <a:off x="2374650" y="1"/>
              <a:ext cx="203700" cy="390639"/>
              <a:chOff x="2498075" y="1"/>
              <a:chExt cx="203700" cy="390639"/>
            </a:xfrm>
          </p:grpSpPr>
          <p:sp>
            <p:nvSpPr>
              <p:cNvPr id="904" name="Google Shape;904;p4"/>
              <p:cNvSpPr/>
              <p:nvPr/>
            </p:nvSpPr>
            <p:spPr>
              <a:xfrm>
                <a:off x="2544125" y="1"/>
                <a:ext cx="111600" cy="390600"/>
              </a:xfrm>
              <a:prstGeom prst="rect">
                <a:avLst/>
              </a:pr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"/>
              <p:cNvSpPr/>
              <p:nvPr/>
            </p:nvSpPr>
            <p:spPr>
              <a:xfrm>
                <a:off x="2498075" y="283539"/>
                <a:ext cx="203700" cy="10710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4"/>
            <p:cNvGrpSpPr/>
            <p:nvPr/>
          </p:nvGrpSpPr>
          <p:grpSpPr>
            <a:xfrm>
              <a:off x="6565650" y="1"/>
              <a:ext cx="203700" cy="390639"/>
              <a:chOff x="2498075" y="1"/>
              <a:chExt cx="203700" cy="390639"/>
            </a:xfrm>
          </p:grpSpPr>
          <p:sp>
            <p:nvSpPr>
              <p:cNvPr id="907" name="Google Shape;907;p4"/>
              <p:cNvSpPr/>
              <p:nvPr/>
            </p:nvSpPr>
            <p:spPr>
              <a:xfrm>
                <a:off x="2544125" y="1"/>
                <a:ext cx="111600" cy="390600"/>
              </a:xfrm>
              <a:prstGeom prst="rect">
                <a:avLst/>
              </a:pr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"/>
              <p:cNvSpPr/>
              <p:nvPr/>
            </p:nvSpPr>
            <p:spPr>
              <a:xfrm>
                <a:off x="2498075" y="283539"/>
                <a:ext cx="203700" cy="10710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9" name="Google Shape;909;p4"/>
          <p:cNvGrpSpPr/>
          <p:nvPr/>
        </p:nvGrpSpPr>
        <p:grpSpPr>
          <a:xfrm>
            <a:off x="7663988" y="390751"/>
            <a:ext cx="1417982" cy="253869"/>
            <a:chOff x="4978150" y="-1969200"/>
            <a:chExt cx="2767875" cy="495450"/>
          </a:xfrm>
        </p:grpSpPr>
        <p:sp>
          <p:nvSpPr>
            <p:cNvPr id="910" name="Google Shape;910;p4"/>
            <p:cNvSpPr/>
            <p:nvPr/>
          </p:nvSpPr>
          <p:spPr>
            <a:xfrm>
              <a:off x="4978150" y="-1969200"/>
              <a:ext cx="2767875" cy="495450"/>
            </a:xfrm>
            <a:custGeom>
              <a:avLst/>
              <a:gdLst/>
              <a:ahLst/>
              <a:cxnLst/>
              <a:rect l="l" t="t" r="r" b="b"/>
              <a:pathLst>
                <a:path w="110715" h="19818" extrusionOk="0">
                  <a:moveTo>
                    <a:pt x="42379" y="0"/>
                  </a:moveTo>
                  <a:lnTo>
                    <a:pt x="41755" y="50"/>
                  </a:lnTo>
                  <a:lnTo>
                    <a:pt x="41131" y="100"/>
                  </a:lnTo>
                  <a:lnTo>
                    <a:pt x="40507" y="175"/>
                  </a:lnTo>
                  <a:lnTo>
                    <a:pt x="39908" y="275"/>
                  </a:lnTo>
                  <a:lnTo>
                    <a:pt x="39309" y="400"/>
                  </a:lnTo>
                  <a:lnTo>
                    <a:pt x="38710" y="549"/>
                  </a:lnTo>
                  <a:lnTo>
                    <a:pt x="38111" y="724"/>
                  </a:lnTo>
                  <a:lnTo>
                    <a:pt x="37537" y="899"/>
                  </a:lnTo>
                  <a:lnTo>
                    <a:pt x="36963" y="1099"/>
                  </a:lnTo>
                  <a:lnTo>
                    <a:pt x="36414" y="1323"/>
                  </a:lnTo>
                  <a:lnTo>
                    <a:pt x="35865" y="1573"/>
                  </a:lnTo>
                  <a:lnTo>
                    <a:pt x="35316" y="1822"/>
                  </a:lnTo>
                  <a:lnTo>
                    <a:pt x="34792" y="2097"/>
                  </a:lnTo>
                  <a:lnTo>
                    <a:pt x="34293" y="2396"/>
                  </a:lnTo>
                  <a:lnTo>
                    <a:pt x="33769" y="2721"/>
                  </a:lnTo>
                  <a:lnTo>
                    <a:pt x="33294" y="3045"/>
                  </a:lnTo>
                  <a:lnTo>
                    <a:pt x="32795" y="3395"/>
                  </a:lnTo>
                  <a:lnTo>
                    <a:pt x="32346" y="3769"/>
                  </a:lnTo>
                  <a:lnTo>
                    <a:pt x="31872" y="4143"/>
                  </a:lnTo>
                  <a:lnTo>
                    <a:pt x="31447" y="4543"/>
                  </a:lnTo>
                  <a:lnTo>
                    <a:pt x="30998" y="4942"/>
                  </a:lnTo>
                  <a:lnTo>
                    <a:pt x="30599" y="5366"/>
                  </a:lnTo>
                  <a:lnTo>
                    <a:pt x="30200" y="5816"/>
                  </a:lnTo>
                  <a:lnTo>
                    <a:pt x="29825" y="6265"/>
                  </a:lnTo>
                  <a:lnTo>
                    <a:pt x="29451" y="6739"/>
                  </a:lnTo>
                  <a:lnTo>
                    <a:pt x="29101" y="7213"/>
                  </a:lnTo>
                  <a:lnTo>
                    <a:pt x="28752" y="7713"/>
                  </a:lnTo>
                  <a:lnTo>
                    <a:pt x="28428" y="8212"/>
                  </a:lnTo>
                  <a:lnTo>
                    <a:pt x="28128" y="8711"/>
                  </a:lnTo>
                  <a:lnTo>
                    <a:pt x="27853" y="9235"/>
                  </a:lnTo>
                  <a:lnTo>
                    <a:pt x="27579" y="9784"/>
                  </a:lnTo>
                  <a:lnTo>
                    <a:pt x="27304" y="9510"/>
                  </a:lnTo>
                  <a:lnTo>
                    <a:pt x="27030" y="9260"/>
                  </a:lnTo>
                  <a:lnTo>
                    <a:pt x="26730" y="9035"/>
                  </a:lnTo>
                  <a:lnTo>
                    <a:pt x="26406" y="8811"/>
                  </a:lnTo>
                  <a:lnTo>
                    <a:pt x="26081" y="8586"/>
                  </a:lnTo>
                  <a:lnTo>
                    <a:pt x="25757" y="8411"/>
                  </a:lnTo>
                  <a:lnTo>
                    <a:pt x="25408" y="8212"/>
                  </a:lnTo>
                  <a:lnTo>
                    <a:pt x="25058" y="8062"/>
                  </a:lnTo>
                  <a:lnTo>
                    <a:pt x="24684" y="7912"/>
                  </a:lnTo>
                  <a:lnTo>
                    <a:pt x="24334" y="7787"/>
                  </a:lnTo>
                  <a:lnTo>
                    <a:pt x="23935" y="7688"/>
                  </a:lnTo>
                  <a:lnTo>
                    <a:pt x="23561" y="7588"/>
                  </a:lnTo>
                  <a:lnTo>
                    <a:pt x="23161" y="7538"/>
                  </a:lnTo>
                  <a:lnTo>
                    <a:pt x="22762" y="7463"/>
                  </a:lnTo>
                  <a:lnTo>
                    <a:pt x="22363" y="7438"/>
                  </a:lnTo>
                  <a:lnTo>
                    <a:pt x="21539" y="7438"/>
                  </a:lnTo>
                  <a:lnTo>
                    <a:pt x="21140" y="7463"/>
                  </a:lnTo>
                  <a:lnTo>
                    <a:pt x="20740" y="7513"/>
                  </a:lnTo>
                  <a:lnTo>
                    <a:pt x="20366" y="7588"/>
                  </a:lnTo>
                  <a:lnTo>
                    <a:pt x="19967" y="7688"/>
                  </a:lnTo>
                  <a:lnTo>
                    <a:pt x="19592" y="7787"/>
                  </a:lnTo>
                  <a:lnTo>
                    <a:pt x="19218" y="7912"/>
                  </a:lnTo>
                  <a:lnTo>
                    <a:pt x="18868" y="8062"/>
                  </a:lnTo>
                  <a:lnTo>
                    <a:pt x="18519" y="8212"/>
                  </a:lnTo>
                  <a:lnTo>
                    <a:pt x="18170" y="8386"/>
                  </a:lnTo>
                  <a:lnTo>
                    <a:pt x="17845" y="8586"/>
                  </a:lnTo>
                  <a:lnTo>
                    <a:pt x="17521" y="8786"/>
                  </a:lnTo>
                  <a:lnTo>
                    <a:pt x="17196" y="9010"/>
                  </a:lnTo>
                  <a:lnTo>
                    <a:pt x="16897" y="9235"/>
                  </a:lnTo>
                  <a:lnTo>
                    <a:pt x="16622" y="9485"/>
                  </a:lnTo>
                  <a:lnTo>
                    <a:pt x="16348" y="9759"/>
                  </a:lnTo>
                  <a:lnTo>
                    <a:pt x="16073" y="10034"/>
                  </a:lnTo>
                  <a:lnTo>
                    <a:pt x="15824" y="10308"/>
                  </a:lnTo>
                  <a:lnTo>
                    <a:pt x="15599" y="10608"/>
                  </a:lnTo>
                  <a:lnTo>
                    <a:pt x="15374" y="10932"/>
                  </a:lnTo>
                  <a:lnTo>
                    <a:pt x="15175" y="11257"/>
                  </a:lnTo>
                  <a:lnTo>
                    <a:pt x="14975" y="11581"/>
                  </a:lnTo>
                  <a:lnTo>
                    <a:pt x="14800" y="11930"/>
                  </a:lnTo>
                  <a:lnTo>
                    <a:pt x="14651" y="12280"/>
                  </a:lnTo>
                  <a:lnTo>
                    <a:pt x="14501" y="12629"/>
                  </a:lnTo>
                  <a:lnTo>
                    <a:pt x="14376" y="13004"/>
                  </a:lnTo>
                  <a:lnTo>
                    <a:pt x="14276" y="13378"/>
                  </a:lnTo>
                  <a:lnTo>
                    <a:pt x="14176" y="13777"/>
                  </a:lnTo>
                  <a:lnTo>
                    <a:pt x="14101" y="14152"/>
                  </a:lnTo>
                  <a:lnTo>
                    <a:pt x="14052" y="14551"/>
                  </a:lnTo>
                  <a:lnTo>
                    <a:pt x="14027" y="14950"/>
                  </a:lnTo>
                  <a:lnTo>
                    <a:pt x="14027" y="15375"/>
                  </a:lnTo>
                  <a:lnTo>
                    <a:pt x="14027" y="15849"/>
                  </a:lnTo>
                  <a:lnTo>
                    <a:pt x="14076" y="16298"/>
                  </a:lnTo>
                  <a:lnTo>
                    <a:pt x="14151" y="16772"/>
                  </a:lnTo>
                  <a:lnTo>
                    <a:pt x="14251" y="17222"/>
                  </a:lnTo>
                  <a:lnTo>
                    <a:pt x="12878" y="17122"/>
                  </a:lnTo>
                  <a:lnTo>
                    <a:pt x="12180" y="17122"/>
                  </a:lnTo>
                  <a:lnTo>
                    <a:pt x="11481" y="17097"/>
                  </a:lnTo>
                  <a:lnTo>
                    <a:pt x="10557" y="17122"/>
                  </a:lnTo>
                  <a:lnTo>
                    <a:pt x="9634" y="17147"/>
                  </a:lnTo>
                  <a:lnTo>
                    <a:pt x="8760" y="17222"/>
                  </a:lnTo>
                  <a:lnTo>
                    <a:pt x="7887" y="17296"/>
                  </a:lnTo>
                  <a:lnTo>
                    <a:pt x="7038" y="17396"/>
                  </a:lnTo>
                  <a:lnTo>
                    <a:pt x="6240" y="17546"/>
                  </a:lnTo>
                  <a:lnTo>
                    <a:pt x="5441" y="17696"/>
                  </a:lnTo>
                  <a:lnTo>
                    <a:pt x="4692" y="17846"/>
                  </a:lnTo>
                  <a:lnTo>
                    <a:pt x="3968" y="18045"/>
                  </a:lnTo>
                  <a:lnTo>
                    <a:pt x="3270" y="18245"/>
                  </a:lnTo>
                  <a:lnTo>
                    <a:pt x="2621" y="18470"/>
                  </a:lnTo>
                  <a:lnTo>
                    <a:pt x="2022" y="18719"/>
                  </a:lnTo>
                  <a:lnTo>
                    <a:pt x="1448" y="18969"/>
                  </a:lnTo>
                  <a:lnTo>
                    <a:pt x="923" y="19243"/>
                  </a:lnTo>
                  <a:lnTo>
                    <a:pt x="449" y="19543"/>
                  </a:lnTo>
                  <a:lnTo>
                    <a:pt x="0" y="19817"/>
                  </a:lnTo>
                  <a:lnTo>
                    <a:pt x="88128" y="19817"/>
                  </a:lnTo>
                  <a:lnTo>
                    <a:pt x="88178" y="19668"/>
                  </a:lnTo>
                  <a:lnTo>
                    <a:pt x="88377" y="19817"/>
                  </a:lnTo>
                  <a:lnTo>
                    <a:pt x="110715" y="19817"/>
                  </a:lnTo>
                  <a:lnTo>
                    <a:pt x="110565" y="19618"/>
                  </a:lnTo>
                  <a:lnTo>
                    <a:pt x="110391" y="19443"/>
                  </a:lnTo>
                  <a:lnTo>
                    <a:pt x="110191" y="19243"/>
                  </a:lnTo>
                  <a:lnTo>
                    <a:pt x="109991" y="19044"/>
                  </a:lnTo>
                  <a:lnTo>
                    <a:pt x="109517" y="18694"/>
                  </a:lnTo>
                  <a:lnTo>
                    <a:pt x="108968" y="18345"/>
                  </a:lnTo>
                  <a:lnTo>
                    <a:pt x="108344" y="18020"/>
                  </a:lnTo>
                  <a:lnTo>
                    <a:pt x="107670" y="17721"/>
                  </a:lnTo>
                  <a:lnTo>
                    <a:pt x="106946" y="17421"/>
                  </a:lnTo>
                  <a:lnTo>
                    <a:pt x="106148" y="17172"/>
                  </a:lnTo>
                  <a:lnTo>
                    <a:pt x="105299" y="16922"/>
                  </a:lnTo>
                  <a:lnTo>
                    <a:pt x="104401" y="16722"/>
                  </a:lnTo>
                  <a:lnTo>
                    <a:pt x="103477" y="16548"/>
                  </a:lnTo>
                  <a:lnTo>
                    <a:pt x="102504" y="16398"/>
                  </a:lnTo>
                  <a:lnTo>
                    <a:pt x="101480" y="16273"/>
                  </a:lnTo>
                  <a:lnTo>
                    <a:pt x="100432" y="16173"/>
                  </a:lnTo>
                  <a:lnTo>
                    <a:pt x="99359" y="16123"/>
                  </a:lnTo>
                  <a:lnTo>
                    <a:pt x="98236" y="16098"/>
                  </a:lnTo>
                  <a:lnTo>
                    <a:pt x="97312" y="16123"/>
                  </a:lnTo>
                  <a:lnTo>
                    <a:pt x="96414" y="16173"/>
                  </a:lnTo>
                  <a:lnTo>
                    <a:pt x="96414" y="16173"/>
                  </a:lnTo>
                  <a:lnTo>
                    <a:pt x="96439" y="15949"/>
                  </a:lnTo>
                  <a:lnTo>
                    <a:pt x="96439" y="15749"/>
                  </a:lnTo>
                  <a:lnTo>
                    <a:pt x="96414" y="15225"/>
                  </a:lnTo>
                  <a:lnTo>
                    <a:pt x="96339" y="14726"/>
                  </a:lnTo>
                  <a:lnTo>
                    <a:pt x="96214" y="14227"/>
                  </a:lnTo>
                  <a:lnTo>
                    <a:pt x="96040" y="13752"/>
                  </a:lnTo>
                  <a:lnTo>
                    <a:pt x="95840" y="13328"/>
                  </a:lnTo>
                  <a:lnTo>
                    <a:pt x="95590" y="12904"/>
                  </a:lnTo>
                  <a:lnTo>
                    <a:pt x="95291" y="12504"/>
                  </a:lnTo>
                  <a:lnTo>
                    <a:pt x="94966" y="12155"/>
                  </a:lnTo>
                  <a:lnTo>
                    <a:pt x="94592" y="11806"/>
                  </a:lnTo>
                  <a:lnTo>
                    <a:pt x="94218" y="11531"/>
                  </a:lnTo>
                  <a:lnTo>
                    <a:pt x="93793" y="11282"/>
                  </a:lnTo>
                  <a:lnTo>
                    <a:pt x="93344" y="11057"/>
                  </a:lnTo>
                  <a:lnTo>
                    <a:pt x="92870" y="10882"/>
                  </a:lnTo>
                  <a:lnTo>
                    <a:pt x="92396" y="10757"/>
                  </a:lnTo>
                  <a:lnTo>
                    <a:pt x="91896" y="10683"/>
                  </a:lnTo>
                  <a:lnTo>
                    <a:pt x="91372" y="10658"/>
                  </a:lnTo>
                  <a:lnTo>
                    <a:pt x="91073" y="10658"/>
                  </a:lnTo>
                  <a:lnTo>
                    <a:pt x="90798" y="10683"/>
                  </a:lnTo>
                  <a:lnTo>
                    <a:pt x="90524" y="10732"/>
                  </a:lnTo>
                  <a:lnTo>
                    <a:pt x="90249" y="10782"/>
                  </a:lnTo>
                  <a:lnTo>
                    <a:pt x="89975" y="10857"/>
                  </a:lnTo>
                  <a:lnTo>
                    <a:pt x="89725" y="10932"/>
                  </a:lnTo>
                  <a:lnTo>
                    <a:pt x="89451" y="11032"/>
                  </a:lnTo>
                  <a:lnTo>
                    <a:pt x="89201" y="11157"/>
                  </a:lnTo>
                  <a:lnTo>
                    <a:pt x="88727" y="11406"/>
                  </a:lnTo>
                  <a:lnTo>
                    <a:pt x="88302" y="11706"/>
                  </a:lnTo>
                  <a:lnTo>
                    <a:pt x="87878" y="12055"/>
                  </a:lnTo>
                  <a:lnTo>
                    <a:pt x="87504" y="12455"/>
                  </a:lnTo>
                  <a:lnTo>
                    <a:pt x="87179" y="11781"/>
                  </a:lnTo>
                  <a:lnTo>
                    <a:pt x="86780" y="11132"/>
                  </a:lnTo>
                  <a:lnTo>
                    <a:pt x="86356" y="10508"/>
                  </a:lnTo>
                  <a:lnTo>
                    <a:pt x="85881" y="9909"/>
                  </a:lnTo>
                  <a:lnTo>
                    <a:pt x="85357" y="9360"/>
                  </a:lnTo>
                  <a:lnTo>
                    <a:pt x="84808" y="8861"/>
                  </a:lnTo>
                  <a:lnTo>
                    <a:pt x="84234" y="8386"/>
                  </a:lnTo>
                  <a:lnTo>
                    <a:pt x="83610" y="7937"/>
                  </a:lnTo>
                  <a:lnTo>
                    <a:pt x="82961" y="7538"/>
                  </a:lnTo>
                  <a:lnTo>
                    <a:pt x="82288" y="7213"/>
                  </a:lnTo>
                  <a:lnTo>
                    <a:pt x="81589" y="6914"/>
                  </a:lnTo>
                  <a:lnTo>
                    <a:pt x="80865" y="6664"/>
                  </a:lnTo>
                  <a:lnTo>
                    <a:pt x="80091" y="6465"/>
                  </a:lnTo>
                  <a:lnTo>
                    <a:pt x="79342" y="6315"/>
                  </a:lnTo>
                  <a:lnTo>
                    <a:pt x="78544" y="6215"/>
                  </a:lnTo>
                  <a:lnTo>
                    <a:pt x="78144" y="6190"/>
                  </a:lnTo>
                  <a:lnTo>
                    <a:pt x="77745" y="6190"/>
                  </a:lnTo>
                  <a:lnTo>
                    <a:pt x="77271" y="6215"/>
                  </a:lnTo>
                  <a:lnTo>
                    <a:pt x="76822" y="6240"/>
                  </a:lnTo>
                  <a:lnTo>
                    <a:pt x="76347" y="6290"/>
                  </a:lnTo>
                  <a:lnTo>
                    <a:pt x="75898" y="6340"/>
                  </a:lnTo>
                  <a:lnTo>
                    <a:pt x="75474" y="6440"/>
                  </a:lnTo>
                  <a:lnTo>
                    <a:pt x="75025" y="6539"/>
                  </a:lnTo>
                  <a:lnTo>
                    <a:pt x="74600" y="6664"/>
                  </a:lnTo>
                  <a:lnTo>
                    <a:pt x="74176" y="6789"/>
                  </a:lnTo>
                  <a:lnTo>
                    <a:pt x="73777" y="6939"/>
                  </a:lnTo>
                  <a:lnTo>
                    <a:pt x="73377" y="7114"/>
                  </a:lnTo>
                  <a:lnTo>
                    <a:pt x="72978" y="7313"/>
                  </a:lnTo>
                  <a:lnTo>
                    <a:pt x="72579" y="7513"/>
                  </a:lnTo>
                  <a:lnTo>
                    <a:pt x="72204" y="7713"/>
                  </a:lnTo>
                  <a:lnTo>
                    <a:pt x="71855" y="7937"/>
                  </a:lnTo>
                  <a:lnTo>
                    <a:pt x="71481" y="8187"/>
                  </a:lnTo>
                  <a:lnTo>
                    <a:pt x="71131" y="8461"/>
                  </a:lnTo>
                  <a:lnTo>
                    <a:pt x="70807" y="8736"/>
                  </a:lnTo>
                  <a:lnTo>
                    <a:pt x="70482" y="9010"/>
                  </a:lnTo>
                  <a:lnTo>
                    <a:pt x="70158" y="9310"/>
                  </a:lnTo>
                  <a:lnTo>
                    <a:pt x="69858" y="9609"/>
                  </a:lnTo>
                  <a:lnTo>
                    <a:pt x="69584" y="9934"/>
                  </a:lnTo>
                  <a:lnTo>
                    <a:pt x="69309" y="10258"/>
                  </a:lnTo>
                  <a:lnTo>
                    <a:pt x="69035" y="10608"/>
                  </a:lnTo>
                  <a:lnTo>
                    <a:pt x="68785" y="10957"/>
                  </a:lnTo>
                  <a:lnTo>
                    <a:pt x="68560" y="11331"/>
                  </a:lnTo>
                  <a:lnTo>
                    <a:pt x="68336" y="11706"/>
                  </a:lnTo>
                  <a:lnTo>
                    <a:pt x="68136" y="12105"/>
                  </a:lnTo>
                  <a:lnTo>
                    <a:pt x="67936" y="12480"/>
                  </a:lnTo>
                  <a:lnTo>
                    <a:pt x="67762" y="12879"/>
                  </a:lnTo>
                  <a:lnTo>
                    <a:pt x="67612" y="13303"/>
                  </a:lnTo>
                  <a:lnTo>
                    <a:pt x="67462" y="13727"/>
                  </a:lnTo>
                  <a:lnTo>
                    <a:pt x="67337" y="14152"/>
                  </a:lnTo>
                  <a:lnTo>
                    <a:pt x="66988" y="13777"/>
                  </a:lnTo>
                  <a:lnTo>
                    <a:pt x="66639" y="13428"/>
                  </a:lnTo>
                  <a:lnTo>
                    <a:pt x="66264" y="13103"/>
                  </a:lnTo>
                  <a:lnTo>
                    <a:pt x="65865" y="12804"/>
                  </a:lnTo>
                  <a:lnTo>
                    <a:pt x="65466" y="12504"/>
                  </a:lnTo>
                  <a:lnTo>
                    <a:pt x="65041" y="12255"/>
                  </a:lnTo>
                  <a:lnTo>
                    <a:pt x="64592" y="12005"/>
                  </a:lnTo>
                  <a:lnTo>
                    <a:pt x="64143" y="11781"/>
                  </a:lnTo>
                  <a:lnTo>
                    <a:pt x="63694" y="11581"/>
                  </a:lnTo>
                  <a:lnTo>
                    <a:pt x="63194" y="11406"/>
                  </a:lnTo>
                  <a:lnTo>
                    <a:pt x="62720" y="11257"/>
                  </a:lnTo>
                  <a:lnTo>
                    <a:pt x="62221" y="11132"/>
                  </a:lnTo>
                  <a:lnTo>
                    <a:pt x="61722" y="11032"/>
                  </a:lnTo>
                  <a:lnTo>
                    <a:pt x="61198" y="10957"/>
                  </a:lnTo>
                  <a:lnTo>
                    <a:pt x="60674" y="10907"/>
                  </a:lnTo>
                  <a:lnTo>
                    <a:pt x="60125" y="10907"/>
                  </a:lnTo>
                  <a:lnTo>
                    <a:pt x="59550" y="10932"/>
                  </a:lnTo>
                  <a:lnTo>
                    <a:pt x="58976" y="10982"/>
                  </a:lnTo>
                  <a:lnTo>
                    <a:pt x="58752" y="10383"/>
                  </a:lnTo>
                  <a:lnTo>
                    <a:pt x="58477" y="9809"/>
                  </a:lnTo>
                  <a:lnTo>
                    <a:pt x="58203" y="9235"/>
                  </a:lnTo>
                  <a:lnTo>
                    <a:pt x="57878" y="8661"/>
                  </a:lnTo>
                  <a:lnTo>
                    <a:pt x="57554" y="8112"/>
                  </a:lnTo>
                  <a:lnTo>
                    <a:pt x="57229" y="7588"/>
                  </a:lnTo>
                  <a:lnTo>
                    <a:pt x="56855" y="7064"/>
                  </a:lnTo>
                  <a:lnTo>
                    <a:pt x="56481" y="6564"/>
                  </a:lnTo>
                  <a:lnTo>
                    <a:pt x="56081" y="6065"/>
                  </a:lnTo>
                  <a:lnTo>
                    <a:pt x="55657" y="5591"/>
                  </a:lnTo>
                  <a:lnTo>
                    <a:pt x="55233" y="5117"/>
                  </a:lnTo>
                  <a:lnTo>
                    <a:pt x="54783" y="4693"/>
                  </a:lnTo>
                  <a:lnTo>
                    <a:pt x="54309" y="4268"/>
                  </a:lnTo>
                  <a:lnTo>
                    <a:pt x="53835" y="3844"/>
                  </a:lnTo>
                  <a:lnTo>
                    <a:pt x="53336" y="3445"/>
                  </a:lnTo>
                  <a:lnTo>
                    <a:pt x="52812" y="3070"/>
                  </a:lnTo>
                  <a:lnTo>
                    <a:pt x="52288" y="2721"/>
                  </a:lnTo>
                  <a:lnTo>
                    <a:pt x="51739" y="2396"/>
                  </a:lnTo>
                  <a:lnTo>
                    <a:pt x="51189" y="2072"/>
                  </a:lnTo>
                  <a:lnTo>
                    <a:pt x="50640" y="1772"/>
                  </a:lnTo>
                  <a:lnTo>
                    <a:pt x="50041" y="1498"/>
                  </a:lnTo>
                  <a:lnTo>
                    <a:pt x="49467" y="1248"/>
                  </a:lnTo>
                  <a:lnTo>
                    <a:pt x="48868" y="1024"/>
                  </a:lnTo>
                  <a:lnTo>
                    <a:pt x="48244" y="799"/>
                  </a:lnTo>
                  <a:lnTo>
                    <a:pt x="47620" y="624"/>
                  </a:lnTo>
                  <a:lnTo>
                    <a:pt x="46996" y="450"/>
                  </a:lnTo>
                  <a:lnTo>
                    <a:pt x="46348" y="325"/>
                  </a:lnTo>
                  <a:lnTo>
                    <a:pt x="45699" y="200"/>
                  </a:lnTo>
                  <a:lnTo>
                    <a:pt x="45050" y="125"/>
                  </a:lnTo>
                  <a:lnTo>
                    <a:pt x="44376" y="50"/>
                  </a:lnTo>
                  <a:lnTo>
                    <a:pt x="43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4978150" y="-1716500"/>
              <a:ext cx="2767875" cy="242750"/>
            </a:xfrm>
            <a:custGeom>
              <a:avLst/>
              <a:gdLst/>
              <a:ahLst/>
              <a:cxnLst/>
              <a:rect l="l" t="t" r="r" b="b"/>
              <a:pathLst>
                <a:path w="110715" h="9710" extrusionOk="0">
                  <a:moveTo>
                    <a:pt x="16023" y="1"/>
                  </a:moveTo>
                  <a:lnTo>
                    <a:pt x="15799" y="275"/>
                  </a:lnTo>
                  <a:lnTo>
                    <a:pt x="15574" y="550"/>
                  </a:lnTo>
                  <a:lnTo>
                    <a:pt x="15374" y="824"/>
                  </a:lnTo>
                  <a:lnTo>
                    <a:pt x="15200" y="1124"/>
                  </a:lnTo>
                  <a:lnTo>
                    <a:pt x="15000" y="1423"/>
                  </a:lnTo>
                  <a:lnTo>
                    <a:pt x="14850" y="1748"/>
                  </a:lnTo>
                  <a:lnTo>
                    <a:pt x="14700" y="2072"/>
                  </a:lnTo>
                  <a:lnTo>
                    <a:pt x="14551" y="2396"/>
                  </a:lnTo>
                  <a:lnTo>
                    <a:pt x="14426" y="2721"/>
                  </a:lnTo>
                  <a:lnTo>
                    <a:pt x="14326" y="3070"/>
                  </a:lnTo>
                  <a:lnTo>
                    <a:pt x="14226" y="3420"/>
                  </a:lnTo>
                  <a:lnTo>
                    <a:pt x="14151" y="3769"/>
                  </a:lnTo>
                  <a:lnTo>
                    <a:pt x="14101" y="4144"/>
                  </a:lnTo>
                  <a:lnTo>
                    <a:pt x="14052" y="4518"/>
                  </a:lnTo>
                  <a:lnTo>
                    <a:pt x="14027" y="4892"/>
                  </a:lnTo>
                  <a:lnTo>
                    <a:pt x="14027" y="5267"/>
                  </a:lnTo>
                  <a:lnTo>
                    <a:pt x="14027" y="5741"/>
                  </a:lnTo>
                  <a:lnTo>
                    <a:pt x="14076" y="6190"/>
                  </a:lnTo>
                  <a:lnTo>
                    <a:pt x="14151" y="6664"/>
                  </a:lnTo>
                  <a:lnTo>
                    <a:pt x="14251" y="7114"/>
                  </a:lnTo>
                  <a:lnTo>
                    <a:pt x="12878" y="7014"/>
                  </a:lnTo>
                  <a:lnTo>
                    <a:pt x="12180" y="7014"/>
                  </a:lnTo>
                  <a:lnTo>
                    <a:pt x="11481" y="6989"/>
                  </a:lnTo>
                  <a:lnTo>
                    <a:pt x="10557" y="7014"/>
                  </a:lnTo>
                  <a:lnTo>
                    <a:pt x="9634" y="7039"/>
                  </a:lnTo>
                  <a:lnTo>
                    <a:pt x="8760" y="7114"/>
                  </a:lnTo>
                  <a:lnTo>
                    <a:pt x="7887" y="7188"/>
                  </a:lnTo>
                  <a:lnTo>
                    <a:pt x="7038" y="7288"/>
                  </a:lnTo>
                  <a:lnTo>
                    <a:pt x="6240" y="7438"/>
                  </a:lnTo>
                  <a:lnTo>
                    <a:pt x="5441" y="7588"/>
                  </a:lnTo>
                  <a:lnTo>
                    <a:pt x="4692" y="7738"/>
                  </a:lnTo>
                  <a:lnTo>
                    <a:pt x="3968" y="7937"/>
                  </a:lnTo>
                  <a:lnTo>
                    <a:pt x="3270" y="8137"/>
                  </a:lnTo>
                  <a:lnTo>
                    <a:pt x="2621" y="8362"/>
                  </a:lnTo>
                  <a:lnTo>
                    <a:pt x="2022" y="8611"/>
                  </a:lnTo>
                  <a:lnTo>
                    <a:pt x="1448" y="8861"/>
                  </a:lnTo>
                  <a:lnTo>
                    <a:pt x="923" y="9135"/>
                  </a:lnTo>
                  <a:lnTo>
                    <a:pt x="449" y="9435"/>
                  </a:lnTo>
                  <a:lnTo>
                    <a:pt x="0" y="9709"/>
                  </a:lnTo>
                  <a:lnTo>
                    <a:pt x="88128" y="9709"/>
                  </a:lnTo>
                  <a:lnTo>
                    <a:pt x="88178" y="9560"/>
                  </a:lnTo>
                  <a:lnTo>
                    <a:pt x="88377" y="9709"/>
                  </a:lnTo>
                  <a:lnTo>
                    <a:pt x="110715" y="9709"/>
                  </a:lnTo>
                  <a:lnTo>
                    <a:pt x="110565" y="9510"/>
                  </a:lnTo>
                  <a:lnTo>
                    <a:pt x="110391" y="9335"/>
                  </a:lnTo>
                  <a:lnTo>
                    <a:pt x="110191" y="9135"/>
                  </a:lnTo>
                  <a:lnTo>
                    <a:pt x="109991" y="8936"/>
                  </a:lnTo>
                  <a:lnTo>
                    <a:pt x="109517" y="8586"/>
                  </a:lnTo>
                  <a:lnTo>
                    <a:pt x="108968" y="8237"/>
                  </a:lnTo>
                  <a:lnTo>
                    <a:pt x="108344" y="7912"/>
                  </a:lnTo>
                  <a:lnTo>
                    <a:pt x="107670" y="7613"/>
                  </a:lnTo>
                  <a:lnTo>
                    <a:pt x="106946" y="7313"/>
                  </a:lnTo>
                  <a:lnTo>
                    <a:pt x="106148" y="7064"/>
                  </a:lnTo>
                  <a:lnTo>
                    <a:pt x="105299" y="6814"/>
                  </a:lnTo>
                  <a:lnTo>
                    <a:pt x="104401" y="6614"/>
                  </a:lnTo>
                  <a:lnTo>
                    <a:pt x="103477" y="6440"/>
                  </a:lnTo>
                  <a:lnTo>
                    <a:pt x="102504" y="6290"/>
                  </a:lnTo>
                  <a:lnTo>
                    <a:pt x="101480" y="6165"/>
                  </a:lnTo>
                  <a:lnTo>
                    <a:pt x="100432" y="6065"/>
                  </a:lnTo>
                  <a:lnTo>
                    <a:pt x="99359" y="6015"/>
                  </a:lnTo>
                  <a:lnTo>
                    <a:pt x="98236" y="5990"/>
                  </a:lnTo>
                  <a:lnTo>
                    <a:pt x="97312" y="6015"/>
                  </a:lnTo>
                  <a:lnTo>
                    <a:pt x="96414" y="6065"/>
                  </a:lnTo>
                  <a:lnTo>
                    <a:pt x="96414" y="6065"/>
                  </a:lnTo>
                  <a:lnTo>
                    <a:pt x="96439" y="5841"/>
                  </a:lnTo>
                  <a:lnTo>
                    <a:pt x="96439" y="5641"/>
                  </a:lnTo>
                  <a:lnTo>
                    <a:pt x="96439" y="5167"/>
                  </a:lnTo>
                  <a:lnTo>
                    <a:pt x="96364" y="4743"/>
                  </a:lnTo>
                  <a:lnTo>
                    <a:pt x="96264" y="4293"/>
                  </a:lnTo>
                  <a:lnTo>
                    <a:pt x="96139" y="3894"/>
                  </a:lnTo>
                  <a:lnTo>
                    <a:pt x="95965" y="3495"/>
                  </a:lnTo>
                  <a:lnTo>
                    <a:pt x="95765" y="3095"/>
                  </a:lnTo>
                  <a:lnTo>
                    <a:pt x="95540" y="2746"/>
                  </a:lnTo>
                  <a:lnTo>
                    <a:pt x="95291" y="2396"/>
                  </a:lnTo>
                  <a:lnTo>
                    <a:pt x="95016" y="2072"/>
                  </a:lnTo>
                  <a:lnTo>
                    <a:pt x="94692" y="1797"/>
                  </a:lnTo>
                  <a:lnTo>
                    <a:pt x="94367" y="1523"/>
                  </a:lnTo>
                  <a:lnTo>
                    <a:pt x="93993" y="1273"/>
                  </a:lnTo>
                  <a:lnTo>
                    <a:pt x="93619" y="1074"/>
                  </a:lnTo>
                  <a:lnTo>
                    <a:pt x="93244" y="899"/>
                  </a:lnTo>
                  <a:lnTo>
                    <a:pt x="92820" y="749"/>
                  </a:lnTo>
                  <a:lnTo>
                    <a:pt x="92396" y="649"/>
                  </a:lnTo>
                  <a:lnTo>
                    <a:pt x="92296" y="1298"/>
                  </a:lnTo>
                  <a:lnTo>
                    <a:pt x="92146" y="1922"/>
                  </a:lnTo>
                  <a:lnTo>
                    <a:pt x="91921" y="2521"/>
                  </a:lnTo>
                  <a:lnTo>
                    <a:pt x="91672" y="3095"/>
                  </a:lnTo>
                  <a:lnTo>
                    <a:pt x="91347" y="3644"/>
                  </a:lnTo>
                  <a:lnTo>
                    <a:pt x="90998" y="4144"/>
                  </a:lnTo>
                  <a:lnTo>
                    <a:pt x="90624" y="4618"/>
                  </a:lnTo>
                  <a:lnTo>
                    <a:pt x="90174" y="5067"/>
                  </a:lnTo>
                  <a:lnTo>
                    <a:pt x="89725" y="5466"/>
                  </a:lnTo>
                  <a:lnTo>
                    <a:pt x="89226" y="5816"/>
                  </a:lnTo>
                  <a:lnTo>
                    <a:pt x="88677" y="6115"/>
                  </a:lnTo>
                  <a:lnTo>
                    <a:pt x="88128" y="6390"/>
                  </a:lnTo>
                  <a:lnTo>
                    <a:pt x="87554" y="6589"/>
                  </a:lnTo>
                  <a:lnTo>
                    <a:pt x="87254" y="6664"/>
                  </a:lnTo>
                  <a:lnTo>
                    <a:pt x="86930" y="6739"/>
                  </a:lnTo>
                  <a:lnTo>
                    <a:pt x="86630" y="6789"/>
                  </a:lnTo>
                  <a:lnTo>
                    <a:pt x="86306" y="6839"/>
                  </a:lnTo>
                  <a:lnTo>
                    <a:pt x="85981" y="6864"/>
                  </a:lnTo>
                  <a:lnTo>
                    <a:pt x="85657" y="6864"/>
                  </a:lnTo>
                  <a:lnTo>
                    <a:pt x="85183" y="6839"/>
                  </a:lnTo>
                  <a:lnTo>
                    <a:pt x="84708" y="6789"/>
                  </a:lnTo>
                  <a:lnTo>
                    <a:pt x="84234" y="6714"/>
                  </a:lnTo>
                  <a:lnTo>
                    <a:pt x="83760" y="6589"/>
                  </a:lnTo>
                  <a:lnTo>
                    <a:pt x="83336" y="6440"/>
                  </a:lnTo>
                  <a:lnTo>
                    <a:pt x="82887" y="6240"/>
                  </a:lnTo>
                  <a:lnTo>
                    <a:pt x="82487" y="6040"/>
                  </a:lnTo>
                  <a:lnTo>
                    <a:pt x="82088" y="5791"/>
                  </a:lnTo>
                  <a:lnTo>
                    <a:pt x="81713" y="5541"/>
                  </a:lnTo>
                  <a:lnTo>
                    <a:pt x="81339" y="5242"/>
                  </a:lnTo>
                  <a:lnTo>
                    <a:pt x="80990" y="4917"/>
                  </a:lnTo>
                  <a:lnTo>
                    <a:pt x="80690" y="4593"/>
                  </a:lnTo>
                  <a:lnTo>
                    <a:pt x="80391" y="4218"/>
                  </a:lnTo>
                  <a:lnTo>
                    <a:pt x="80116" y="3844"/>
                  </a:lnTo>
                  <a:lnTo>
                    <a:pt x="79867" y="3445"/>
                  </a:lnTo>
                  <a:lnTo>
                    <a:pt x="79642" y="3020"/>
                  </a:lnTo>
                  <a:lnTo>
                    <a:pt x="79367" y="3445"/>
                  </a:lnTo>
                  <a:lnTo>
                    <a:pt x="79043" y="3844"/>
                  </a:lnTo>
                  <a:lnTo>
                    <a:pt x="78694" y="4218"/>
                  </a:lnTo>
                  <a:lnTo>
                    <a:pt x="78319" y="4593"/>
                  </a:lnTo>
                  <a:lnTo>
                    <a:pt x="77920" y="4917"/>
                  </a:lnTo>
                  <a:lnTo>
                    <a:pt x="77496" y="5242"/>
                  </a:lnTo>
                  <a:lnTo>
                    <a:pt x="77021" y="5541"/>
                  </a:lnTo>
                  <a:lnTo>
                    <a:pt x="76547" y="5791"/>
                  </a:lnTo>
                  <a:lnTo>
                    <a:pt x="76023" y="6040"/>
                  </a:lnTo>
                  <a:lnTo>
                    <a:pt x="75499" y="6240"/>
                  </a:lnTo>
                  <a:lnTo>
                    <a:pt x="74950" y="6440"/>
                  </a:lnTo>
                  <a:lnTo>
                    <a:pt x="74376" y="6589"/>
                  </a:lnTo>
                  <a:lnTo>
                    <a:pt x="73777" y="6714"/>
                  </a:lnTo>
                  <a:lnTo>
                    <a:pt x="73178" y="6789"/>
                  </a:lnTo>
                  <a:lnTo>
                    <a:pt x="72554" y="6839"/>
                  </a:lnTo>
                  <a:lnTo>
                    <a:pt x="71930" y="6864"/>
                  </a:lnTo>
                  <a:lnTo>
                    <a:pt x="71406" y="6864"/>
                  </a:lnTo>
                  <a:lnTo>
                    <a:pt x="70931" y="6814"/>
                  </a:lnTo>
                  <a:lnTo>
                    <a:pt x="70432" y="6764"/>
                  </a:lnTo>
                  <a:lnTo>
                    <a:pt x="69958" y="6689"/>
                  </a:lnTo>
                  <a:lnTo>
                    <a:pt x="69509" y="6589"/>
                  </a:lnTo>
                  <a:lnTo>
                    <a:pt x="69035" y="6465"/>
                  </a:lnTo>
                  <a:lnTo>
                    <a:pt x="68610" y="6340"/>
                  </a:lnTo>
                  <a:lnTo>
                    <a:pt x="68161" y="6190"/>
                  </a:lnTo>
                  <a:lnTo>
                    <a:pt x="67762" y="6015"/>
                  </a:lnTo>
                  <a:lnTo>
                    <a:pt x="67337" y="5816"/>
                  </a:lnTo>
                  <a:lnTo>
                    <a:pt x="66963" y="5616"/>
                  </a:lnTo>
                  <a:lnTo>
                    <a:pt x="66589" y="5391"/>
                  </a:lnTo>
                  <a:lnTo>
                    <a:pt x="66239" y="5167"/>
                  </a:lnTo>
                  <a:lnTo>
                    <a:pt x="65890" y="4917"/>
                  </a:lnTo>
                  <a:lnTo>
                    <a:pt x="65565" y="4643"/>
                  </a:lnTo>
                  <a:lnTo>
                    <a:pt x="65266" y="4368"/>
                  </a:lnTo>
                  <a:lnTo>
                    <a:pt x="64742" y="4643"/>
                  </a:lnTo>
                  <a:lnTo>
                    <a:pt x="64218" y="4892"/>
                  </a:lnTo>
                  <a:lnTo>
                    <a:pt x="63644" y="5117"/>
                  </a:lnTo>
                  <a:lnTo>
                    <a:pt x="63070" y="5292"/>
                  </a:lnTo>
                  <a:lnTo>
                    <a:pt x="62471" y="5441"/>
                  </a:lnTo>
                  <a:lnTo>
                    <a:pt x="61872" y="5566"/>
                  </a:lnTo>
                  <a:lnTo>
                    <a:pt x="61248" y="5616"/>
                  </a:lnTo>
                  <a:lnTo>
                    <a:pt x="60624" y="5641"/>
                  </a:lnTo>
                  <a:lnTo>
                    <a:pt x="60025" y="5616"/>
                  </a:lnTo>
                  <a:lnTo>
                    <a:pt x="59476" y="5566"/>
                  </a:lnTo>
                  <a:lnTo>
                    <a:pt x="58902" y="5491"/>
                  </a:lnTo>
                  <a:lnTo>
                    <a:pt x="58377" y="5367"/>
                  </a:lnTo>
                  <a:lnTo>
                    <a:pt x="57828" y="5217"/>
                  </a:lnTo>
                  <a:lnTo>
                    <a:pt x="57329" y="5042"/>
                  </a:lnTo>
                  <a:lnTo>
                    <a:pt x="56830" y="4817"/>
                  </a:lnTo>
                  <a:lnTo>
                    <a:pt x="56331" y="4568"/>
                  </a:lnTo>
                  <a:lnTo>
                    <a:pt x="55882" y="4318"/>
                  </a:lnTo>
                  <a:lnTo>
                    <a:pt x="55432" y="4019"/>
                  </a:lnTo>
                  <a:lnTo>
                    <a:pt x="55008" y="3694"/>
                  </a:lnTo>
                  <a:lnTo>
                    <a:pt x="54584" y="3345"/>
                  </a:lnTo>
                  <a:lnTo>
                    <a:pt x="54209" y="2995"/>
                  </a:lnTo>
                  <a:lnTo>
                    <a:pt x="53835" y="2596"/>
                  </a:lnTo>
                  <a:lnTo>
                    <a:pt x="53511" y="2197"/>
                  </a:lnTo>
                  <a:lnTo>
                    <a:pt x="53211" y="1773"/>
                  </a:lnTo>
                  <a:lnTo>
                    <a:pt x="52687" y="2072"/>
                  </a:lnTo>
                  <a:lnTo>
                    <a:pt x="52138" y="2347"/>
                  </a:lnTo>
                  <a:lnTo>
                    <a:pt x="51589" y="2621"/>
                  </a:lnTo>
                  <a:lnTo>
                    <a:pt x="51015" y="2871"/>
                  </a:lnTo>
                  <a:lnTo>
                    <a:pt x="50391" y="3095"/>
                  </a:lnTo>
                  <a:lnTo>
                    <a:pt x="49767" y="3320"/>
                  </a:lnTo>
                  <a:lnTo>
                    <a:pt x="49118" y="3520"/>
                  </a:lnTo>
                  <a:lnTo>
                    <a:pt x="48469" y="3694"/>
                  </a:lnTo>
                  <a:lnTo>
                    <a:pt x="47770" y="3869"/>
                  </a:lnTo>
                  <a:lnTo>
                    <a:pt x="47071" y="4019"/>
                  </a:lnTo>
                  <a:lnTo>
                    <a:pt x="46373" y="4144"/>
                  </a:lnTo>
                  <a:lnTo>
                    <a:pt x="45624" y="4243"/>
                  </a:lnTo>
                  <a:lnTo>
                    <a:pt x="44900" y="4318"/>
                  </a:lnTo>
                  <a:lnTo>
                    <a:pt x="44126" y="4368"/>
                  </a:lnTo>
                  <a:lnTo>
                    <a:pt x="43378" y="4418"/>
                  </a:lnTo>
                  <a:lnTo>
                    <a:pt x="41805" y="4418"/>
                  </a:lnTo>
                  <a:lnTo>
                    <a:pt x="41006" y="4368"/>
                  </a:lnTo>
                  <a:lnTo>
                    <a:pt x="40258" y="4318"/>
                  </a:lnTo>
                  <a:lnTo>
                    <a:pt x="39484" y="4218"/>
                  </a:lnTo>
                  <a:lnTo>
                    <a:pt x="38760" y="4119"/>
                  </a:lnTo>
                  <a:lnTo>
                    <a:pt x="38011" y="3994"/>
                  </a:lnTo>
                  <a:lnTo>
                    <a:pt x="37313" y="3844"/>
                  </a:lnTo>
                  <a:lnTo>
                    <a:pt x="36614" y="3669"/>
                  </a:lnTo>
                  <a:lnTo>
                    <a:pt x="35940" y="3495"/>
                  </a:lnTo>
                  <a:lnTo>
                    <a:pt x="35291" y="3295"/>
                  </a:lnTo>
                  <a:lnTo>
                    <a:pt x="34667" y="3070"/>
                  </a:lnTo>
                  <a:lnTo>
                    <a:pt x="34043" y="2821"/>
                  </a:lnTo>
                  <a:lnTo>
                    <a:pt x="33444" y="2546"/>
                  </a:lnTo>
                  <a:lnTo>
                    <a:pt x="32895" y="2272"/>
                  </a:lnTo>
                  <a:lnTo>
                    <a:pt x="32346" y="1972"/>
                  </a:lnTo>
                  <a:lnTo>
                    <a:pt x="31822" y="1673"/>
                  </a:lnTo>
                  <a:lnTo>
                    <a:pt x="31547" y="2172"/>
                  </a:lnTo>
                  <a:lnTo>
                    <a:pt x="31223" y="2646"/>
                  </a:lnTo>
                  <a:lnTo>
                    <a:pt x="30873" y="3095"/>
                  </a:lnTo>
                  <a:lnTo>
                    <a:pt x="30499" y="3545"/>
                  </a:lnTo>
                  <a:lnTo>
                    <a:pt x="30100" y="3944"/>
                  </a:lnTo>
                  <a:lnTo>
                    <a:pt x="29675" y="4318"/>
                  </a:lnTo>
                  <a:lnTo>
                    <a:pt x="29226" y="4668"/>
                  </a:lnTo>
                  <a:lnTo>
                    <a:pt x="28752" y="4992"/>
                  </a:lnTo>
                  <a:lnTo>
                    <a:pt x="28253" y="5267"/>
                  </a:lnTo>
                  <a:lnTo>
                    <a:pt x="27729" y="5516"/>
                  </a:lnTo>
                  <a:lnTo>
                    <a:pt x="27180" y="5741"/>
                  </a:lnTo>
                  <a:lnTo>
                    <a:pt x="26631" y="5916"/>
                  </a:lnTo>
                  <a:lnTo>
                    <a:pt x="26056" y="6065"/>
                  </a:lnTo>
                  <a:lnTo>
                    <a:pt x="25457" y="6165"/>
                  </a:lnTo>
                  <a:lnTo>
                    <a:pt x="24858" y="6240"/>
                  </a:lnTo>
                  <a:lnTo>
                    <a:pt x="23885" y="6240"/>
                  </a:lnTo>
                  <a:lnTo>
                    <a:pt x="23536" y="6215"/>
                  </a:lnTo>
                  <a:lnTo>
                    <a:pt x="23161" y="6190"/>
                  </a:lnTo>
                  <a:lnTo>
                    <a:pt x="22812" y="6140"/>
                  </a:lnTo>
                  <a:lnTo>
                    <a:pt x="22138" y="5990"/>
                  </a:lnTo>
                  <a:lnTo>
                    <a:pt x="21464" y="5791"/>
                  </a:lnTo>
                  <a:lnTo>
                    <a:pt x="20815" y="5516"/>
                  </a:lnTo>
                  <a:lnTo>
                    <a:pt x="20191" y="5217"/>
                  </a:lnTo>
                  <a:lnTo>
                    <a:pt x="19617" y="4867"/>
                  </a:lnTo>
                  <a:lnTo>
                    <a:pt x="19043" y="4468"/>
                  </a:lnTo>
                  <a:lnTo>
                    <a:pt x="18519" y="4044"/>
                  </a:lnTo>
                  <a:lnTo>
                    <a:pt x="18045" y="3570"/>
                  </a:lnTo>
                  <a:lnTo>
                    <a:pt x="17596" y="3045"/>
                  </a:lnTo>
                  <a:lnTo>
                    <a:pt x="17196" y="2496"/>
                  </a:lnTo>
                  <a:lnTo>
                    <a:pt x="16822" y="1922"/>
                  </a:lnTo>
                  <a:lnTo>
                    <a:pt x="16497" y="1298"/>
                  </a:lnTo>
                  <a:lnTo>
                    <a:pt x="16248" y="674"/>
                  </a:lnTo>
                  <a:lnTo>
                    <a:pt x="1602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"/>
          <p:cNvGrpSpPr/>
          <p:nvPr/>
        </p:nvGrpSpPr>
        <p:grpSpPr>
          <a:xfrm>
            <a:off x="289681" y="390760"/>
            <a:ext cx="847085" cy="297493"/>
            <a:chOff x="3844675" y="-2315125"/>
            <a:chExt cx="3283275" cy="1153075"/>
          </a:xfrm>
        </p:grpSpPr>
        <p:sp>
          <p:nvSpPr>
            <p:cNvPr id="913" name="Google Shape;913;p4"/>
            <p:cNvSpPr/>
            <p:nvPr/>
          </p:nvSpPr>
          <p:spPr>
            <a:xfrm>
              <a:off x="3844675" y="-2315125"/>
              <a:ext cx="3283275" cy="1153075"/>
            </a:xfrm>
            <a:custGeom>
              <a:avLst/>
              <a:gdLst/>
              <a:ahLst/>
              <a:cxnLst/>
              <a:rect l="l" t="t" r="r" b="b"/>
              <a:pathLst>
                <a:path w="131331" h="46123" extrusionOk="0">
                  <a:moveTo>
                    <a:pt x="76198" y="0"/>
                  </a:moveTo>
                  <a:lnTo>
                    <a:pt x="75349" y="25"/>
                  </a:lnTo>
                  <a:lnTo>
                    <a:pt x="74525" y="75"/>
                  </a:lnTo>
                  <a:lnTo>
                    <a:pt x="73727" y="175"/>
                  </a:lnTo>
                  <a:lnTo>
                    <a:pt x="72928" y="325"/>
                  </a:lnTo>
                  <a:lnTo>
                    <a:pt x="72129" y="474"/>
                  </a:lnTo>
                  <a:lnTo>
                    <a:pt x="71356" y="699"/>
                  </a:lnTo>
                  <a:lnTo>
                    <a:pt x="70607" y="924"/>
                  </a:lnTo>
                  <a:lnTo>
                    <a:pt x="69858" y="1198"/>
                  </a:lnTo>
                  <a:lnTo>
                    <a:pt x="69134" y="1498"/>
                  </a:lnTo>
                  <a:lnTo>
                    <a:pt x="68436" y="1847"/>
                  </a:lnTo>
                  <a:lnTo>
                    <a:pt x="67737" y="2196"/>
                  </a:lnTo>
                  <a:lnTo>
                    <a:pt x="67063" y="2596"/>
                  </a:lnTo>
                  <a:lnTo>
                    <a:pt x="66414" y="3020"/>
                  </a:lnTo>
                  <a:lnTo>
                    <a:pt x="65790" y="3469"/>
                  </a:lnTo>
                  <a:lnTo>
                    <a:pt x="65166" y="3968"/>
                  </a:lnTo>
                  <a:lnTo>
                    <a:pt x="64592" y="4468"/>
                  </a:lnTo>
                  <a:lnTo>
                    <a:pt x="64018" y="4992"/>
                  </a:lnTo>
                  <a:lnTo>
                    <a:pt x="63469" y="5566"/>
                  </a:lnTo>
                  <a:lnTo>
                    <a:pt x="62970" y="6140"/>
                  </a:lnTo>
                  <a:lnTo>
                    <a:pt x="62471" y="6739"/>
                  </a:lnTo>
                  <a:lnTo>
                    <a:pt x="62021" y="7363"/>
                  </a:lnTo>
                  <a:lnTo>
                    <a:pt x="61572" y="8012"/>
                  </a:lnTo>
                  <a:lnTo>
                    <a:pt x="61173" y="8686"/>
                  </a:lnTo>
                  <a:lnTo>
                    <a:pt x="60798" y="9359"/>
                  </a:lnTo>
                  <a:lnTo>
                    <a:pt x="60449" y="10058"/>
                  </a:lnTo>
                  <a:lnTo>
                    <a:pt x="60125" y="10782"/>
                  </a:lnTo>
                  <a:lnTo>
                    <a:pt x="59850" y="11531"/>
                  </a:lnTo>
                  <a:lnTo>
                    <a:pt x="59600" y="12280"/>
                  </a:lnTo>
                  <a:lnTo>
                    <a:pt x="59376" y="13053"/>
                  </a:lnTo>
                  <a:lnTo>
                    <a:pt x="59201" y="13827"/>
                  </a:lnTo>
                  <a:lnTo>
                    <a:pt x="59051" y="14626"/>
                  </a:lnTo>
                  <a:lnTo>
                    <a:pt x="58951" y="15424"/>
                  </a:lnTo>
                  <a:lnTo>
                    <a:pt x="58427" y="15125"/>
                  </a:lnTo>
                  <a:lnTo>
                    <a:pt x="57878" y="14850"/>
                  </a:lnTo>
                  <a:lnTo>
                    <a:pt x="57329" y="14601"/>
                  </a:lnTo>
                  <a:lnTo>
                    <a:pt x="56755" y="14351"/>
                  </a:lnTo>
                  <a:lnTo>
                    <a:pt x="56181" y="14126"/>
                  </a:lnTo>
                  <a:lnTo>
                    <a:pt x="55607" y="13927"/>
                  </a:lnTo>
                  <a:lnTo>
                    <a:pt x="55033" y="13727"/>
                  </a:lnTo>
                  <a:lnTo>
                    <a:pt x="54434" y="13552"/>
                  </a:lnTo>
                  <a:lnTo>
                    <a:pt x="53835" y="13403"/>
                  </a:lnTo>
                  <a:lnTo>
                    <a:pt x="53211" y="13278"/>
                  </a:lnTo>
                  <a:lnTo>
                    <a:pt x="52587" y="13153"/>
                  </a:lnTo>
                  <a:lnTo>
                    <a:pt x="51963" y="13078"/>
                  </a:lnTo>
                  <a:lnTo>
                    <a:pt x="51339" y="13003"/>
                  </a:lnTo>
                  <a:lnTo>
                    <a:pt x="50715" y="12953"/>
                  </a:lnTo>
                  <a:lnTo>
                    <a:pt x="50066" y="12903"/>
                  </a:lnTo>
                  <a:lnTo>
                    <a:pt x="49417" y="12903"/>
                  </a:lnTo>
                  <a:lnTo>
                    <a:pt x="48544" y="12928"/>
                  </a:lnTo>
                  <a:lnTo>
                    <a:pt x="47670" y="12978"/>
                  </a:lnTo>
                  <a:lnTo>
                    <a:pt x="46822" y="13078"/>
                  </a:lnTo>
                  <a:lnTo>
                    <a:pt x="45973" y="13203"/>
                  </a:lnTo>
                  <a:lnTo>
                    <a:pt x="45150" y="13378"/>
                  </a:lnTo>
                  <a:lnTo>
                    <a:pt x="44326" y="13577"/>
                  </a:lnTo>
                  <a:lnTo>
                    <a:pt x="43527" y="13802"/>
                  </a:lnTo>
                  <a:lnTo>
                    <a:pt x="42729" y="14077"/>
                  </a:lnTo>
                  <a:lnTo>
                    <a:pt x="41955" y="14376"/>
                  </a:lnTo>
                  <a:lnTo>
                    <a:pt x="41206" y="14725"/>
                  </a:lnTo>
                  <a:lnTo>
                    <a:pt x="40482" y="15100"/>
                  </a:lnTo>
                  <a:lnTo>
                    <a:pt x="39759" y="15474"/>
                  </a:lnTo>
                  <a:lnTo>
                    <a:pt x="39060" y="15923"/>
                  </a:lnTo>
                  <a:lnTo>
                    <a:pt x="38361" y="16373"/>
                  </a:lnTo>
                  <a:lnTo>
                    <a:pt x="37712" y="16847"/>
                  </a:lnTo>
                  <a:lnTo>
                    <a:pt x="37063" y="17346"/>
                  </a:lnTo>
                  <a:lnTo>
                    <a:pt x="36464" y="17895"/>
                  </a:lnTo>
                  <a:lnTo>
                    <a:pt x="35865" y="18444"/>
                  </a:lnTo>
                  <a:lnTo>
                    <a:pt x="35291" y="19043"/>
                  </a:lnTo>
                  <a:lnTo>
                    <a:pt x="34742" y="19642"/>
                  </a:lnTo>
                  <a:lnTo>
                    <a:pt x="34218" y="20266"/>
                  </a:lnTo>
                  <a:lnTo>
                    <a:pt x="33744" y="20915"/>
                  </a:lnTo>
                  <a:lnTo>
                    <a:pt x="33269" y="21589"/>
                  </a:lnTo>
                  <a:lnTo>
                    <a:pt x="32845" y="22288"/>
                  </a:lnTo>
                  <a:lnTo>
                    <a:pt x="32421" y="23012"/>
                  </a:lnTo>
                  <a:lnTo>
                    <a:pt x="32046" y="23735"/>
                  </a:lnTo>
                  <a:lnTo>
                    <a:pt x="31697" y="24484"/>
                  </a:lnTo>
                  <a:lnTo>
                    <a:pt x="31398" y="25258"/>
                  </a:lnTo>
                  <a:lnTo>
                    <a:pt x="31098" y="26032"/>
                  </a:lnTo>
                  <a:lnTo>
                    <a:pt x="30848" y="26830"/>
                  </a:lnTo>
                  <a:lnTo>
                    <a:pt x="30624" y="27654"/>
                  </a:lnTo>
                  <a:lnTo>
                    <a:pt x="30449" y="28477"/>
                  </a:lnTo>
                  <a:lnTo>
                    <a:pt x="29900" y="28203"/>
                  </a:lnTo>
                  <a:lnTo>
                    <a:pt x="29326" y="27953"/>
                  </a:lnTo>
                  <a:lnTo>
                    <a:pt x="28752" y="27754"/>
                  </a:lnTo>
                  <a:lnTo>
                    <a:pt x="28153" y="27579"/>
                  </a:lnTo>
                  <a:lnTo>
                    <a:pt x="27529" y="27454"/>
                  </a:lnTo>
                  <a:lnTo>
                    <a:pt x="26905" y="27354"/>
                  </a:lnTo>
                  <a:lnTo>
                    <a:pt x="26256" y="27304"/>
                  </a:lnTo>
                  <a:lnTo>
                    <a:pt x="25607" y="27279"/>
                  </a:lnTo>
                  <a:lnTo>
                    <a:pt x="25083" y="27279"/>
                  </a:lnTo>
                  <a:lnTo>
                    <a:pt x="24559" y="27329"/>
                  </a:lnTo>
                  <a:lnTo>
                    <a:pt x="24035" y="27404"/>
                  </a:lnTo>
                  <a:lnTo>
                    <a:pt x="23511" y="27479"/>
                  </a:lnTo>
                  <a:lnTo>
                    <a:pt x="23012" y="27604"/>
                  </a:lnTo>
                  <a:lnTo>
                    <a:pt x="22512" y="27754"/>
                  </a:lnTo>
                  <a:lnTo>
                    <a:pt x="22038" y="27903"/>
                  </a:lnTo>
                  <a:lnTo>
                    <a:pt x="21564" y="28103"/>
                  </a:lnTo>
                  <a:lnTo>
                    <a:pt x="21115" y="28303"/>
                  </a:lnTo>
                  <a:lnTo>
                    <a:pt x="20665" y="28527"/>
                  </a:lnTo>
                  <a:lnTo>
                    <a:pt x="20216" y="28777"/>
                  </a:lnTo>
                  <a:lnTo>
                    <a:pt x="19792" y="29052"/>
                  </a:lnTo>
                  <a:lnTo>
                    <a:pt x="19393" y="29351"/>
                  </a:lnTo>
                  <a:lnTo>
                    <a:pt x="18993" y="29651"/>
                  </a:lnTo>
                  <a:lnTo>
                    <a:pt x="18619" y="29975"/>
                  </a:lnTo>
                  <a:lnTo>
                    <a:pt x="18245" y="30324"/>
                  </a:lnTo>
                  <a:lnTo>
                    <a:pt x="17920" y="30699"/>
                  </a:lnTo>
                  <a:lnTo>
                    <a:pt x="17596" y="31073"/>
                  </a:lnTo>
                  <a:lnTo>
                    <a:pt x="17271" y="31472"/>
                  </a:lnTo>
                  <a:lnTo>
                    <a:pt x="16997" y="31872"/>
                  </a:lnTo>
                  <a:lnTo>
                    <a:pt x="16722" y="32296"/>
                  </a:lnTo>
                  <a:lnTo>
                    <a:pt x="16472" y="32720"/>
                  </a:lnTo>
                  <a:lnTo>
                    <a:pt x="16223" y="33170"/>
                  </a:lnTo>
                  <a:lnTo>
                    <a:pt x="16023" y="33644"/>
                  </a:lnTo>
                  <a:lnTo>
                    <a:pt x="15849" y="34118"/>
                  </a:lnTo>
                  <a:lnTo>
                    <a:pt x="15674" y="34592"/>
                  </a:lnTo>
                  <a:lnTo>
                    <a:pt x="15524" y="35091"/>
                  </a:lnTo>
                  <a:lnTo>
                    <a:pt x="15424" y="35591"/>
                  </a:lnTo>
                  <a:lnTo>
                    <a:pt x="15324" y="36115"/>
                  </a:lnTo>
                  <a:lnTo>
                    <a:pt x="15250" y="36614"/>
                  </a:lnTo>
                  <a:lnTo>
                    <a:pt x="15225" y="37163"/>
                  </a:lnTo>
                  <a:lnTo>
                    <a:pt x="15200" y="37687"/>
                  </a:lnTo>
                  <a:lnTo>
                    <a:pt x="15225" y="38211"/>
                  </a:lnTo>
                  <a:lnTo>
                    <a:pt x="15250" y="38760"/>
                  </a:lnTo>
                  <a:lnTo>
                    <a:pt x="15324" y="39259"/>
                  </a:lnTo>
                  <a:lnTo>
                    <a:pt x="15424" y="39784"/>
                  </a:lnTo>
                  <a:lnTo>
                    <a:pt x="15524" y="40283"/>
                  </a:lnTo>
                  <a:lnTo>
                    <a:pt x="15674" y="40782"/>
                  </a:lnTo>
                  <a:lnTo>
                    <a:pt x="15824" y="41256"/>
                  </a:lnTo>
                  <a:lnTo>
                    <a:pt x="16023" y="41730"/>
                  </a:lnTo>
                  <a:lnTo>
                    <a:pt x="14875" y="41805"/>
                  </a:lnTo>
                  <a:lnTo>
                    <a:pt x="13727" y="41905"/>
                  </a:lnTo>
                  <a:lnTo>
                    <a:pt x="12629" y="42055"/>
                  </a:lnTo>
                  <a:lnTo>
                    <a:pt x="11506" y="42205"/>
                  </a:lnTo>
                  <a:lnTo>
                    <a:pt x="10433" y="42404"/>
                  </a:lnTo>
                  <a:lnTo>
                    <a:pt x="9359" y="42629"/>
                  </a:lnTo>
                  <a:lnTo>
                    <a:pt x="8336" y="42853"/>
                  </a:lnTo>
                  <a:lnTo>
                    <a:pt x="7313" y="43128"/>
                  </a:lnTo>
                  <a:lnTo>
                    <a:pt x="6314" y="43428"/>
                  </a:lnTo>
                  <a:lnTo>
                    <a:pt x="5316" y="43752"/>
                  </a:lnTo>
                  <a:lnTo>
                    <a:pt x="4368" y="44076"/>
                  </a:lnTo>
                  <a:lnTo>
                    <a:pt x="3444" y="44451"/>
                  </a:lnTo>
                  <a:lnTo>
                    <a:pt x="2546" y="44825"/>
                  </a:lnTo>
                  <a:lnTo>
                    <a:pt x="1672" y="45249"/>
                  </a:lnTo>
                  <a:lnTo>
                    <a:pt x="824" y="45674"/>
                  </a:lnTo>
                  <a:lnTo>
                    <a:pt x="0" y="46123"/>
                  </a:lnTo>
                  <a:lnTo>
                    <a:pt x="131331" y="46123"/>
                  </a:lnTo>
                  <a:lnTo>
                    <a:pt x="130856" y="45624"/>
                  </a:lnTo>
                  <a:lnTo>
                    <a:pt x="130357" y="45125"/>
                  </a:lnTo>
                  <a:lnTo>
                    <a:pt x="129858" y="44650"/>
                  </a:lnTo>
                  <a:lnTo>
                    <a:pt x="129334" y="44176"/>
                  </a:lnTo>
                  <a:lnTo>
                    <a:pt x="128810" y="43727"/>
                  </a:lnTo>
                  <a:lnTo>
                    <a:pt x="128261" y="43278"/>
                  </a:lnTo>
                  <a:lnTo>
                    <a:pt x="127712" y="42853"/>
                  </a:lnTo>
                  <a:lnTo>
                    <a:pt x="127138" y="42429"/>
                  </a:lnTo>
                  <a:lnTo>
                    <a:pt x="126539" y="42030"/>
                  </a:lnTo>
                  <a:lnTo>
                    <a:pt x="125940" y="41631"/>
                  </a:lnTo>
                  <a:lnTo>
                    <a:pt x="125341" y="41256"/>
                  </a:lnTo>
                  <a:lnTo>
                    <a:pt x="124717" y="40907"/>
                  </a:lnTo>
                  <a:lnTo>
                    <a:pt x="124068" y="40557"/>
                  </a:lnTo>
                  <a:lnTo>
                    <a:pt x="123419" y="40233"/>
                  </a:lnTo>
                  <a:lnTo>
                    <a:pt x="122770" y="39908"/>
                  </a:lnTo>
                  <a:lnTo>
                    <a:pt x="122096" y="39609"/>
                  </a:lnTo>
                  <a:lnTo>
                    <a:pt x="121422" y="39334"/>
                  </a:lnTo>
                  <a:lnTo>
                    <a:pt x="120723" y="39060"/>
                  </a:lnTo>
                  <a:lnTo>
                    <a:pt x="120024" y="38810"/>
                  </a:lnTo>
                  <a:lnTo>
                    <a:pt x="119326" y="38586"/>
                  </a:lnTo>
                  <a:lnTo>
                    <a:pt x="118602" y="38361"/>
                  </a:lnTo>
                  <a:lnTo>
                    <a:pt x="117878" y="38161"/>
                  </a:lnTo>
                  <a:lnTo>
                    <a:pt x="117129" y="37987"/>
                  </a:lnTo>
                  <a:lnTo>
                    <a:pt x="116381" y="37812"/>
                  </a:lnTo>
                  <a:lnTo>
                    <a:pt x="115632" y="37687"/>
                  </a:lnTo>
                  <a:lnTo>
                    <a:pt x="114858" y="37562"/>
                  </a:lnTo>
                  <a:lnTo>
                    <a:pt x="114109" y="37438"/>
                  </a:lnTo>
                  <a:lnTo>
                    <a:pt x="113336" y="37363"/>
                  </a:lnTo>
                  <a:lnTo>
                    <a:pt x="112537" y="37288"/>
                  </a:lnTo>
                  <a:lnTo>
                    <a:pt x="111763" y="37238"/>
                  </a:lnTo>
                  <a:lnTo>
                    <a:pt x="110965" y="37213"/>
                  </a:lnTo>
                  <a:lnTo>
                    <a:pt x="110166" y="37188"/>
                  </a:lnTo>
                  <a:lnTo>
                    <a:pt x="108918" y="37213"/>
                  </a:lnTo>
                  <a:lnTo>
                    <a:pt x="107720" y="37288"/>
                  </a:lnTo>
                  <a:lnTo>
                    <a:pt x="107720" y="37288"/>
                  </a:lnTo>
                  <a:lnTo>
                    <a:pt x="107795" y="36714"/>
                  </a:lnTo>
                  <a:lnTo>
                    <a:pt x="107870" y="36140"/>
                  </a:lnTo>
                  <a:lnTo>
                    <a:pt x="107920" y="35566"/>
                  </a:lnTo>
                  <a:lnTo>
                    <a:pt x="107920" y="34967"/>
                  </a:lnTo>
                  <a:lnTo>
                    <a:pt x="107895" y="34243"/>
                  </a:lnTo>
                  <a:lnTo>
                    <a:pt x="107845" y="33519"/>
                  </a:lnTo>
                  <a:lnTo>
                    <a:pt x="107770" y="32820"/>
                  </a:lnTo>
                  <a:lnTo>
                    <a:pt x="107645" y="32121"/>
                  </a:lnTo>
                  <a:lnTo>
                    <a:pt x="107470" y="31423"/>
                  </a:lnTo>
                  <a:lnTo>
                    <a:pt x="107296" y="30749"/>
                  </a:lnTo>
                  <a:lnTo>
                    <a:pt x="107071" y="30100"/>
                  </a:lnTo>
                  <a:lnTo>
                    <a:pt x="106822" y="29451"/>
                  </a:lnTo>
                  <a:lnTo>
                    <a:pt x="106522" y="28827"/>
                  </a:lnTo>
                  <a:lnTo>
                    <a:pt x="106223" y="28228"/>
                  </a:lnTo>
                  <a:lnTo>
                    <a:pt x="105873" y="27629"/>
                  </a:lnTo>
                  <a:lnTo>
                    <a:pt x="105499" y="27055"/>
                  </a:lnTo>
                  <a:lnTo>
                    <a:pt x="105124" y="26506"/>
                  </a:lnTo>
                  <a:lnTo>
                    <a:pt x="104700" y="25982"/>
                  </a:lnTo>
                  <a:lnTo>
                    <a:pt x="104251" y="25458"/>
                  </a:lnTo>
                  <a:lnTo>
                    <a:pt x="103777" y="24983"/>
                  </a:lnTo>
                  <a:lnTo>
                    <a:pt x="103302" y="24509"/>
                  </a:lnTo>
                  <a:lnTo>
                    <a:pt x="102778" y="24060"/>
                  </a:lnTo>
                  <a:lnTo>
                    <a:pt x="102254" y="23636"/>
                  </a:lnTo>
                  <a:lnTo>
                    <a:pt x="101705" y="23236"/>
                  </a:lnTo>
                  <a:lnTo>
                    <a:pt x="101131" y="22887"/>
                  </a:lnTo>
                  <a:lnTo>
                    <a:pt x="100532" y="22537"/>
                  </a:lnTo>
                  <a:lnTo>
                    <a:pt x="99908" y="22238"/>
                  </a:lnTo>
                  <a:lnTo>
                    <a:pt x="99284" y="21938"/>
                  </a:lnTo>
                  <a:lnTo>
                    <a:pt x="98660" y="21689"/>
                  </a:lnTo>
                  <a:lnTo>
                    <a:pt x="97986" y="21464"/>
                  </a:lnTo>
                  <a:lnTo>
                    <a:pt x="97312" y="21289"/>
                  </a:lnTo>
                  <a:lnTo>
                    <a:pt x="96639" y="21115"/>
                  </a:lnTo>
                  <a:lnTo>
                    <a:pt x="95940" y="20990"/>
                  </a:lnTo>
                  <a:lnTo>
                    <a:pt x="95241" y="20915"/>
                  </a:lnTo>
                  <a:lnTo>
                    <a:pt x="94517" y="20840"/>
                  </a:lnTo>
                  <a:lnTo>
                    <a:pt x="93494" y="20840"/>
                  </a:lnTo>
                  <a:lnTo>
                    <a:pt x="93194" y="20865"/>
                  </a:lnTo>
                  <a:lnTo>
                    <a:pt x="93344" y="20017"/>
                  </a:lnTo>
                  <a:lnTo>
                    <a:pt x="93444" y="19143"/>
                  </a:lnTo>
                  <a:lnTo>
                    <a:pt x="93519" y="18245"/>
                  </a:lnTo>
                  <a:lnTo>
                    <a:pt x="93544" y="17371"/>
                  </a:lnTo>
                  <a:lnTo>
                    <a:pt x="93519" y="16473"/>
                  </a:lnTo>
                  <a:lnTo>
                    <a:pt x="93444" y="15599"/>
                  </a:lnTo>
                  <a:lnTo>
                    <a:pt x="93344" y="14725"/>
                  </a:lnTo>
                  <a:lnTo>
                    <a:pt x="93194" y="13852"/>
                  </a:lnTo>
                  <a:lnTo>
                    <a:pt x="92995" y="13028"/>
                  </a:lnTo>
                  <a:lnTo>
                    <a:pt x="92770" y="12205"/>
                  </a:lnTo>
                  <a:lnTo>
                    <a:pt x="92495" y="11406"/>
                  </a:lnTo>
                  <a:lnTo>
                    <a:pt x="92171" y="10607"/>
                  </a:lnTo>
                  <a:lnTo>
                    <a:pt x="91822" y="9834"/>
                  </a:lnTo>
                  <a:lnTo>
                    <a:pt x="91447" y="9085"/>
                  </a:lnTo>
                  <a:lnTo>
                    <a:pt x="91023" y="8361"/>
                  </a:lnTo>
                  <a:lnTo>
                    <a:pt x="90574" y="7662"/>
                  </a:lnTo>
                  <a:lnTo>
                    <a:pt x="90099" y="6988"/>
                  </a:lnTo>
                  <a:lnTo>
                    <a:pt x="89575" y="6314"/>
                  </a:lnTo>
                  <a:lnTo>
                    <a:pt x="89026" y="5691"/>
                  </a:lnTo>
                  <a:lnTo>
                    <a:pt x="88452" y="5092"/>
                  </a:lnTo>
                  <a:lnTo>
                    <a:pt x="87853" y="4517"/>
                  </a:lnTo>
                  <a:lnTo>
                    <a:pt x="87229" y="3968"/>
                  </a:lnTo>
                  <a:lnTo>
                    <a:pt x="86580" y="3444"/>
                  </a:lnTo>
                  <a:lnTo>
                    <a:pt x="85881" y="2970"/>
                  </a:lnTo>
                  <a:lnTo>
                    <a:pt x="85183" y="2521"/>
                  </a:lnTo>
                  <a:lnTo>
                    <a:pt x="84459" y="2097"/>
                  </a:lnTo>
                  <a:lnTo>
                    <a:pt x="83710" y="1722"/>
                  </a:lnTo>
                  <a:lnTo>
                    <a:pt x="82936" y="1373"/>
                  </a:lnTo>
                  <a:lnTo>
                    <a:pt x="82163" y="1073"/>
                  </a:lnTo>
                  <a:lnTo>
                    <a:pt x="81339" y="799"/>
                  </a:lnTo>
                  <a:lnTo>
                    <a:pt x="80540" y="549"/>
                  </a:lnTo>
                  <a:lnTo>
                    <a:pt x="79692" y="349"/>
                  </a:lnTo>
                  <a:lnTo>
                    <a:pt x="78843" y="200"/>
                  </a:lnTo>
                  <a:lnTo>
                    <a:pt x="77970" y="100"/>
                  </a:lnTo>
                  <a:lnTo>
                    <a:pt x="77096" y="25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3844675" y="-1619425"/>
              <a:ext cx="3283275" cy="457375"/>
            </a:xfrm>
            <a:custGeom>
              <a:avLst/>
              <a:gdLst/>
              <a:ahLst/>
              <a:cxnLst/>
              <a:rect l="l" t="t" r="r" b="b"/>
              <a:pathLst>
                <a:path w="131331" h="18295" extrusionOk="0">
                  <a:moveTo>
                    <a:pt x="58502" y="1"/>
                  </a:moveTo>
                  <a:lnTo>
                    <a:pt x="58028" y="600"/>
                  </a:lnTo>
                  <a:lnTo>
                    <a:pt x="57504" y="1174"/>
                  </a:lnTo>
                  <a:lnTo>
                    <a:pt x="56980" y="1723"/>
                  </a:lnTo>
                  <a:lnTo>
                    <a:pt x="56406" y="2247"/>
                  </a:lnTo>
                  <a:lnTo>
                    <a:pt x="55807" y="2721"/>
                  </a:lnTo>
                  <a:lnTo>
                    <a:pt x="55183" y="3170"/>
                  </a:lnTo>
                  <a:lnTo>
                    <a:pt x="54534" y="3595"/>
                  </a:lnTo>
                  <a:lnTo>
                    <a:pt x="53860" y="3969"/>
                  </a:lnTo>
                  <a:lnTo>
                    <a:pt x="53161" y="4293"/>
                  </a:lnTo>
                  <a:lnTo>
                    <a:pt x="52437" y="4593"/>
                  </a:lnTo>
                  <a:lnTo>
                    <a:pt x="51689" y="4867"/>
                  </a:lnTo>
                  <a:lnTo>
                    <a:pt x="50915" y="5067"/>
                  </a:lnTo>
                  <a:lnTo>
                    <a:pt x="50141" y="5242"/>
                  </a:lnTo>
                  <a:lnTo>
                    <a:pt x="49343" y="5367"/>
                  </a:lnTo>
                  <a:lnTo>
                    <a:pt x="48544" y="5441"/>
                  </a:lnTo>
                  <a:lnTo>
                    <a:pt x="47720" y="5466"/>
                  </a:lnTo>
                  <a:lnTo>
                    <a:pt x="47146" y="5441"/>
                  </a:lnTo>
                  <a:lnTo>
                    <a:pt x="46597" y="5417"/>
                  </a:lnTo>
                  <a:lnTo>
                    <a:pt x="46073" y="5342"/>
                  </a:lnTo>
                  <a:lnTo>
                    <a:pt x="45524" y="5267"/>
                  </a:lnTo>
                  <a:lnTo>
                    <a:pt x="45000" y="5167"/>
                  </a:lnTo>
                  <a:lnTo>
                    <a:pt x="44476" y="5067"/>
                  </a:lnTo>
                  <a:lnTo>
                    <a:pt x="43952" y="4917"/>
                  </a:lnTo>
                  <a:lnTo>
                    <a:pt x="43452" y="4768"/>
                  </a:lnTo>
                  <a:lnTo>
                    <a:pt x="43353" y="5292"/>
                  </a:lnTo>
                  <a:lnTo>
                    <a:pt x="43253" y="5841"/>
                  </a:lnTo>
                  <a:lnTo>
                    <a:pt x="43103" y="6365"/>
                  </a:lnTo>
                  <a:lnTo>
                    <a:pt x="42953" y="6864"/>
                  </a:lnTo>
                  <a:lnTo>
                    <a:pt x="42754" y="7388"/>
                  </a:lnTo>
                  <a:lnTo>
                    <a:pt x="42554" y="7887"/>
                  </a:lnTo>
                  <a:lnTo>
                    <a:pt x="42329" y="8362"/>
                  </a:lnTo>
                  <a:lnTo>
                    <a:pt x="42080" y="8836"/>
                  </a:lnTo>
                  <a:lnTo>
                    <a:pt x="41805" y="9285"/>
                  </a:lnTo>
                  <a:lnTo>
                    <a:pt x="41531" y="9734"/>
                  </a:lnTo>
                  <a:lnTo>
                    <a:pt x="41231" y="10159"/>
                  </a:lnTo>
                  <a:lnTo>
                    <a:pt x="40907" y="10583"/>
                  </a:lnTo>
                  <a:lnTo>
                    <a:pt x="40557" y="10982"/>
                  </a:lnTo>
                  <a:lnTo>
                    <a:pt x="40208" y="11382"/>
                  </a:lnTo>
                  <a:lnTo>
                    <a:pt x="39833" y="11756"/>
                  </a:lnTo>
                  <a:lnTo>
                    <a:pt x="39434" y="12105"/>
                  </a:lnTo>
                  <a:lnTo>
                    <a:pt x="39035" y="12455"/>
                  </a:lnTo>
                  <a:lnTo>
                    <a:pt x="38610" y="12754"/>
                  </a:lnTo>
                  <a:lnTo>
                    <a:pt x="38186" y="13079"/>
                  </a:lnTo>
                  <a:lnTo>
                    <a:pt x="37737" y="13353"/>
                  </a:lnTo>
                  <a:lnTo>
                    <a:pt x="37288" y="13628"/>
                  </a:lnTo>
                  <a:lnTo>
                    <a:pt x="36813" y="13852"/>
                  </a:lnTo>
                  <a:lnTo>
                    <a:pt x="36314" y="14077"/>
                  </a:lnTo>
                  <a:lnTo>
                    <a:pt x="35840" y="14277"/>
                  </a:lnTo>
                  <a:lnTo>
                    <a:pt x="35316" y="14476"/>
                  </a:lnTo>
                  <a:lnTo>
                    <a:pt x="34817" y="14626"/>
                  </a:lnTo>
                  <a:lnTo>
                    <a:pt x="34268" y="14751"/>
                  </a:lnTo>
                  <a:lnTo>
                    <a:pt x="33744" y="14876"/>
                  </a:lnTo>
                  <a:lnTo>
                    <a:pt x="33195" y="14976"/>
                  </a:lnTo>
                  <a:lnTo>
                    <a:pt x="32645" y="15025"/>
                  </a:lnTo>
                  <a:lnTo>
                    <a:pt x="32096" y="15075"/>
                  </a:lnTo>
                  <a:lnTo>
                    <a:pt x="30898" y="15075"/>
                  </a:lnTo>
                  <a:lnTo>
                    <a:pt x="30299" y="15025"/>
                  </a:lnTo>
                  <a:lnTo>
                    <a:pt x="29675" y="14951"/>
                  </a:lnTo>
                  <a:lnTo>
                    <a:pt x="29101" y="14826"/>
                  </a:lnTo>
                  <a:lnTo>
                    <a:pt x="28502" y="14701"/>
                  </a:lnTo>
                  <a:lnTo>
                    <a:pt x="27928" y="14526"/>
                  </a:lnTo>
                  <a:lnTo>
                    <a:pt x="27379" y="14352"/>
                  </a:lnTo>
                  <a:lnTo>
                    <a:pt x="26830" y="14127"/>
                  </a:lnTo>
                  <a:lnTo>
                    <a:pt x="26281" y="13877"/>
                  </a:lnTo>
                  <a:lnTo>
                    <a:pt x="25782" y="13628"/>
                  </a:lnTo>
                  <a:lnTo>
                    <a:pt x="25258" y="13328"/>
                  </a:lnTo>
                  <a:lnTo>
                    <a:pt x="24784" y="13029"/>
                  </a:lnTo>
                  <a:lnTo>
                    <a:pt x="24309" y="12679"/>
                  </a:lnTo>
                  <a:lnTo>
                    <a:pt x="23835" y="12330"/>
                  </a:lnTo>
                  <a:lnTo>
                    <a:pt x="23411" y="11956"/>
                  </a:lnTo>
                  <a:lnTo>
                    <a:pt x="22987" y="11556"/>
                  </a:lnTo>
                  <a:lnTo>
                    <a:pt x="22587" y="11132"/>
                  </a:lnTo>
                  <a:lnTo>
                    <a:pt x="22213" y="10683"/>
                  </a:lnTo>
                  <a:lnTo>
                    <a:pt x="21863" y="10233"/>
                  </a:lnTo>
                  <a:lnTo>
                    <a:pt x="21514" y="9759"/>
                  </a:lnTo>
                  <a:lnTo>
                    <a:pt x="21190" y="9260"/>
                  </a:lnTo>
                  <a:lnTo>
                    <a:pt x="20915" y="8761"/>
                  </a:lnTo>
                  <a:lnTo>
                    <a:pt x="20641" y="8237"/>
                  </a:lnTo>
                  <a:lnTo>
                    <a:pt x="20391" y="7713"/>
                  </a:lnTo>
                  <a:lnTo>
                    <a:pt x="20191" y="7164"/>
                  </a:lnTo>
                  <a:lnTo>
                    <a:pt x="19992" y="6590"/>
                  </a:lnTo>
                  <a:lnTo>
                    <a:pt x="19842" y="6016"/>
                  </a:lnTo>
                  <a:lnTo>
                    <a:pt x="19692" y="5441"/>
                  </a:lnTo>
                  <a:lnTo>
                    <a:pt x="19592" y="4842"/>
                  </a:lnTo>
                  <a:lnTo>
                    <a:pt x="19517" y="4243"/>
                  </a:lnTo>
                  <a:lnTo>
                    <a:pt x="19467" y="3644"/>
                  </a:lnTo>
                  <a:lnTo>
                    <a:pt x="19443" y="3021"/>
                  </a:lnTo>
                  <a:lnTo>
                    <a:pt x="19467" y="2596"/>
                  </a:lnTo>
                  <a:lnTo>
                    <a:pt x="19492" y="2197"/>
                  </a:lnTo>
                  <a:lnTo>
                    <a:pt x="19567" y="1398"/>
                  </a:lnTo>
                  <a:lnTo>
                    <a:pt x="19567" y="1398"/>
                  </a:lnTo>
                  <a:lnTo>
                    <a:pt x="19093" y="1773"/>
                  </a:lnTo>
                  <a:lnTo>
                    <a:pt x="18619" y="2147"/>
                  </a:lnTo>
                  <a:lnTo>
                    <a:pt x="18195" y="2571"/>
                  </a:lnTo>
                  <a:lnTo>
                    <a:pt x="17770" y="3021"/>
                  </a:lnTo>
                  <a:lnTo>
                    <a:pt x="17396" y="3495"/>
                  </a:lnTo>
                  <a:lnTo>
                    <a:pt x="17022" y="3969"/>
                  </a:lnTo>
                  <a:lnTo>
                    <a:pt x="16697" y="4493"/>
                  </a:lnTo>
                  <a:lnTo>
                    <a:pt x="16398" y="5017"/>
                  </a:lnTo>
                  <a:lnTo>
                    <a:pt x="16123" y="5566"/>
                  </a:lnTo>
                  <a:lnTo>
                    <a:pt x="15898" y="6140"/>
                  </a:lnTo>
                  <a:lnTo>
                    <a:pt x="15699" y="6739"/>
                  </a:lnTo>
                  <a:lnTo>
                    <a:pt x="15524" y="7338"/>
                  </a:lnTo>
                  <a:lnTo>
                    <a:pt x="15374" y="7937"/>
                  </a:lnTo>
                  <a:lnTo>
                    <a:pt x="15274" y="8561"/>
                  </a:lnTo>
                  <a:lnTo>
                    <a:pt x="15225" y="9210"/>
                  </a:lnTo>
                  <a:lnTo>
                    <a:pt x="15200" y="9859"/>
                  </a:lnTo>
                  <a:lnTo>
                    <a:pt x="15225" y="10383"/>
                  </a:lnTo>
                  <a:lnTo>
                    <a:pt x="15250" y="10932"/>
                  </a:lnTo>
                  <a:lnTo>
                    <a:pt x="15324" y="11431"/>
                  </a:lnTo>
                  <a:lnTo>
                    <a:pt x="15424" y="11956"/>
                  </a:lnTo>
                  <a:lnTo>
                    <a:pt x="15524" y="12455"/>
                  </a:lnTo>
                  <a:lnTo>
                    <a:pt x="15674" y="12954"/>
                  </a:lnTo>
                  <a:lnTo>
                    <a:pt x="15824" y="13428"/>
                  </a:lnTo>
                  <a:lnTo>
                    <a:pt x="16023" y="13902"/>
                  </a:lnTo>
                  <a:lnTo>
                    <a:pt x="14875" y="13977"/>
                  </a:lnTo>
                  <a:lnTo>
                    <a:pt x="13727" y="14077"/>
                  </a:lnTo>
                  <a:lnTo>
                    <a:pt x="12629" y="14227"/>
                  </a:lnTo>
                  <a:lnTo>
                    <a:pt x="11506" y="14377"/>
                  </a:lnTo>
                  <a:lnTo>
                    <a:pt x="10433" y="14576"/>
                  </a:lnTo>
                  <a:lnTo>
                    <a:pt x="9359" y="14801"/>
                  </a:lnTo>
                  <a:lnTo>
                    <a:pt x="8336" y="15025"/>
                  </a:lnTo>
                  <a:lnTo>
                    <a:pt x="7313" y="15300"/>
                  </a:lnTo>
                  <a:lnTo>
                    <a:pt x="6314" y="15600"/>
                  </a:lnTo>
                  <a:lnTo>
                    <a:pt x="5316" y="15924"/>
                  </a:lnTo>
                  <a:lnTo>
                    <a:pt x="4368" y="16248"/>
                  </a:lnTo>
                  <a:lnTo>
                    <a:pt x="3444" y="16623"/>
                  </a:lnTo>
                  <a:lnTo>
                    <a:pt x="2546" y="16997"/>
                  </a:lnTo>
                  <a:lnTo>
                    <a:pt x="1672" y="17421"/>
                  </a:lnTo>
                  <a:lnTo>
                    <a:pt x="824" y="17846"/>
                  </a:lnTo>
                  <a:lnTo>
                    <a:pt x="0" y="18295"/>
                  </a:lnTo>
                  <a:lnTo>
                    <a:pt x="131331" y="18295"/>
                  </a:lnTo>
                  <a:lnTo>
                    <a:pt x="130856" y="17796"/>
                  </a:lnTo>
                  <a:lnTo>
                    <a:pt x="130357" y="17297"/>
                  </a:lnTo>
                  <a:lnTo>
                    <a:pt x="129858" y="16822"/>
                  </a:lnTo>
                  <a:lnTo>
                    <a:pt x="129334" y="16348"/>
                  </a:lnTo>
                  <a:lnTo>
                    <a:pt x="128810" y="15899"/>
                  </a:lnTo>
                  <a:lnTo>
                    <a:pt x="128261" y="15450"/>
                  </a:lnTo>
                  <a:lnTo>
                    <a:pt x="127712" y="15025"/>
                  </a:lnTo>
                  <a:lnTo>
                    <a:pt x="127138" y="14601"/>
                  </a:lnTo>
                  <a:lnTo>
                    <a:pt x="126539" y="14202"/>
                  </a:lnTo>
                  <a:lnTo>
                    <a:pt x="125940" y="13803"/>
                  </a:lnTo>
                  <a:lnTo>
                    <a:pt x="125341" y="13428"/>
                  </a:lnTo>
                  <a:lnTo>
                    <a:pt x="124717" y="13079"/>
                  </a:lnTo>
                  <a:lnTo>
                    <a:pt x="124068" y="12729"/>
                  </a:lnTo>
                  <a:lnTo>
                    <a:pt x="123419" y="12405"/>
                  </a:lnTo>
                  <a:lnTo>
                    <a:pt x="122770" y="12080"/>
                  </a:lnTo>
                  <a:lnTo>
                    <a:pt x="122096" y="11781"/>
                  </a:lnTo>
                  <a:lnTo>
                    <a:pt x="121422" y="11506"/>
                  </a:lnTo>
                  <a:lnTo>
                    <a:pt x="120723" y="11232"/>
                  </a:lnTo>
                  <a:lnTo>
                    <a:pt x="120024" y="10982"/>
                  </a:lnTo>
                  <a:lnTo>
                    <a:pt x="119326" y="10758"/>
                  </a:lnTo>
                  <a:lnTo>
                    <a:pt x="118602" y="10533"/>
                  </a:lnTo>
                  <a:lnTo>
                    <a:pt x="117878" y="10333"/>
                  </a:lnTo>
                  <a:lnTo>
                    <a:pt x="117129" y="10159"/>
                  </a:lnTo>
                  <a:lnTo>
                    <a:pt x="116381" y="9984"/>
                  </a:lnTo>
                  <a:lnTo>
                    <a:pt x="115632" y="9859"/>
                  </a:lnTo>
                  <a:lnTo>
                    <a:pt x="114858" y="9734"/>
                  </a:lnTo>
                  <a:lnTo>
                    <a:pt x="114109" y="9610"/>
                  </a:lnTo>
                  <a:lnTo>
                    <a:pt x="113336" y="9535"/>
                  </a:lnTo>
                  <a:lnTo>
                    <a:pt x="112537" y="9460"/>
                  </a:lnTo>
                  <a:lnTo>
                    <a:pt x="111763" y="9410"/>
                  </a:lnTo>
                  <a:lnTo>
                    <a:pt x="110965" y="9385"/>
                  </a:lnTo>
                  <a:lnTo>
                    <a:pt x="110166" y="9360"/>
                  </a:lnTo>
                  <a:lnTo>
                    <a:pt x="108918" y="9385"/>
                  </a:lnTo>
                  <a:lnTo>
                    <a:pt x="107720" y="9460"/>
                  </a:lnTo>
                  <a:lnTo>
                    <a:pt x="107795" y="8986"/>
                  </a:lnTo>
                  <a:lnTo>
                    <a:pt x="107845" y="8486"/>
                  </a:lnTo>
                  <a:lnTo>
                    <a:pt x="107870" y="7987"/>
                  </a:lnTo>
                  <a:lnTo>
                    <a:pt x="107895" y="7488"/>
                  </a:lnTo>
                  <a:lnTo>
                    <a:pt x="107470" y="8087"/>
                  </a:lnTo>
                  <a:lnTo>
                    <a:pt x="106996" y="8636"/>
                  </a:lnTo>
                  <a:lnTo>
                    <a:pt x="106497" y="9160"/>
                  </a:lnTo>
                  <a:lnTo>
                    <a:pt x="105973" y="9659"/>
                  </a:lnTo>
                  <a:lnTo>
                    <a:pt x="105399" y="10134"/>
                  </a:lnTo>
                  <a:lnTo>
                    <a:pt x="104825" y="10558"/>
                  </a:lnTo>
                  <a:lnTo>
                    <a:pt x="104201" y="10957"/>
                  </a:lnTo>
                  <a:lnTo>
                    <a:pt x="103577" y="11307"/>
                  </a:lnTo>
                  <a:lnTo>
                    <a:pt x="102903" y="11631"/>
                  </a:lnTo>
                  <a:lnTo>
                    <a:pt x="102229" y="11931"/>
                  </a:lnTo>
                  <a:lnTo>
                    <a:pt x="101530" y="12180"/>
                  </a:lnTo>
                  <a:lnTo>
                    <a:pt x="100807" y="12380"/>
                  </a:lnTo>
                  <a:lnTo>
                    <a:pt x="100083" y="12530"/>
                  </a:lnTo>
                  <a:lnTo>
                    <a:pt x="99334" y="12654"/>
                  </a:lnTo>
                  <a:lnTo>
                    <a:pt x="98560" y="12729"/>
                  </a:lnTo>
                  <a:lnTo>
                    <a:pt x="97787" y="12754"/>
                  </a:lnTo>
                  <a:lnTo>
                    <a:pt x="97238" y="12729"/>
                  </a:lnTo>
                  <a:lnTo>
                    <a:pt x="96688" y="12704"/>
                  </a:lnTo>
                  <a:lnTo>
                    <a:pt x="96139" y="12654"/>
                  </a:lnTo>
                  <a:lnTo>
                    <a:pt x="95615" y="12555"/>
                  </a:lnTo>
                  <a:lnTo>
                    <a:pt x="95091" y="12455"/>
                  </a:lnTo>
                  <a:lnTo>
                    <a:pt x="94567" y="12330"/>
                  </a:lnTo>
                  <a:lnTo>
                    <a:pt x="94068" y="12180"/>
                  </a:lnTo>
                  <a:lnTo>
                    <a:pt x="93569" y="12006"/>
                  </a:lnTo>
                  <a:lnTo>
                    <a:pt x="93069" y="11831"/>
                  </a:lnTo>
                  <a:lnTo>
                    <a:pt x="92595" y="11606"/>
                  </a:lnTo>
                  <a:lnTo>
                    <a:pt x="92121" y="11382"/>
                  </a:lnTo>
                  <a:lnTo>
                    <a:pt x="91672" y="11132"/>
                  </a:lnTo>
                  <a:lnTo>
                    <a:pt x="91223" y="10882"/>
                  </a:lnTo>
                  <a:lnTo>
                    <a:pt x="90798" y="10583"/>
                  </a:lnTo>
                  <a:lnTo>
                    <a:pt x="90374" y="10283"/>
                  </a:lnTo>
                  <a:lnTo>
                    <a:pt x="89950" y="9984"/>
                  </a:lnTo>
                  <a:lnTo>
                    <a:pt x="89575" y="9634"/>
                  </a:lnTo>
                  <a:lnTo>
                    <a:pt x="89201" y="9285"/>
                  </a:lnTo>
                  <a:lnTo>
                    <a:pt x="88827" y="8936"/>
                  </a:lnTo>
                  <a:lnTo>
                    <a:pt x="88477" y="8536"/>
                  </a:lnTo>
                  <a:lnTo>
                    <a:pt x="88153" y="8162"/>
                  </a:lnTo>
                  <a:lnTo>
                    <a:pt x="87828" y="7738"/>
                  </a:lnTo>
                  <a:lnTo>
                    <a:pt x="87529" y="7313"/>
                  </a:lnTo>
                  <a:lnTo>
                    <a:pt x="87254" y="6889"/>
                  </a:lnTo>
                  <a:lnTo>
                    <a:pt x="86980" y="6440"/>
                  </a:lnTo>
                  <a:lnTo>
                    <a:pt x="86730" y="5991"/>
                  </a:lnTo>
                  <a:lnTo>
                    <a:pt x="86505" y="5516"/>
                  </a:lnTo>
                  <a:lnTo>
                    <a:pt x="86306" y="5042"/>
                  </a:lnTo>
                  <a:lnTo>
                    <a:pt x="86106" y="4543"/>
                  </a:lnTo>
                  <a:lnTo>
                    <a:pt x="85931" y="4044"/>
                  </a:lnTo>
                  <a:lnTo>
                    <a:pt x="85782" y="3545"/>
                  </a:lnTo>
                  <a:lnTo>
                    <a:pt x="85657" y="3021"/>
                  </a:lnTo>
                  <a:lnTo>
                    <a:pt x="85058" y="3570"/>
                  </a:lnTo>
                  <a:lnTo>
                    <a:pt x="84409" y="4094"/>
                  </a:lnTo>
                  <a:lnTo>
                    <a:pt x="83760" y="4593"/>
                  </a:lnTo>
                  <a:lnTo>
                    <a:pt x="83061" y="5067"/>
                  </a:lnTo>
                  <a:lnTo>
                    <a:pt x="82362" y="5491"/>
                  </a:lnTo>
                  <a:lnTo>
                    <a:pt x="81614" y="5891"/>
                  </a:lnTo>
                  <a:lnTo>
                    <a:pt x="80865" y="6265"/>
                  </a:lnTo>
                  <a:lnTo>
                    <a:pt x="80091" y="6590"/>
                  </a:lnTo>
                  <a:lnTo>
                    <a:pt x="79317" y="6889"/>
                  </a:lnTo>
                  <a:lnTo>
                    <a:pt x="78519" y="7164"/>
                  </a:lnTo>
                  <a:lnTo>
                    <a:pt x="77695" y="7388"/>
                  </a:lnTo>
                  <a:lnTo>
                    <a:pt x="76847" y="7563"/>
                  </a:lnTo>
                  <a:lnTo>
                    <a:pt x="75998" y="7713"/>
                  </a:lnTo>
                  <a:lnTo>
                    <a:pt x="75149" y="7813"/>
                  </a:lnTo>
                  <a:lnTo>
                    <a:pt x="74276" y="7887"/>
                  </a:lnTo>
                  <a:lnTo>
                    <a:pt x="72803" y="7887"/>
                  </a:lnTo>
                  <a:lnTo>
                    <a:pt x="72229" y="7862"/>
                  </a:lnTo>
                  <a:lnTo>
                    <a:pt x="71655" y="7813"/>
                  </a:lnTo>
                  <a:lnTo>
                    <a:pt x="71081" y="7763"/>
                  </a:lnTo>
                  <a:lnTo>
                    <a:pt x="70532" y="7688"/>
                  </a:lnTo>
                  <a:lnTo>
                    <a:pt x="69983" y="7588"/>
                  </a:lnTo>
                  <a:lnTo>
                    <a:pt x="69434" y="7463"/>
                  </a:lnTo>
                  <a:lnTo>
                    <a:pt x="68885" y="7338"/>
                  </a:lnTo>
                  <a:lnTo>
                    <a:pt x="68361" y="7189"/>
                  </a:lnTo>
                  <a:lnTo>
                    <a:pt x="67837" y="7014"/>
                  </a:lnTo>
                  <a:lnTo>
                    <a:pt x="67313" y="6839"/>
                  </a:lnTo>
                  <a:lnTo>
                    <a:pt x="66788" y="6664"/>
                  </a:lnTo>
                  <a:lnTo>
                    <a:pt x="66289" y="6440"/>
                  </a:lnTo>
                  <a:lnTo>
                    <a:pt x="65790" y="6215"/>
                  </a:lnTo>
                  <a:lnTo>
                    <a:pt x="65316" y="5991"/>
                  </a:lnTo>
                  <a:lnTo>
                    <a:pt x="64817" y="5741"/>
                  </a:lnTo>
                  <a:lnTo>
                    <a:pt x="64342" y="5466"/>
                  </a:lnTo>
                  <a:lnTo>
                    <a:pt x="63893" y="5192"/>
                  </a:lnTo>
                  <a:lnTo>
                    <a:pt x="63444" y="4892"/>
                  </a:lnTo>
                  <a:lnTo>
                    <a:pt x="62995" y="4593"/>
                  </a:lnTo>
                  <a:lnTo>
                    <a:pt x="62545" y="4268"/>
                  </a:lnTo>
                  <a:lnTo>
                    <a:pt x="62121" y="3944"/>
                  </a:lnTo>
                  <a:lnTo>
                    <a:pt x="61722" y="3595"/>
                  </a:lnTo>
                  <a:lnTo>
                    <a:pt x="61298" y="3245"/>
                  </a:lnTo>
                  <a:lnTo>
                    <a:pt x="60923" y="2871"/>
                  </a:lnTo>
                  <a:lnTo>
                    <a:pt x="60524" y="2496"/>
                  </a:lnTo>
                  <a:lnTo>
                    <a:pt x="60174" y="2097"/>
                  </a:lnTo>
                  <a:lnTo>
                    <a:pt x="59800" y="1698"/>
                  </a:lnTo>
                  <a:lnTo>
                    <a:pt x="59451" y="1298"/>
                  </a:lnTo>
                  <a:lnTo>
                    <a:pt x="59126" y="874"/>
                  </a:lnTo>
                  <a:lnTo>
                    <a:pt x="58802" y="425"/>
                  </a:lnTo>
                  <a:lnTo>
                    <a:pt x="5850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"/>
          <p:cNvGrpSpPr/>
          <p:nvPr/>
        </p:nvGrpSpPr>
        <p:grpSpPr>
          <a:xfrm>
            <a:off x="4187525" y="4856963"/>
            <a:ext cx="1852600" cy="480425"/>
            <a:chOff x="4187525" y="4856963"/>
            <a:chExt cx="1852600" cy="480425"/>
          </a:xfrm>
        </p:grpSpPr>
        <p:sp>
          <p:nvSpPr>
            <p:cNvPr id="916" name="Google Shape;916;p4"/>
            <p:cNvSpPr/>
            <p:nvPr/>
          </p:nvSpPr>
          <p:spPr>
            <a:xfrm>
              <a:off x="4187525" y="4856963"/>
              <a:ext cx="1852600" cy="404825"/>
            </a:xfrm>
            <a:custGeom>
              <a:avLst/>
              <a:gdLst/>
              <a:ahLst/>
              <a:cxnLst/>
              <a:rect l="l" t="t" r="r" b="b"/>
              <a:pathLst>
                <a:path w="74104" h="16193" extrusionOk="0">
                  <a:moveTo>
                    <a:pt x="1905" y="2286"/>
                  </a:moveTo>
                  <a:lnTo>
                    <a:pt x="45148" y="0"/>
                  </a:lnTo>
                  <a:lnTo>
                    <a:pt x="74104" y="16002"/>
                  </a:lnTo>
                  <a:lnTo>
                    <a:pt x="12001" y="16193"/>
                  </a:lnTo>
                  <a:lnTo>
                    <a:pt x="0" y="26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cxnSp>
          <p:nvCxnSpPr>
            <p:cNvPr id="917" name="Google Shape;917;p4"/>
            <p:cNvCxnSpPr/>
            <p:nvPr/>
          </p:nvCxnSpPr>
          <p:spPr>
            <a:xfrm>
              <a:off x="4722150" y="4880188"/>
              <a:ext cx="457200" cy="457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18" name="Google Shape;918;p4"/>
          <p:cNvGrpSpPr/>
          <p:nvPr/>
        </p:nvGrpSpPr>
        <p:grpSpPr>
          <a:xfrm>
            <a:off x="3938142" y="4493504"/>
            <a:ext cx="393561" cy="649989"/>
            <a:chOff x="8567768" y="2750361"/>
            <a:chExt cx="425058" cy="702008"/>
          </a:xfrm>
        </p:grpSpPr>
        <p:sp>
          <p:nvSpPr>
            <p:cNvPr id="919" name="Google Shape;919;p4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4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921" name="Google Shape;921;p4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3" name="Google Shape;973;p4"/>
          <p:cNvGrpSpPr/>
          <p:nvPr/>
        </p:nvGrpSpPr>
        <p:grpSpPr>
          <a:xfrm>
            <a:off x="5909817" y="4493504"/>
            <a:ext cx="393561" cy="649989"/>
            <a:chOff x="8567768" y="2750361"/>
            <a:chExt cx="425058" cy="702008"/>
          </a:xfrm>
        </p:grpSpPr>
        <p:sp>
          <p:nvSpPr>
            <p:cNvPr id="974" name="Google Shape;974;p4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5" name="Google Shape;975;p4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976" name="Google Shape;976;p4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8" name="Google Shape;1028;p4"/>
          <p:cNvGrpSpPr/>
          <p:nvPr/>
        </p:nvGrpSpPr>
        <p:grpSpPr>
          <a:xfrm>
            <a:off x="1099796" y="4590669"/>
            <a:ext cx="275905" cy="455674"/>
            <a:chOff x="8567768" y="2750361"/>
            <a:chExt cx="425058" cy="702008"/>
          </a:xfrm>
        </p:grpSpPr>
        <p:sp>
          <p:nvSpPr>
            <p:cNvPr id="1029" name="Google Shape;1029;p4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0" name="Google Shape;1030;p4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1031" name="Google Shape;1031;p4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3" name="Google Shape;1083;p4"/>
          <p:cNvSpPr/>
          <p:nvPr/>
        </p:nvSpPr>
        <p:spPr>
          <a:xfrm>
            <a:off x="1657460" y="4958255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"/>
          <p:cNvSpPr/>
          <p:nvPr/>
        </p:nvSpPr>
        <p:spPr>
          <a:xfrm>
            <a:off x="8630599" y="4759697"/>
            <a:ext cx="456246" cy="117629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5" name="Google Shape;1085;p4"/>
          <p:cNvGrpSpPr/>
          <p:nvPr/>
        </p:nvGrpSpPr>
        <p:grpSpPr>
          <a:xfrm>
            <a:off x="2682805" y="4964691"/>
            <a:ext cx="393552" cy="178814"/>
            <a:chOff x="504275" y="4275011"/>
            <a:chExt cx="559500" cy="254214"/>
          </a:xfrm>
        </p:grpSpPr>
        <p:sp>
          <p:nvSpPr>
            <p:cNvPr id="1086" name="Google Shape;1086;p4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4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1088" name="Google Shape;1088;p4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0" name="Google Shape;1100;p4"/>
          <p:cNvGrpSpPr/>
          <p:nvPr/>
        </p:nvGrpSpPr>
        <p:grpSpPr>
          <a:xfrm>
            <a:off x="8687756" y="4306007"/>
            <a:ext cx="224260" cy="370380"/>
            <a:chOff x="8567768" y="2750361"/>
            <a:chExt cx="425058" cy="702008"/>
          </a:xfrm>
        </p:grpSpPr>
        <p:sp>
          <p:nvSpPr>
            <p:cNvPr id="1101" name="Google Shape;1101;p4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2" name="Google Shape;1102;p4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1103" name="Google Shape;1103;p4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9" name="Google Shape;1539;p7"/>
          <p:cNvGrpSpPr/>
          <p:nvPr/>
        </p:nvGrpSpPr>
        <p:grpSpPr>
          <a:xfrm>
            <a:off x="3231981" y="4141330"/>
            <a:ext cx="3142103" cy="990990"/>
            <a:chOff x="5965656" y="2150605"/>
            <a:chExt cx="3142103" cy="990990"/>
          </a:xfrm>
        </p:grpSpPr>
        <p:grpSp>
          <p:nvGrpSpPr>
            <p:cNvPr id="1540" name="Google Shape;1540;p7"/>
            <p:cNvGrpSpPr/>
            <p:nvPr/>
          </p:nvGrpSpPr>
          <p:grpSpPr>
            <a:xfrm>
              <a:off x="5965656" y="2150605"/>
              <a:ext cx="3142103" cy="990990"/>
              <a:chOff x="5965656" y="2150605"/>
              <a:chExt cx="3142103" cy="990990"/>
            </a:xfrm>
          </p:grpSpPr>
          <p:sp>
            <p:nvSpPr>
              <p:cNvPr id="1541" name="Google Shape;1541;p7"/>
              <p:cNvSpPr/>
              <p:nvPr/>
            </p:nvSpPr>
            <p:spPr>
              <a:xfrm>
                <a:off x="5965656" y="2455048"/>
                <a:ext cx="204711" cy="666254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13767" extrusionOk="0">
                    <a:moveTo>
                      <a:pt x="1435" y="0"/>
                    </a:moveTo>
                    <a:lnTo>
                      <a:pt x="1435" y="1230"/>
                    </a:lnTo>
                    <a:lnTo>
                      <a:pt x="765" y="1230"/>
                    </a:lnTo>
                    <a:lnTo>
                      <a:pt x="765" y="2627"/>
                    </a:lnTo>
                    <a:lnTo>
                      <a:pt x="1" y="2627"/>
                    </a:lnTo>
                    <a:lnTo>
                      <a:pt x="1" y="13766"/>
                    </a:lnTo>
                    <a:lnTo>
                      <a:pt x="4229" y="13766"/>
                    </a:lnTo>
                    <a:lnTo>
                      <a:pt x="4229" y="2627"/>
                    </a:lnTo>
                    <a:lnTo>
                      <a:pt x="3466" y="2627"/>
                    </a:lnTo>
                    <a:lnTo>
                      <a:pt x="3466" y="1230"/>
                    </a:lnTo>
                    <a:lnTo>
                      <a:pt x="2795" y="1230"/>
                    </a:lnTo>
                    <a:lnTo>
                      <a:pt x="2795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42" name="Google Shape;1542;p7"/>
              <p:cNvGrpSpPr/>
              <p:nvPr/>
            </p:nvGrpSpPr>
            <p:grpSpPr>
              <a:xfrm>
                <a:off x="6144659" y="2177946"/>
                <a:ext cx="336345" cy="897969"/>
                <a:chOff x="3973200" y="2833500"/>
                <a:chExt cx="173750" cy="463875"/>
              </a:xfrm>
            </p:grpSpPr>
            <p:sp>
              <p:nvSpPr>
                <p:cNvPr id="1543" name="Google Shape;1543;p7"/>
                <p:cNvSpPr/>
                <p:nvPr/>
              </p:nvSpPr>
              <p:spPr>
                <a:xfrm>
                  <a:off x="3973200" y="2833500"/>
                  <a:ext cx="173750" cy="4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0" h="18555" extrusionOk="0">
                      <a:moveTo>
                        <a:pt x="3466" y="1"/>
                      </a:moveTo>
                      <a:lnTo>
                        <a:pt x="1" y="3801"/>
                      </a:lnTo>
                      <a:lnTo>
                        <a:pt x="1" y="18554"/>
                      </a:lnTo>
                      <a:lnTo>
                        <a:pt x="6949" y="18554"/>
                      </a:lnTo>
                      <a:lnTo>
                        <a:pt x="6949" y="3801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7"/>
                <p:cNvSpPr/>
                <p:nvPr/>
              </p:nvSpPr>
              <p:spPr>
                <a:xfrm>
                  <a:off x="3982050" y="3123175"/>
                  <a:ext cx="154175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5" extrusionOk="0">
                      <a:moveTo>
                        <a:pt x="1" y="0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7"/>
                <p:cNvSpPr/>
                <p:nvPr/>
              </p:nvSpPr>
              <p:spPr>
                <a:xfrm>
                  <a:off x="3982050" y="3084975"/>
                  <a:ext cx="154175" cy="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6" extrusionOk="0">
                      <a:moveTo>
                        <a:pt x="1" y="1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7"/>
                <p:cNvSpPr/>
                <p:nvPr/>
              </p:nvSpPr>
              <p:spPr>
                <a:xfrm>
                  <a:off x="3982050" y="3047275"/>
                  <a:ext cx="154175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5" extrusionOk="0">
                      <a:moveTo>
                        <a:pt x="1" y="0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7"/>
                <p:cNvSpPr/>
                <p:nvPr/>
              </p:nvSpPr>
              <p:spPr>
                <a:xfrm>
                  <a:off x="3982050" y="3009075"/>
                  <a:ext cx="154175" cy="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6" extrusionOk="0">
                      <a:moveTo>
                        <a:pt x="1" y="1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7"/>
                <p:cNvSpPr/>
                <p:nvPr/>
              </p:nvSpPr>
              <p:spPr>
                <a:xfrm>
                  <a:off x="3982050" y="2971350"/>
                  <a:ext cx="154175" cy="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57" extrusionOk="0">
                      <a:moveTo>
                        <a:pt x="1" y="1"/>
                      </a:moveTo>
                      <a:lnTo>
                        <a:pt x="1" y="57"/>
                      </a:lnTo>
                      <a:lnTo>
                        <a:pt x="6167" y="57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7"/>
                <p:cNvSpPr/>
                <p:nvPr/>
              </p:nvSpPr>
              <p:spPr>
                <a:xfrm>
                  <a:off x="3982050" y="2934100"/>
                  <a:ext cx="154175" cy="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57" extrusionOk="0">
                      <a:moveTo>
                        <a:pt x="1" y="0"/>
                      </a:moveTo>
                      <a:lnTo>
                        <a:pt x="1" y="56"/>
                      </a:lnTo>
                      <a:lnTo>
                        <a:pt x="6167" y="56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7"/>
                <p:cNvSpPr/>
                <p:nvPr/>
              </p:nvSpPr>
              <p:spPr>
                <a:xfrm>
                  <a:off x="4117575" y="2934100"/>
                  <a:ext cx="1875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75" y="9128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7"/>
                <p:cNvSpPr/>
                <p:nvPr/>
              </p:nvSpPr>
              <p:spPr>
                <a:xfrm>
                  <a:off x="408777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7"/>
                <p:cNvSpPr/>
                <p:nvPr/>
              </p:nvSpPr>
              <p:spPr>
                <a:xfrm>
                  <a:off x="405797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7"/>
                <p:cNvSpPr/>
                <p:nvPr/>
              </p:nvSpPr>
              <p:spPr>
                <a:xfrm>
                  <a:off x="4028625" y="2934100"/>
                  <a:ext cx="1875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75" y="9128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7"/>
                <p:cNvSpPr/>
                <p:nvPr/>
              </p:nvSpPr>
              <p:spPr>
                <a:xfrm>
                  <a:off x="399882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5" name="Google Shape;1555;p7"/>
              <p:cNvSpPr/>
              <p:nvPr/>
            </p:nvSpPr>
            <p:spPr>
              <a:xfrm>
                <a:off x="6587855" y="2368032"/>
                <a:ext cx="332716" cy="635620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13134" extrusionOk="0">
                    <a:moveTo>
                      <a:pt x="4080" y="1062"/>
                    </a:moveTo>
                    <a:lnTo>
                      <a:pt x="4080" y="1714"/>
                    </a:lnTo>
                    <a:lnTo>
                      <a:pt x="429" y="1714"/>
                    </a:lnTo>
                    <a:lnTo>
                      <a:pt x="429" y="1062"/>
                    </a:lnTo>
                    <a:close/>
                    <a:moveTo>
                      <a:pt x="4080" y="2515"/>
                    </a:moveTo>
                    <a:lnTo>
                      <a:pt x="4080" y="3186"/>
                    </a:lnTo>
                    <a:lnTo>
                      <a:pt x="429" y="3186"/>
                    </a:lnTo>
                    <a:lnTo>
                      <a:pt x="429" y="2515"/>
                    </a:lnTo>
                    <a:close/>
                    <a:moveTo>
                      <a:pt x="4080" y="4043"/>
                    </a:moveTo>
                    <a:lnTo>
                      <a:pt x="4080" y="4713"/>
                    </a:lnTo>
                    <a:lnTo>
                      <a:pt x="429" y="4713"/>
                    </a:lnTo>
                    <a:lnTo>
                      <a:pt x="429" y="4043"/>
                    </a:lnTo>
                    <a:close/>
                    <a:moveTo>
                      <a:pt x="969" y="0"/>
                    </a:moveTo>
                    <a:lnTo>
                      <a:pt x="764" y="19"/>
                    </a:lnTo>
                    <a:lnTo>
                      <a:pt x="559" y="56"/>
                    </a:lnTo>
                    <a:lnTo>
                      <a:pt x="354" y="112"/>
                    </a:lnTo>
                    <a:lnTo>
                      <a:pt x="280" y="149"/>
                    </a:lnTo>
                    <a:lnTo>
                      <a:pt x="205" y="205"/>
                    </a:lnTo>
                    <a:lnTo>
                      <a:pt x="149" y="261"/>
                    </a:lnTo>
                    <a:lnTo>
                      <a:pt x="112" y="317"/>
                    </a:lnTo>
                    <a:lnTo>
                      <a:pt x="56" y="503"/>
                    </a:lnTo>
                    <a:lnTo>
                      <a:pt x="38" y="745"/>
                    </a:lnTo>
                    <a:lnTo>
                      <a:pt x="19" y="988"/>
                    </a:lnTo>
                    <a:lnTo>
                      <a:pt x="0" y="1248"/>
                    </a:lnTo>
                    <a:lnTo>
                      <a:pt x="19" y="1658"/>
                    </a:lnTo>
                    <a:lnTo>
                      <a:pt x="19" y="1844"/>
                    </a:lnTo>
                    <a:lnTo>
                      <a:pt x="19" y="13133"/>
                    </a:lnTo>
                    <a:lnTo>
                      <a:pt x="6874" y="13133"/>
                    </a:lnTo>
                    <a:lnTo>
                      <a:pt x="6874" y="7060"/>
                    </a:lnTo>
                    <a:lnTo>
                      <a:pt x="6874" y="727"/>
                    </a:lnTo>
                    <a:lnTo>
                      <a:pt x="6856" y="578"/>
                    </a:lnTo>
                    <a:lnTo>
                      <a:pt x="6837" y="466"/>
                    </a:lnTo>
                    <a:lnTo>
                      <a:pt x="6781" y="336"/>
                    </a:lnTo>
                    <a:lnTo>
                      <a:pt x="6707" y="224"/>
                    </a:lnTo>
                    <a:lnTo>
                      <a:pt x="6632" y="131"/>
                    </a:lnTo>
                    <a:lnTo>
                      <a:pt x="6520" y="75"/>
                    </a:lnTo>
                    <a:lnTo>
                      <a:pt x="6390" y="19"/>
                    </a:lnTo>
                    <a:lnTo>
                      <a:pt x="6241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6" name="Google Shape;1556;p7"/>
              <p:cNvGrpSpPr/>
              <p:nvPr/>
            </p:nvGrpSpPr>
            <p:grpSpPr>
              <a:xfrm>
                <a:off x="6874481" y="2499791"/>
                <a:ext cx="576142" cy="437297"/>
                <a:chOff x="3118625" y="3019775"/>
                <a:chExt cx="297625" cy="225900"/>
              </a:xfrm>
            </p:grpSpPr>
            <p:sp>
              <p:nvSpPr>
                <p:cNvPr id="1557" name="Google Shape;1557;p7"/>
                <p:cNvSpPr/>
                <p:nvPr/>
              </p:nvSpPr>
              <p:spPr>
                <a:xfrm>
                  <a:off x="3135875" y="3129700"/>
                  <a:ext cx="262200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8" h="4639" extrusionOk="0">
                      <a:moveTo>
                        <a:pt x="1006" y="820"/>
                      </a:moveTo>
                      <a:lnTo>
                        <a:pt x="1006" y="1602"/>
                      </a:lnTo>
                      <a:lnTo>
                        <a:pt x="764" y="1602"/>
                      </a:lnTo>
                      <a:lnTo>
                        <a:pt x="764" y="820"/>
                      </a:lnTo>
                      <a:close/>
                      <a:moveTo>
                        <a:pt x="2049" y="820"/>
                      </a:moveTo>
                      <a:lnTo>
                        <a:pt x="2049" y="1602"/>
                      </a:lnTo>
                      <a:lnTo>
                        <a:pt x="1807" y="1602"/>
                      </a:lnTo>
                      <a:lnTo>
                        <a:pt x="1807" y="820"/>
                      </a:lnTo>
                      <a:close/>
                      <a:moveTo>
                        <a:pt x="4340" y="820"/>
                      </a:moveTo>
                      <a:lnTo>
                        <a:pt x="4340" y="1602"/>
                      </a:lnTo>
                      <a:lnTo>
                        <a:pt x="4098" y="1602"/>
                      </a:lnTo>
                      <a:lnTo>
                        <a:pt x="4098" y="820"/>
                      </a:lnTo>
                      <a:close/>
                      <a:moveTo>
                        <a:pt x="5365" y="820"/>
                      </a:moveTo>
                      <a:lnTo>
                        <a:pt x="5365" y="1602"/>
                      </a:lnTo>
                      <a:lnTo>
                        <a:pt x="5141" y="1602"/>
                      </a:lnTo>
                      <a:lnTo>
                        <a:pt x="5141" y="820"/>
                      </a:lnTo>
                      <a:close/>
                      <a:moveTo>
                        <a:pt x="6408" y="820"/>
                      </a:moveTo>
                      <a:lnTo>
                        <a:pt x="6408" y="1602"/>
                      </a:lnTo>
                      <a:lnTo>
                        <a:pt x="6166" y="1602"/>
                      </a:lnTo>
                      <a:lnTo>
                        <a:pt x="6166" y="820"/>
                      </a:lnTo>
                      <a:close/>
                      <a:moveTo>
                        <a:pt x="8699" y="820"/>
                      </a:moveTo>
                      <a:lnTo>
                        <a:pt x="8699" y="1602"/>
                      </a:lnTo>
                      <a:lnTo>
                        <a:pt x="8457" y="1602"/>
                      </a:lnTo>
                      <a:lnTo>
                        <a:pt x="8457" y="820"/>
                      </a:lnTo>
                      <a:close/>
                      <a:moveTo>
                        <a:pt x="9743" y="820"/>
                      </a:moveTo>
                      <a:lnTo>
                        <a:pt x="9743" y="1602"/>
                      </a:lnTo>
                      <a:lnTo>
                        <a:pt x="9500" y="1602"/>
                      </a:lnTo>
                      <a:lnTo>
                        <a:pt x="9500" y="820"/>
                      </a:lnTo>
                      <a:close/>
                      <a:moveTo>
                        <a:pt x="0" y="0"/>
                      </a:moveTo>
                      <a:lnTo>
                        <a:pt x="0" y="4639"/>
                      </a:lnTo>
                      <a:lnTo>
                        <a:pt x="10488" y="4639"/>
                      </a:lnTo>
                      <a:lnTo>
                        <a:pt x="10488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7"/>
                <p:cNvSpPr/>
                <p:nvPr/>
              </p:nvSpPr>
              <p:spPr>
                <a:xfrm>
                  <a:off x="3118625" y="3019775"/>
                  <a:ext cx="297625" cy="1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5" h="4305" extrusionOk="0">
                      <a:moveTo>
                        <a:pt x="5943" y="1696"/>
                      </a:moveTo>
                      <a:lnTo>
                        <a:pt x="5962" y="1715"/>
                      </a:lnTo>
                      <a:lnTo>
                        <a:pt x="6055" y="1845"/>
                      </a:lnTo>
                      <a:lnTo>
                        <a:pt x="6074" y="1901"/>
                      </a:lnTo>
                      <a:lnTo>
                        <a:pt x="6092" y="1957"/>
                      </a:lnTo>
                      <a:lnTo>
                        <a:pt x="6074" y="2106"/>
                      </a:lnTo>
                      <a:lnTo>
                        <a:pt x="6036" y="2236"/>
                      </a:lnTo>
                      <a:lnTo>
                        <a:pt x="6018" y="2292"/>
                      </a:lnTo>
                      <a:lnTo>
                        <a:pt x="6036" y="2758"/>
                      </a:lnTo>
                      <a:lnTo>
                        <a:pt x="5850" y="2758"/>
                      </a:lnTo>
                      <a:lnTo>
                        <a:pt x="5869" y="2292"/>
                      </a:lnTo>
                      <a:lnTo>
                        <a:pt x="5850" y="2236"/>
                      </a:lnTo>
                      <a:lnTo>
                        <a:pt x="5813" y="2106"/>
                      </a:lnTo>
                      <a:lnTo>
                        <a:pt x="5794" y="1957"/>
                      </a:lnTo>
                      <a:lnTo>
                        <a:pt x="5813" y="1901"/>
                      </a:lnTo>
                      <a:lnTo>
                        <a:pt x="5831" y="1845"/>
                      </a:lnTo>
                      <a:lnTo>
                        <a:pt x="5925" y="1696"/>
                      </a:lnTo>
                      <a:close/>
                      <a:moveTo>
                        <a:pt x="5925" y="1"/>
                      </a:moveTo>
                      <a:lnTo>
                        <a:pt x="5850" y="280"/>
                      </a:lnTo>
                      <a:lnTo>
                        <a:pt x="5813" y="392"/>
                      </a:lnTo>
                      <a:lnTo>
                        <a:pt x="5757" y="485"/>
                      </a:lnTo>
                      <a:lnTo>
                        <a:pt x="5701" y="541"/>
                      </a:lnTo>
                      <a:lnTo>
                        <a:pt x="5664" y="597"/>
                      </a:lnTo>
                      <a:lnTo>
                        <a:pt x="5552" y="672"/>
                      </a:lnTo>
                      <a:lnTo>
                        <a:pt x="5329" y="783"/>
                      </a:lnTo>
                      <a:lnTo>
                        <a:pt x="5235" y="877"/>
                      </a:lnTo>
                      <a:lnTo>
                        <a:pt x="5179" y="914"/>
                      </a:lnTo>
                      <a:lnTo>
                        <a:pt x="5142" y="988"/>
                      </a:lnTo>
                      <a:lnTo>
                        <a:pt x="4919" y="1342"/>
                      </a:lnTo>
                      <a:lnTo>
                        <a:pt x="4695" y="1640"/>
                      </a:lnTo>
                      <a:lnTo>
                        <a:pt x="4583" y="1752"/>
                      </a:lnTo>
                      <a:lnTo>
                        <a:pt x="4453" y="1864"/>
                      </a:lnTo>
                      <a:lnTo>
                        <a:pt x="4341" y="1957"/>
                      </a:lnTo>
                      <a:lnTo>
                        <a:pt x="4211" y="2050"/>
                      </a:lnTo>
                      <a:lnTo>
                        <a:pt x="4099" y="2125"/>
                      </a:lnTo>
                      <a:lnTo>
                        <a:pt x="3969" y="2180"/>
                      </a:lnTo>
                      <a:lnTo>
                        <a:pt x="3708" y="2255"/>
                      </a:lnTo>
                      <a:lnTo>
                        <a:pt x="3447" y="2311"/>
                      </a:lnTo>
                      <a:lnTo>
                        <a:pt x="3168" y="2330"/>
                      </a:lnTo>
                      <a:lnTo>
                        <a:pt x="3037" y="2348"/>
                      </a:lnTo>
                      <a:lnTo>
                        <a:pt x="2907" y="2385"/>
                      </a:lnTo>
                      <a:lnTo>
                        <a:pt x="2776" y="2460"/>
                      </a:lnTo>
                      <a:lnTo>
                        <a:pt x="2665" y="2534"/>
                      </a:lnTo>
                      <a:lnTo>
                        <a:pt x="2572" y="2646"/>
                      </a:lnTo>
                      <a:lnTo>
                        <a:pt x="2478" y="2758"/>
                      </a:lnTo>
                      <a:lnTo>
                        <a:pt x="2329" y="3000"/>
                      </a:lnTo>
                      <a:lnTo>
                        <a:pt x="1212" y="3000"/>
                      </a:lnTo>
                      <a:lnTo>
                        <a:pt x="1" y="4304"/>
                      </a:lnTo>
                      <a:lnTo>
                        <a:pt x="11904" y="4304"/>
                      </a:lnTo>
                      <a:lnTo>
                        <a:pt x="10656" y="3000"/>
                      </a:lnTo>
                      <a:lnTo>
                        <a:pt x="9557" y="3000"/>
                      </a:lnTo>
                      <a:lnTo>
                        <a:pt x="9408" y="2758"/>
                      </a:lnTo>
                      <a:lnTo>
                        <a:pt x="9315" y="2646"/>
                      </a:lnTo>
                      <a:lnTo>
                        <a:pt x="9203" y="2534"/>
                      </a:lnTo>
                      <a:lnTo>
                        <a:pt x="9091" y="2460"/>
                      </a:lnTo>
                      <a:lnTo>
                        <a:pt x="8980" y="2385"/>
                      </a:lnTo>
                      <a:lnTo>
                        <a:pt x="8849" y="2348"/>
                      </a:lnTo>
                      <a:lnTo>
                        <a:pt x="8719" y="2330"/>
                      </a:lnTo>
                      <a:lnTo>
                        <a:pt x="8607" y="2311"/>
                      </a:lnTo>
                      <a:lnTo>
                        <a:pt x="8495" y="2292"/>
                      </a:lnTo>
                      <a:lnTo>
                        <a:pt x="8235" y="2218"/>
                      </a:lnTo>
                      <a:lnTo>
                        <a:pt x="7955" y="2069"/>
                      </a:lnTo>
                      <a:lnTo>
                        <a:pt x="7657" y="1901"/>
                      </a:lnTo>
                      <a:lnTo>
                        <a:pt x="7378" y="1696"/>
                      </a:lnTo>
                      <a:lnTo>
                        <a:pt x="7135" y="1473"/>
                      </a:lnTo>
                      <a:lnTo>
                        <a:pt x="6912" y="1230"/>
                      </a:lnTo>
                      <a:lnTo>
                        <a:pt x="6819" y="1119"/>
                      </a:lnTo>
                      <a:lnTo>
                        <a:pt x="6744" y="988"/>
                      </a:lnTo>
                      <a:lnTo>
                        <a:pt x="6707" y="914"/>
                      </a:lnTo>
                      <a:lnTo>
                        <a:pt x="6651" y="877"/>
                      </a:lnTo>
                      <a:lnTo>
                        <a:pt x="6558" y="783"/>
                      </a:lnTo>
                      <a:lnTo>
                        <a:pt x="6334" y="672"/>
                      </a:lnTo>
                      <a:lnTo>
                        <a:pt x="6223" y="597"/>
                      </a:lnTo>
                      <a:lnTo>
                        <a:pt x="6111" y="485"/>
                      </a:lnTo>
                      <a:lnTo>
                        <a:pt x="6074" y="392"/>
                      </a:lnTo>
                      <a:lnTo>
                        <a:pt x="6018" y="280"/>
                      </a:lnTo>
                      <a:lnTo>
                        <a:pt x="5925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9" name="Google Shape;1559;p7"/>
              <p:cNvSpPr/>
              <p:nvPr/>
            </p:nvSpPr>
            <p:spPr>
              <a:xfrm>
                <a:off x="7414231" y="2366253"/>
                <a:ext cx="375981" cy="593226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2258" extrusionOk="0">
                    <a:moveTo>
                      <a:pt x="2217" y="0"/>
                    </a:moveTo>
                    <a:lnTo>
                      <a:pt x="2217" y="5347"/>
                    </a:lnTo>
                    <a:lnTo>
                      <a:pt x="1" y="5347"/>
                    </a:lnTo>
                    <a:lnTo>
                      <a:pt x="1" y="12053"/>
                    </a:lnTo>
                    <a:lnTo>
                      <a:pt x="2217" y="12053"/>
                    </a:lnTo>
                    <a:lnTo>
                      <a:pt x="2217" y="12258"/>
                    </a:lnTo>
                    <a:lnTo>
                      <a:pt x="5422" y="12258"/>
                    </a:lnTo>
                    <a:lnTo>
                      <a:pt x="5422" y="11568"/>
                    </a:lnTo>
                    <a:lnTo>
                      <a:pt x="7769" y="11568"/>
                    </a:lnTo>
                    <a:lnTo>
                      <a:pt x="7769" y="5142"/>
                    </a:lnTo>
                    <a:lnTo>
                      <a:pt x="5422" y="5142"/>
                    </a:lnTo>
                    <a:lnTo>
                      <a:pt x="5422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0" name="Google Shape;1560;p7"/>
              <p:cNvGrpSpPr/>
              <p:nvPr/>
            </p:nvGrpSpPr>
            <p:grpSpPr>
              <a:xfrm>
                <a:off x="7813171" y="2150605"/>
                <a:ext cx="283520" cy="766335"/>
                <a:chOff x="2574939" y="2864700"/>
                <a:chExt cx="146461" cy="395875"/>
              </a:xfrm>
            </p:grpSpPr>
            <p:sp>
              <p:nvSpPr>
                <p:cNvPr id="1561" name="Google Shape;1561;p7"/>
                <p:cNvSpPr/>
                <p:nvPr/>
              </p:nvSpPr>
              <p:spPr>
                <a:xfrm>
                  <a:off x="2662700" y="2864700"/>
                  <a:ext cx="58700" cy="39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15835" extrusionOk="0">
                      <a:moveTo>
                        <a:pt x="1174" y="3466"/>
                      </a:moveTo>
                      <a:lnTo>
                        <a:pt x="1305" y="3875"/>
                      </a:lnTo>
                      <a:lnTo>
                        <a:pt x="1323" y="3950"/>
                      </a:lnTo>
                      <a:lnTo>
                        <a:pt x="1361" y="4024"/>
                      </a:lnTo>
                      <a:lnTo>
                        <a:pt x="1398" y="4062"/>
                      </a:lnTo>
                      <a:lnTo>
                        <a:pt x="1379" y="4118"/>
                      </a:lnTo>
                      <a:lnTo>
                        <a:pt x="1361" y="4155"/>
                      </a:lnTo>
                      <a:lnTo>
                        <a:pt x="1323" y="4192"/>
                      </a:lnTo>
                      <a:lnTo>
                        <a:pt x="1323" y="4770"/>
                      </a:lnTo>
                      <a:lnTo>
                        <a:pt x="1044" y="4770"/>
                      </a:lnTo>
                      <a:lnTo>
                        <a:pt x="1044" y="4211"/>
                      </a:lnTo>
                      <a:lnTo>
                        <a:pt x="988" y="4155"/>
                      </a:lnTo>
                      <a:lnTo>
                        <a:pt x="969" y="4118"/>
                      </a:lnTo>
                      <a:lnTo>
                        <a:pt x="951" y="4062"/>
                      </a:lnTo>
                      <a:lnTo>
                        <a:pt x="1007" y="4024"/>
                      </a:lnTo>
                      <a:lnTo>
                        <a:pt x="1025" y="3950"/>
                      </a:lnTo>
                      <a:lnTo>
                        <a:pt x="1044" y="3875"/>
                      </a:lnTo>
                      <a:lnTo>
                        <a:pt x="1174" y="3466"/>
                      </a:lnTo>
                      <a:close/>
                      <a:moveTo>
                        <a:pt x="1193" y="1"/>
                      </a:moveTo>
                      <a:lnTo>
                        <a:pt x="1174" y="355"/>
                      </a:lnTo>
                      <a:lnTo>
                        <a:pt x="783" y="3223"/>
                      </a:lnTo>
                      <a:lnTo>
                        <a:pt x="746" y="3503"/>
                      </a:lnTo>
                      <a:lnTo>
                        <a:pt x="690" y="3764"/>
                      </a:lnTo>
                      <a:lnTo>
                        <a:pt x="634" y="3969"/>
                      </a:lnTo>
                      <a:lnTo>
                        <a:pt x="578" y="4173"/>
                      </a:lnTo>
                      <a:lnTo>
                        <a:pt x="504" y="4323"/>
                      </a:lnTo>
                      <a:lnTo>
                        <a:pt x="448" y="4472"/>
                      </a:lnTo>
                      <a:lnTo>
                        <a:pt x="317" y="4676"/>
                      </a:lnTo>
                      <a:lnTo>
                        <a:pt x="206" y="4807"/>
                      </a:lnTo>
                      <a:lnTo>
                        <a:pt x="94" y="4900"/>
                      </a:lnTo>
                      <a:lnTo>
                        <a:pt x="38" y="4919"/>
                      </a:lnTo>
                      <a:lnTo>
                        <a:pt x="1" y="4937"/>
                      </a:lnTo>
                      <a:lnTo>
                        <a:pt x="1" y="5012"/>
                      </a:lnTo>
                      <a:lnTo>
                        <a:pt x="19" y="5068"/>
                      </a:lnTo>
                      <a:lnTo>
                        <a:pt x="57" y="5086"/>
                      </a:lnTo>
                      <a:lnTo>
                        <a:pt x="94" y="5105"/>
                      </a:lnTo>
                      <a:lnTo>
                        <a:pt x="94" y="5217"/>
                      </a:lnTo>
                      <a:lnTo>
                        <a:pt x="112" y="5571"/>
                      </a:lnTo>
                      <a:lnTo>
                        <a:pt x="112" y="6781"/>
                      </a:lnTo>
                      <a:lnTo>
                        <a:pt x="131" y="10470"/>
                      </a:lnTo>
                      <a:lnTo>
                        <a:pt x="112" y="15835"/>
                      </a:lnTo>
                      <a:lnTo>
                        <a:pt x="2273" y="15835"/>
                      </a:lnTo>
                      <a:lnTo>
                        <a:pt x="2236" y="10470"/>
                      </a:lnTo>
                      <a:lnTo>
                        <a:pt x="2236" y="6781"/>
                      </a:lnTo>
                      <a:lnTo>
                        <a:pt x="2255" y="5571"/>
                      </a:lnTo>
                      <a:lnTo>
                        <a:pt x="2255" y="5217"/>
                      </a:lnTo>
                      <a:lnTo>
                        <a:pt x="2273" y="5105"/>
                      </a:lnTo>
                      <a:lnTo>
                        <a:pt x="2311" y="5086"/>
                      </a:lnTo>
                      <a:lnTo>
                        <a:pt x="2329" y="5068"/>
                      </a:lnTo>
                      <a:lnTo>
                        <a:pt x="2348" y="5012"/>
                      </a:lnTo>
                      <a:lnTo>
                        <a:pt x="2348" y="4937"/>
                      </a:lnTo>
                      <a:lnTo>
                        <a:pt x="2329" y="4919"/>
                      </a:lnTo>
                      <a:lnTo>
                        <a:pt x="2255" y="4900"/>
                      </a:lnTo>
                      <a:lnTo>
                        <a:pt x="2162" y="4807"/>
                      </a:lnTo>
                      <a:lnTo>
                        <a:pt x="2050" y="4676"/>
                      </a:lnTo>
                      <a:lnTo>
                        <a:pt x="1919" y="4472"/>
                      </a:lnTo>
                      <a:lnTo>
                        <a:pt x="1845" y="4323"/>
                      </a:lnTo>
                      <a:lnTo>
                        <a:pt x="1789" y="4173"/>
                      </a:lnTo>
                      <a:lnTo>
                        <a:pt x="1733" y="3969"/>
                      </a:lnTo>
                      <a:lnTo>
                        <a:pt x="1677" y="3764"/>
                      </a:lnTo>
                      <a:lnTo>
                        <a:pt x="1621" y="3503"/>
                      </a:lnTo>
                      <a:lnTo>
                        <a:pt x="1565" y="3223"/>
                      </a:lnTo>
                      <a:lnTo>
                        <a:pt x="1416" y="2031"/>
                      </a:lnTo>
                      <a:lnTo>
                        <a:pt x="1305" y="1007"/>
                      </a:lnTo>
                      <a:lnTo>
                        <a:pt x="1193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7"/>
                <p:cNvSpPr/>
                <p:nvPr/>
              </p:nvSpPr>
              <p:spPr>
                <a:xfrm>
                  <a:off x="2574939" y="3145050"/>
                  <a:ext cx="100600" cy="1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" h="4472" extrusionOk="0">
                      <a:moveTo>
                        <a:pt x="1844" y="1"/>
                      </a:moveTo>
                      <a:lnTo>
                        <a:pt x="1770" y="20"/>
                      </a:lnTo>
                      <a:lnTo>
                        <a:pt x="1714" y="76"/>
                      </a:lnTo>
                      <a:lnTo>
                        <a:pt x="1341" y="429"/>
                      </a:lnTo>
                      <a:lnTo>
                        <a:pt x="932" y="839"/>
                      </a:lnTo>
                      <a:lnTo>
                        <a:pt x="559" y="1193"/>
                      </a:lnTo>
                      <a:lnTo>
                        <a:pt x="410" y="1305"/>
                      </a:lnTo>
                      <a:lnTo>
                        <a:pt x="298" y="1379"/>
                      </a:lnTo>
                      <a:lnTo>
                        <a:pt x="242" y="1417"/>
                      </a:lnTo>
                      <a:lnTo>
                        <a:pt x="186" y="1473"/>
                      </a:lnTo>
                      <a:lnTo>
                        <a:pt x="149" y="1547"/>
                      </a:lnTo>
                      <a:lnTo>
                        <a:pt x="112" y="1640"/>
                      </a:lnTo>
                      <a:lnTo>
                        <a:pt x="56" y="1845"/>
                      </a:lnTo>
                      <a:lnTo>
                        <a:pt x="0" y="2050"/>
                      </a:lnTo>
                      <a:lnTo>
                        <a:pt x="242" y="2069"/>
                      </a:lnTo>
                      <a:lnTo>
                        <a:pt x="447" y="2069"/>
                      </a:lnTo>
                      <a:lnTo>
                        <a:pt x="447" y="4472"/>
                      </a:lnTo>
                      <a:lnTo>
                        <a:pt x="3558" y="4472"/>
                      </a:lnTo>
                      <a:lnTo>
                        <a:pt x="3558" y="2087"/>
                      </a:lnTo>
                      <a:lnTo>
                        <a:pt x="4024" y="2069"/>
                      </a:lnTo>
                      <a:lnTo>
                        <a:pt x="3968" y="1845"/>
                      </a:lnTo>
                      <a:lnTo>
                        <a:pt x="3912" y="1640"/>
                      </a:lnTo>
                      <a:lnTo>
                        <a:pt x="3875" y="1547"/>
                      </a:lnTo>
                      <a:lnTo>
                        <a:pt x="3838" y="1473"/>
                      </a:lnTo>
                      <a:lnTo>
                        <a:pt x="3782" y="1398"/>
                      </a:lnTo>
                      <a:lnTo>
                        <a:pt x="3707" y="1361"/>
                      </a:lnTo>
                      <a:lnTo>
                        <a:pt x="3595" y="1305"/>
                      </a:lnTo>
                      <a:lnTo>
                        <a:pt x="3446" y="1193"/>
                      </a:lnTo>
                      <a:lnTo>
                        <a:pt x="3074" y="858"/>
                      </a:lnTo>
                      <a:lnTo>
                        <a:pt x="2645" y="448"/>
                      </a:lnTo>
                      <a:lnTo>
                        <a:pt x="2291" y="76"/>
                      </a:lnTo>
                      <a:lnTo>
                        <a:pt x="2217" y="20"/>
                      </a:lnTo>
                      <a:lnTo>
                        <a:pt x="2161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3" name="Google Shape;1563;p7"/>
              <p:cNvSpPr/>
              <p:nvPr/>
            </p:nvSpPr>
            <p:spPr>
              <a:xfrm>
                <a:off x="8058324" y="2478477"/>
                <a:ext cx="242556" cy="414745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8570" extrusionOk="0">
                    <a:moveTo>
                      <a:pt x="1491" y="0"/>
                    </a:moveTo>
                    <a:lnTo>
                      <a:pt x="820" y="1285"/>
                    </a:lnTo>
                    <a:lnTo>
                      <a:pt x="1" y="2198"/>
                    </a:lnTo>
                    <a:lnTo>
                      <a:pt x="1" y="8569"/>
                    </a:lnTo>
                    <a:lnTo>
                      <a:pt x="5012" y="8569"/>
                    </a:lnTo>
                    <a:lnTo>
                      <a:pt x="5012" y="2198"/>
                    </a:lnTo>
                    <a:lnTo>
                      <a:pt x="4192" y="1285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7"/>
              <p:cNvSpPr/>
              <p:nvPr/>
            </p:nvSpPr>
            <p:spPr>
              <a:xfrm>
                <a:off x="8292816" y="2474117"/>
                <a:ext cx="275900" cy="458010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9464" extrusionOk="0">
                    <a:moveTo>
                      <a:pt x="4527" y="0"/>
                    </a:moveTo>
                    <a:lnTo>
                      <a:pt x="4266" y="38"/>
                    </a:lnTo>
                    <a:lnTo>
                      <a:pt x="3987" y="75"/>
                    </a:lnTo>
                    <a:lnTo>
                      <a:pt x="3670" y="168"/>
                    </a:lnTo>
                    <a:lnTo>
                      <a:pt x="3335" y="261"/>
                    </a:lnTo>
                    <a:lnTo>
                      <a:pt x="2963" y="410"/>
                    </a:lnTo>
                    <a:lnTo>
                      <a:pt x="2571" y="578"/>
                    </a:lnTo>
                    <a:lnTo>
                      <a:pt x="2255" y="727"/>
                    </a:lnTo>
                    <a:lnTo>
                      <a:pt x="1938" y="857"/>
                    </a:lnTo>
                    <a:lnTo>
                      <a:pt x="1659" y="950"/>
                    </a:lnTo>
                    <a:lnTo>
                      <a:pt x="1416" y="1025"/>
                    </a:lnTo>
                    <a:lnTo>
                      <a:pt x="1174" y="1081"/>
                    </a:lnTo>
                    <a:lnTo>
                      <a:pt x="969" y="1118"/>
                    </a:lnTo>
                    <a:lnTo>
                      <a:pt x="783" y="1137"/>
                    </a:lnTo>
                    <a:lnTo>
                      <a:pt x="336" y="1137"/>
                    </a:lnTo>
                    <a:lnTo>
                      <a:pt x="150" y="1099"/>
                    </a:lnTo>
                    <a:lnTo>
                      <a:pt x="38" y="1062"/>
                    </a:lnTo>
                    <a:lnTo>
                      <a:pt x="1" y="1044"/>
                    </a:lnTo>
                    <a:lnTo>
                      <a:pt x="1" y="9464"/>
                    </a:lnTo>
                    <a:lnTo>
                      <a:pt x="5701" y="9464"/>
                    </a:lnTo>
                    <a:lnTo>
                      <a:pt x="5701" y="187"/>
                    </a:lnTo>
                    <a:lnTo>
                      <a:pt x="5645" y="168"/>
                    </a:lnTo>
                    <a:lnTo>
                      <a:pt x="5515" y="112"/>
                    </a:lnTo>
                    <a:lnTo>
                      <a:pt x="5291" y="38"/>
                    </a:lnTo>
                    <a:lnTo>
                      <a:pt x="5142" y="19"/>
                    </a:lnTo>
                    <a:lnTo>
                      <a:pt x="4956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5" name="Google Shape;1565;p7"/>
              <p:cNvGrpSpPr/>
              <p:nvPr/>
            </p:nvGrpSpPr>
            <p:grpSpPr>
              <a:xfrm>
                <a:off x="8553298" y="2184148"/>
                <a:ext cx="554462" cy="957447"/>
                <a:chOff x="1686125" y="2815350"/>
                <a:chExt cx="286425" cy="494600"/>
              </a:xfrm>
            </p:grpSpPr>
            <p:sp>
              <p:nvSpPr>
                <p:cNvPr id="1566" name="Google Shape;1566;p7"/>
                <p:cNvSpPr/>
                <p:nvPr/>
              </p:nvSpPr>
              <p:spPr>
                <a:xfrm>
                  <a:off x="1869150" y="3162539"/>
                  <a:ext cx="103400" cy="1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" h="4770" extrusionOk="0">
                      <a:moveTo>
                        <a:pt x="0" y="0"/>
                      </a:moveTo>
                      <a:lnTo>
                        <a:pt x="0" y="4769"/>
                      </a:lnTo>
                      <a:lnTo>
                        <a:pt x="4117" y="4769"/>
                      </a:lnTo>
                      <a:lnTo>
                        <a:pt x="4136" y="4229"/>
                      </a:lnTo>
                      <a:lnTo>
                        <a:pt x="1323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7"/>
                <p:cNvSpPr/>
                <p:nvPr/>
              </p:nvSpPr>
              <p:spPr>
                <a:xfrm>
                  <a:off x="1686125" y="2815350"/>
                  <a:ext cx="189550" cy="4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2" h="19784" extrusionOk="0">
                      <a:moveTo>
                        <a:pt x="3167" y="4154"/>
                      </a:moveTo>
                      <a:lnTo>
                        <a:pt x="3260" y="4508"/>
                      </a:lnTo>
                      <a:lnTo>
                        <a:pt x="3279" y="4583"/>
                      </a:lnTo>
                      <a:lnTo>
                        <a:pt x="3316" y="4639"/>
                      </a:lnTo>
                      <a:lnTo>
                        <a:pt x="3353" y="4676"/>
                      </a:lnTo>
                      <a:lnTo>
                        <a:pt x="3335" y="4713"/>
                      </a:lnTo>
                      <a:lnTo>
                        <a:pt x="3316" y="4750"/>
                      </a:lnTo>
                      <a:lnTo>
                        <a:pt x="3279" y="4788"/>
                      </a:lnTo>
                      <a:lnTo>
                        <a:pt x="3279" y="5291"/>
                      </a:lnTo>
                      <a:lnTo>
                        <a:pt x="3037" y="5291"/>
                      </a:lnTo>
                      <a:lnTo>
                        <a:pt x="3037" y="4788"/>
                      </a:lnTo>
                      <a:lnTo>
                        <a:pt x="2999" y="4750"/>
                      </a:lnTo>
                      <a:lnTo>
                        <a:pt x="2981" y="4713"/>
                      </a:lnTo>
                      <a:lnTo>
                        <a:pt x="2962" y="4676"/>
                      </a:lnTo>
                      <a:lnTo>
                        <a:pt x="2999" y="4639"/>
                      </a:lnTo>
                      <a:lnTo>
                        <a:pt x="3018" y="4583"/>
                      </a:lnTo>
                      <a:lnTo>
                        <a:pt x="3055" y="4508"/>
                      </a:lnTo>
                      <a:lnTo>
                        <a:pt x="3148" y="4154"/>
                      </a:lnTo>
                      <a:close/>
                      <a:moveTo>
                        <a:pt x="3148" y="0"/>
                      </a:moveTo>
                      <a:lnTo>
                        <a:pt x="3130" y="578"/>
                      </a:lnTo>
                      <a:lnTo>
                        <a:pt x="3111" y="1174"/>
                      </a:lnTo>
                      <a:lnTo>
                        <a:pt x="3055" y="1863"/>
                      </a:lnTo>
                      <a:lnTo>
                        <a:pt x="2999" y="2571"/>
                      </a:lnTo>
                      <a:lnTo>
                        <a:pt x="2943" y="2906"/>
                      </a:lnTo>
                      <a:lnTo>
                        <a:pt x="2888" y="3204"/>
                      </a:lnTo>
                      <a:lnTo>
                        <a:pt x="2832" y="3484"/>
                      </a:lnTo>
                      <a:lnTo>
                        <a:pt x="2757" y="3689"/>
                      </a:lnTo>
                      <a:lnTo>
                        <a:pt x="2683" y="3856"/>
                      </a:lnTo>
                      <a:lnTo>
                        <a:pt x="2645" y="3893"/>
                      </a:lnTo>
                      <a:lnTo>
                        <a:pt x="2590" y="3931"/>
                      </a:lnTo>
                      <a:lnTo>
                        <a:pt x="2478" y="4005"/>
                      </a:lnTo>
                      <a:lnTo>
                        <a:pt x="2403" y="4098"/>
                      </a:lnTo>
                      <a:lnTo>
                        <a:pt x="2366" y="4173"/>
                      </a:lnTo>
                      <a:lnTo>
                        <a:pt x="2347" y="4266"/>
                      </a:lnTo>
                      <a:lnTo>
                        <a:pt x="2347" y="4341"/>
                      </a:lnTo>
                      <a:lnTo>
                        <a:pt x="2366" y="4415"/>
                      </a:lnTo>
                      <a:lnTo>
                        <a:pt x="2385" y="4471"/>
                      </a:lnTo>
                      <a:lnTo>
                        <a:pt x="2366" y="8513"/>
                      </a:lnTo>
                      <a:lnTo>
                        <a:pt x="857" y="8513"/>
                      </a:lnTo>
                      <a:lnTo>
                        <a:pt x="485" y="10991"/>
                      </a:lnTo>
                      <a:lnTo>
                        <a:pt x="0" y="10991"/>
                      </a:lnTo>
                      <a:lnTo>
                        <a:pt x="0" y="19783"/>
                      </a:lnTo>
                      <a:lnTo>
                        <a:pt x="7582" y="19783"/>
                      </a:lnTo>
                      <a:lnTo>
                        <a:pt x="7582" y="10805"/>
                      </a:lnTo>
                      <a:lnTo>
                        <a:pt x="5272" y="10805"/>
                      </a:lnTo>
                      <a:lnTo>
                        <a:pt x="4862" y="8513"/>
                      </a:lnTo>
                      <a:lnTo>
                        <a:pt x="3968" y="8513"/>
                      </a:lnTo>
                      <a:lnTo>
                        <a:pt x="3949" y="4471"/>
                      </a:lnTo>
                      <a:lnTo>
                        <a:pt x="3949" y="4415"/>
                      </a:lnTo>
                      <a:lnTo>
                        <a:pt x="3968" y="4359"/>
                      </a:lnTo>
                      <a:lnTo>
                        <a:pt x="3968" y="4285"/>
                      </a:lnTo>
                      <a:lnTo>
                        <a:pt x="3949" y="4192"/>
                      </a:lnTo>
                      <a:lnTo>
                        <a:pt x="3894" y="4098"/>
                      </a:lnTo>
                      <a:lnTo>
                        <a:pt x="3838" y="4024"/>
                      </a:lnTo>
                      <a:lnTo>
                        <a:pt x="3726" y="3931"/>
                      </a:lnTo>
                      <a:lnTo>
                        <a:pt x="3689" y="3893"/>
                      </a:lnTo>
                      <a:lnTo>
                        <a:pt x="3633" y="3838"/>
                      </a:lnTo>
                      <a:lnTo>
                        <a:pt x="3558" y="3670"/>
                      </a:lnTo>
                      <a:lnTo>
                        <a:pt x="3484" y="3446"/>
                      </a:lnTo>
                      <a:lnTo>
                        <a:pt x="3428" y="3186"/>
                      </a:lnTo>
                      <a:lnTo>
                        <a:pt x="3372" y="2869"/>
                      </a:lnTo>
                      <a:lnTo>
                        <a:pt x="3335" y="2552"/>
                      </a:lnTo>
                      <a:lnTo>
                        <a:pt x="3260" y="1844"/>
                      </a:lnTo>
                      <a:lnTo>
                        <a:pt x="3223" y="1155"/>
                      </a:lnTo>
                      <a:lnTo>
                        <a:pt x="3186" y="559"/>
                      </a:lnTo>
                      <a:lnTo>
                        <a:pt x="3167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68" name="Google Shape;1568;p7"/>
            <p:cNvSpPr/>
            <p:nvPr/>
          </p:nvSpPr>
          <p:spPr>
            <a:xfrm>
              <a:off x="6471550" y="2572689"/>
              <a:ext cx="131634" cy="430957"/>
            </a:xfrm>
            <a:custGeom>
              <a:avLst/>
              <a:gdLst/>
              <a:ahLst/>
              <a:cxnLst/>
              <a:rect l="l" t="t" r="r" b="b"/>
              <a:pathLst>
                <a:path w="2720" h="8905" extrusionOk="0">
                  <a:moveTo>
                    <a:pt x="0" y="0"/>
                  </a:moveTo>
                  <a:lnTo>
                    <a:pt x="0" y="8905"/>
                  </a:lnTo>
                  <a:lnTo>
                    <a:pt x="2720" y="8905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97C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9" name="Google Shape;1569;p7"/>
          <p:cNvSpPr/>
          <p:nvPr/>
        </p:nvSpPr>
        <p:spPr>
          <a:xfrm flipH="1">
            <a:off x="7486650" y="3879430"/>
            <a:ext cx="1732911" cy="1337869"/>
          </a:xfrm>
          <a:custGeom>
            <a:avLst/>
            <a:gdLst/>
            <a:ahLst/>
            <a:cxnLst/>
            <a:rect l="l" t="t" r="r" b="b"/>
            <a:pathLst>
              <a:path w="56364" h="43515" extrusionOk="0">
                <a:moveTo>
                  <a:pt x="2765" y="1"/>
                </a:moveTo>
                <a:lnTo>
                  <a:pt x="2258" y="20"/>
                </a:lnTo>
                <a:lnTo>
                  <a:pt x="1752" y="59"/>
                </a:lnTo>
                <a:lnTo>
                  <a:pt x="1246" y="137"/>
                </a:lnTo>
                <a:lnTo>
                  <a:pt x="759" y="254"/>
                </a:lnTo>
                <a:lnTo>
                  <a:pt x="273" y="390"/>
                </a:lnTo>
                <a:lnTo>
                  <a:pt x="0" y="43515"/>
                </a:lnTo>
                <a:lnTo>
                  <a:pt x="54651" y="43515"/>
                </a:lnTo>
                <a:lnTo>
                  <a:pt x="54748" y="43067"/>
                </a:lnTo>
                <a:lnTo>
                  <a:pt x="54787" y="42853"/>
                </a:lnTo>
                <a:lnTo>
                  <a:pt x="54806" y="42639"/>
                </a:lnTo>
                <a:lnTo>
                  <a:pt x="54826" y="42425"/>
                </a:lnTo>
                <a:lnTo>
                  <a:pt x="54806" y="42211"/>
                </a:lnTo>
                <a:lnTo>
                  <a:pt x="54767" y="42016"/>
                </a:lnTo>
                <a:lnTo>
                  <a:pt x="54690" y="41802"/>
                </a:lnTo>
                <a:lnTo>
                  <a:pt x="54962" y="41626"/>
                </a:lnTo>
                <a:lnTo>
                  <a:pt x="55215" y="41412"/>
                </a:lnTo>
                <a:lnTo>
                  <a:pt x="55449" y="41159"/>
                </a:lnTo>
                <a:lnTo>
                  <a:pt x="55644" y="40906"/>
                </a:lnTo>
                <a:lnTo>
                  <a:pt x="55819" y="40614"/>
                </a:lnTo>
                <a:lnTo>
                  <a:pt x="55975" y="40322"/>
                </a:lnTo>
                <a:lnTo>
                  <a:pt x="56111" y="40010"/>
                </a:lnTo>
                <a:lnTo>
                  <a:pt x="56208" y="39679"/>
                </a:lnTo>
                <a:lnTo>
                  <a:pt x="56286" y="39368"/>
                </a:lnTo>
                <a:lnTo>
                  <a:pt x="56345" y="39037"/>
                </a:lnTo>
                <a:lnTo>
                  <a:pt x="56364" y="38706"/>
                </a:lnTo>
                <a:lnTo>
                  <a:pt x="56364" y="38356"/>
                </a:lnTo>
                <a:lnTo>
                  <a:pt x="56345" y="38025"/>
                </a:lnTo>
                <a:lnTo>
                  <a:pt x="56325" y="37694"/>
                </a:lnTo>
                <a:lnTo>
                  <a:pt x="56267" y="37363"/>
                </a:lnTo>
                <a:lnTo>
                  <a:pt x="56189" y="37032"/>
                </a:lnTo>
                <a:lnTo>
                  <a:pt x="56111" y="36701"/>
                </a:lnTo>
                <a:lnTo>
                  <a:pt x="56014" y="36370"/>
                </a:lnTo>
                <a:lnTo>
                  <a:pt x="55897" y="36058"/>
                </a:lnTo>
                <a:lnTo>
                  <a:pt x="55760" y="35747"/>
                </a:lnTo>
                <a:lnTo>
                  <a:pt x="55624" y="35435"/>
                </a:lnTo>
                <a:lnTo>
                  <a:pt x="55449" y="35143"/>
                </a:lnTo>
                <a:lnTo>
                  <a:pt x="55274" y="34851"/>
                </a:lnTo>
                <a:lnTo>
                  <a:pt x="55079" y="34578"/>
                </a:lnTo>
                <a:lnTo>
                  <a:pt x="54884" y="34306"/>
                </a:lnTo>
                <a:lnTo>
                  <a:pt x="54670" y="34033"/>
                </a:lnTo>
                <a:lnTo>
                  <a:pt x="54437" y="33800"/>
                </a:lnTo>
                <a:lnTo>
                  <a:pt x="54183" y="33566"/>
                </a:lnTo>
                <a:lnTo>
                  <a:pt x="53930" y="33352"/>
                </a:lnTo>
                <a:lnTo>
                  <a:pt x="53658" y="33157"/>
                </a:lnTo>
                <a:lnTo>
                  <a:pt x="53366" y="32963"/>
                </a:lnTo>
                <a:lnTo>
                  <a:pt x="53074" y="32807"/>
                </a:lnTo>
                <a:lnTo>
                  <a:pt x="52762" y="32670"/>
                </a:lnTo>
                <a:lnTo>
                  <a:pt x="52451" y="32534"/>
                </a:lnTo>
                <a:lnTo>
                  <a:pt x="52120" y="32437"/>
                </a:lnTo>
                <a:lnTo>
                  <a:pt x="51789" y="32359"/>
                </a:lnTo>
                <a:lnTo>
                  <a:pt x="51458" y="32301"/>
                </a:lnTo>
                <a:lnTo>
                  <a:pt x="51127" y="32281"/>
                </a:lnTo>
                <a:lnTo>
                  <a:pt x="50776" y="32262"/>
                </a:lnTo>
                <a:lnTo>
                  <a:pt x="50445" y="32281"/>
                </a:lnTo>
                <a:lnTo>
                  <a:pt x="50114" y="32320"/>
                </a:lnTo>
                <a:lnTo>
                  <a:pt x="49783" y="32378"/>
                </a:lnTo>
                <a:lnTo>
                  <a:pt x="49452" y="32456"/>
                </a:lnTo>
                <a:lnTo>
                  <a:pt x="49141" y="32573"/>
                </a:lnTo>
                <a:lnTo>
                  <a:pt x="48829" y="32709"/>
                </a:lnTo>
                <a:lnTo>
                  <a:pt x="48537" y="32865"/>
                </a:lnTo>
                <a:lnTo>
                  <a:pt x="48245" y="33040"/>
                </a:lnTo>
                <a:lnTo>
                  <a:pt x="47973" y="33255"/>
                </a:lnTo>
                <a:lnTo>
                  <a:pt x="48051" y="32846"/>
                </a:lnTo>
                <a:lnTo>
                  <a:pt x="48051" y="32632"/>
                </a:lnTo>
                <a:lnTo>
                  <a:pt x="48051" y="32437"/>
                </a:lnTo>
                <a:lnTo>
                  <a:pt x="48051" y="32242"/>
                </a:lnTo>
                <a:lnTo>
                  <a:pt x="48031" y="32047"/>
                </a:lnTo>
                <a:lnTo>
                  <a:pt x="47992" y="31872"/>
                </a:lnTo>
                <a:lnTo>
                  <a:pt x="47934" y="31678"/>
                </a:lnTo>
                <a:lnTo>
                  <a:pt x="47875" y="31502"/>
                </a:lnTo>
                <a:lnTo>
                  <a:pt x="47797" y="31347"/>
                </a:lnTo>
                <a:lnTo>
                  <a:pt x="47700" y="31171"/>
                </a:lnTo>
                <a:lnTo>
                  <a:pt x="47603" y="31016"/>
                </a:lnTo>
                <a:lnTo>
                  <a:pt x="47486" y="30879"/>
                </a:lnTo>
                <a:lnTo>
                  <a:pt x="47330" y="30743"/>
                </a:lnTo>
                <a:lnTo>
                  <a:pt x="47194" y="30607"/>
                </a:lnTo>
                <a:lnTo>
                  <a:pt x="47019" y="30490"/>
                </a:lnTo>
                <a:lnTo>
                  <a:pt x="46824" y="30393"/>
                </a:lnTo>
                <a:lnTo>
                  <a:pt x="46649" y="30295"/>
                </a:lnTo>
                <a:lnTo>
                  <a:pt x="46454" y="30237"/>
                </a:lnTo>
                <a:lnTo>
                  <a:pt x="46240" y="30178"/>
                </a:lnTo>
                <a:lnTo>
                  <a:pt x="46045" y="30120"/>
                </a:lnTo>
                <a:lnTo>
                  <a:pt x="45831" y="30100"/>
                </a:lnTo>
                <a:lnTo>
                  <a:pt x="45617" y="30081"/>
                </a:lnTo>
                <a:lnTo>
                  <a:pt x="45403" y="30081"/>
                </a:lnTo>
                <a:lnTo>
                  <a:pt x="45208" y="30100"/>
                </a:lnTo>
                <a:lnTo>
                  <a:pt x="44994" y="30139"/>
                </a:lnTo>
                <a:lnTo>
                  <a:pt x="44799" y="30178"/>
                </a:lnTo>
                <a:lnTo>
                  <a:pt x="44585" y="30237"/>
                </a:lnTo>
                <a:lnTo>
                  <a:pt x="44390" y="30315"/>
                </a:lnTo>
                <a:lnTo>
                  <a:pt x="44215" y="30412"/>
                </a:lnTo>
                <a:lnTo>
                  <a:pt x="44020" y="30509"/>
                </a:lnTo>
                <a:lnTo>
                  <a:pt x="43845" y="30646"/>
                </a:lnTo>
                <a:lnTo>
                  <a:pt x="43962" y="30159"/>
                </a:lnTo>
                <a:lnTo>
                  <a:pt x="44059" y="29692"/>
                </a:lnTo>
                <a:lnTo>
                  <a:pt x="44137" y="29205"/>
                </a:lnTo>
                <a:lnTo>
                  <a:pt x="44176" y="28718"/>
                </a:lnTo>
                <a:lnTo>
                  <a:pt x="44215" y="28231"/>
                </a:lnTo>
                <a:lnTo>
                  <a:pt x="44215" y="27745"/>
                </a:lnTo>
                <a:lnTo>
                  <a:pt x="44196" y="27258"/>
                </a:lnTo>
                <a:lnTo>
                  <a:pt x="44176" y="26771"/>
                </a:lnTo>
                <a:lnTo>
                  <a:pt x="44118" y="26304"/>
                </a:lnTo>
                <a:lnTo>
                  <a:pt x="44020" y="25817"/>
                </a:lnTo>
                <a:lnTo>
                  <a:pt x="43923" y="25350"/>
                </a:lnTo>
                <a:lnTo>
                  <a:pt x="43787" y="24883"/>
                </a:lnTo>
                <a:lnTo>
                  <a:pt x="43612" y="24435"/>
                </a:lnTo>
                <a:lnTo>
                  <a:pt x="43436" y="24007"/>
                </a:lnTo>
                <a:lnTo>
                  <a:pt x="43222" y="23559"/>
                </a:lnTo>
                <a:lnTo>
                  <a:pt x="42969" y="23150"/>
                </a:lnTo>
                <a:lnTo>
                  <a:pt x="42696" y="22741"/>
                </a:lnTo>
                <a:lnTo>
                  <a:pt x="42404" y="22371"/>
                </a:lnTo>
                <a:lnTo>
                  <a:pt x="42073" y="22001"/>
                </a:lnTo>
                <a:lnTo>
                  <a:pt x="41723" y="21670"/>
                </a:lnTo>
                <a:lnTo>
                  <a:pt x="41334" y="21359"/>
                </a:lnTo>
                <a:lnTo>
                  <a:pt x="40944" y="21086"/>
                </a:lnTo>
                <a:lnTo>
                  <a:pt x="40535" y="20833"/>
                </a:lnTo>
                <a:lnTo>
                  <a:pt x="40088" y="20599"/>
                </a:lnTo>
                <a:lnTo>
                  <a:pt x="39659" y="20405"/>
                </a:lnTo>
                <a:lnTo>
                  <a:pt x="39192" y="20268"/>
                </a:lnTo>
                <a:lnTo>
                  <a:pt x="38725" y="20132"/>
                </a:lnTo>
                <a:lnTo>
                  <a:pt x="38257" y="20054"/>
                </a:lnTo>
                <a:lnTo>
                  <a:pt x="37790" y="20015"/>
                </a:lnTo>
                <a:lnTo>
                  <a:pt x="37303" y="20015"/>
                </a:lnTo>
                <a:lnTo>
                  <a:pt x="36836" y="20074"/>
                </a:lnTo>
                <a:lnTo>
                  <a:pt x="36369" y="20152"/>
                </a:lnTo>
                <a:lnTo>
                  <a:pt x="36116" y="20229"/>
                </a:lnTo>
                <a:lnTo>
                  <a:pt x="35863" y="20307"/>
                </a:lnTo>
                <a:lnTo>
                  <a:pt x="35629" y="20385"/>
                </a:lnTo>
                <a:lnTo>
                  <a:pt x="35376" y="20502"/>
                </a:lnTo>
                <a:lnTo>
                  <a:pt x="34909" y="20736"/>
                </a:lnTo>
                <a:lnTo>
                  <a:pt x="34480" y="21008"/>
                </a:lnTo>
                <a:lnTo>
                  <a:pt x="34052" y="21300"/>
                </a:lnTo>
                <a:lnTo>
                  <a:pt x="33643" y="21651"/>
                </a:lnTo>
                <a:lnTo>
                  <a:pt x="33273" y="22001"/>
                </a:lnTo>
                <a:lnTo>
                  <a:pt x="32923" y="22391"/>
                </a:lnTo>
                <a:lnTo>
                  <a:pt x="32592" y="22799"/>
                </a:lnTo>
                <a:lnTo>
                  <a:pt x="32280" y="23228"/>
                </a:lnTo>
                <a:lnTo>
                  <a:pt x="31988" y="23656"/>
                </a:lnTo>
                <a:lnTo>
                  <a:pt x="31716" y="24104"/>
                </a:lnTo>
                <a:lnTo>
                  <a:pt x="31463" y="24571"/>
                </a:lnTo>
                <a:lnTo>
                  <a:pt x="31229" y="25038"/>
                </a:lnTo>
                <a:lnTo>
                  <a:pt x="30995" y="25506"/>
                </a:lnTo>
                <a:lnTo>
                  <a:pt x="30845" y="25833"/>
                </a:lnTo>
                <a:lnTo>
                  <a:pt x="30845" y="25833"/>
                </a:lnTo>
                <a:lnTo>
                  <a:pt x="30879" y="25700"/>
                </a:lnTo>
                <a:lnTo>
                  <a:pt x="30917" y="25545"/>
                </a:lnTo>
                <a:lnTo>
                  <a:pt x="30937" y="25369"/>
                </a:lnTo>
                <a:lnTo>
                  <a:pt x="30937" y="25194"/>
                </a:lnTo>
                <a:lnTo>
                  <a:pt x="30917" y="25038"/>
                </a:lnTo>
                <a:lnTo>
                  <a:pt x="30879" y="24883"/>
                </a:lnTo>
                <a:lnTo>
                  <a:pt x="30840" y="24766"/>
                </a:lnTo>
                <a:lnTo>
                  <a:pt x="30762" y="24649"/>
                </a:lnTo>
                <a:lnTo>
                  <a:pt x="30684" y="24552"/>
                </a:lnTo>
                <a:lnTo>
                  <a:pt x="30489" y="24376"/>
                </a:lnTo>
                <a:lnTo>
                  <a:pt x="30294" y="24221"/>
                </a:lnTo>
                <a:lnTo>
                  <a:pt x="30061" y="24084"/>
                </a:lnTo>
                <a:lnTo>
                  <a:pt x="29847" y="23968"/>
                </a:lnTo>
                <a:lnTo>
                  <a:pt x="29613" y="23890"/>
                </a:lnTo>
                <a:lnTo>
                  <a:pt x="29399" y="23812"/>
                </a:lnTo>
                <a:lnTo>
                  <a:pt x="29165" y="23753"/>
                </a:lnTo>
                <a:lnTo>
                  <a:pt x="28912" y="23715"/>
                </a:lnTo>
                <a:lnTo>
                  <a:pt x="28678" y="23676"/>
                </a:lnTo>
                <a:lnTo>
                  <a:pt x="28192" y="23676"/>
                </a:lnTo>
                <a:lnTo>
                  <a:pt x="27958" y="23715"/>
                </a:lnTo>
                <a:lnTo>
                  <a:pt x="27724" y="23753"/>
                </a:lnTo>
                <a:lnTo>
                  <a:pt x="27491" y="23812"/>
                </a:lnTo>
                <a:lnTo>
                  <a:pt x="27257" y="23870"/>
                </a:lnTo>
                <a:lnTo>
                  <a:pt x="27024" y="23968"/>
                </a:lnTo>
                <a:lnTo>
                  <a:pt x="26809" y="24065"/>
                </a:lnTo>
                <a:lnTo>
                  <a:pt x="26595" y="24182"/>
                </a:lnTo>
                <a:lnTo>
                  <a:pt x="26401" y="24318"/>
                </a:lnTo>
                <a:lnTo>
                  <a:pt x="26401" y="24318"/>
                </a:lnTo>
                <a:lnTo>
                  <a:pt x="26790" y="24026"/>
                </a:lnTo>
                <a:lnTo>
                  <a:pt x="27179" y="23753"/>
                </a:lnTo>
                <a:lnTo>
                  <a:pt x="27355" y="23598"/>
                </a:lnTo>
                <a:lnTo>
                  <a:pt x="27510" y="23442"/>
                </a:lnTo>
                <a:lnTo>
                  <a:pt x="27647" y="23247"/>
                </a:lnTo>
                <a:lnTo>
                  <a:pt x="27783" y="23033"/>
                </a:lnTo>
                <a:lnTo>
                  <a:pt x="27880" y="22819"/>
                </a:lnTo>
                <a:lnTo>
                  <a:pt x="27939" y="22585"/>
                </a:lnTo>
                <a:lnTo>
                  <a:pt x="27997" y="22332"/>
                </a:lnTo>
                <a:lnTo>
                  <a:pt x="28036" y="22079"/>
                </a:lnTo>
                <a:lnTo>
                  <a:pt x="28036" y="21845"/>
                </a:lnTo>
                <a:lnTo>
                  <a:pt x="28017" y="21592"/>
                </a:lnTo>
                <a:lnTo>
                  <a:pt x="27958" y="21359"/>
                </a:lnTo>
                <a:lnTo>
                  <a:pt x="27880" y="21125"/>
                </a:lnTo>
                <a:lnTo>
                  <a:pt x="27763" y="20911"/>
                </a:lnTo>
                <a:lnTo>
                  <a:pt x="27608" y="20716"/>
                </a:lnTo>
                <a:lnTo>
                  <a:pt x="27432" y="20541"/>
                </a:lnTo>
                <a:lnTo>
                  <a:pt x="27238" y="20385"/>
                </a:lnTo>
                <a:lnTo>
                  <a:pt x="27024" y="20268"/>
                </a:lnTo>
                <a:lnTo>
                  <a:pt x="26790" y="20191"/>
                </a:lnTo>
                <a:lnTo>
                  <a:pt x="26556" y="20152"/>
                </a:lnTo>
                <a:lnTo>
                  <a:pt x="26303" y="20152"/>
                </a:lnTo>
                <a:lnTo>
                  <a:pt x="26693" y="19743"/>
                </a:lnTo>
                <a:lnTo>
                  <a:pt x="27063" y="19295"/>
                </a:lnTo>
                <a:lnTo>
                  <a:pt x="27413" y="18847"/>
                </a:lnTo>
                <a:lnTo>
                  <a:pt x="27763" y="18399"/>
                </a:lnTo>
                <a:lnTo>
                  <a:pt x="28094" y="17932"/>
                </a:lnTo>
                <a:lnTo>
                  <a:pt x="28406" y="17465"/>
                </a:lnTo>
                <a:lnTo>
                  <a:pt x="28717" y="16978"/>
                </a:lnTo>
                <a:lnTo>
                  <a:pt x="29009" y="16491"/>
                </a:lnTo>
                <a:lnTo>
                  <a:pt x="29282" y="15985"/>
                </a:lnTo>
                <a:lnTo>
                  <a:pt x="29535" y="15479"/>
                </a:lnTo>
                <a:lnTo>
                  <a:pt x="29769" y="14973"/>
                </a:lnTo>
                <a:lnTo>
                  <a:pt x="29983" y="14447"/>
                </a:lnTo>
                <a:lnTo>
                  <a:pt x="30178" y="13902"/>
                </a:lnTo>
                <a:lnTo>
                  <a:pt x="30353" y="13357"/>
                </a:lnTo>
                <a:lnTo>
                  <a:pt x="30489" y="12812"/>
                </a:lnTo>
                <a:lnTo>
                  <a:pt x="30625" y="12266"/>
                </a:lnTo>
                <a:lnTo>
                  <a:pt x="30723" y="11702"/>
                </a:lnTo>
                <a:lnTo>
                  <a:pt x="30781" y="11137"/>
                </a:lnTo>
                <a:lnTo>
                  <a:pt x="30801" y="10553"/>
                </a:lnTo>
                <a:lnTo>
                  <a:pt x="30801" y="9989"/>
                </a:lnTo>
                <a:lnTo>
                  <a:pt x="30762" y="9404"/>
                </a:lnTo>
                <a:lnTo>
                  <a:pt x="30684" y="8840"/>
                </a:lnTo>
                <a:lnTo>
                  <a:pt x="30567" y="8275"/>
                </a:lnTo>
                <a:lnTo>
                  <a:pt x="30411" y="7730"/>
                </a:lnTo>
                <a:lnTo>
                  <a:pt x="30236" y="7185"/>
                </a:lnTo>
                <a:lnTo>
                  <a:pt x="30002" y="6679"/>
                </a:lnTo>
                <a:lnTo>
                  <a:pt x="29749" y="6172"/>
                </a:lnTo>
                <a:lnTo>
                  <a:pt x="29457" y="5705"/>
                </a:lnTo>
                <a:lnTo>
                  <a:pt x="29126" y="5257"/>
                </a:lnTo>
                <a:lnTo>
                  <a:pt x="28951" y="5043"/>
                </a:lnTo>
                <a:lnTo>
                  <a:pt x="28756" y="4829"/>
                </a:lnTo>
                <a:lnTo>
                  <a:pt x="28562" y="4634"/>
                </a:lnTo>
                <a:lnTo>
                  <a:pt x="28347" y="4440"/>
                </a:lnTo>
                <a:lnTo>
                  <a:pt x="28133" y="4264"/>
                </a:lnTo>
                <a:lnTo>
                  <a:pt x="27919" y="4089"/>
                </a:lnTo>
                <a:lnTo>
                  <a:pt x="27686" y="3934"/>
                </a:lnTo>
                <a:lnTo>
                  <a:pt x="27452" y="3797"/>
                </a:lnTo>
                <a:lnTo>
                  <a:pt x="27218" y="3661"/>
                </a:lnTo>
                <a:lnTo>
                  <a:pt x="26985" y="3544"/>
                </a:lnTo>
                <a:lnTo>
                  <a:pt x="26478" y="3330"/>
                </a:lnTo>
                <a:lnTo>
                  <a:pt x="25972" y="3155"/>
                </a:lnTo>
                <a:lnTo>
                  <a:pt x="25447" y="3018"/>
                </a:lnTo>
                <a:lnTo>
                  <a:pt x="24921" y="2921"/>
                </a:lnTo>
                <a:lnTo>
                  <a:pt x="24376" y="2863"/>
                </a:lnTo>
                <a:lnTo>
                  <a:pt x="23831" y="2863"/>
                </a:lnTo>
                <a:lnTo>
                  <a:pt x="23285" y="2882"/>
                </a:lnTo>
                <a:lnTo>
                  <a:pt x="22740" y="2941"/>
                </a:lnTo>
                <a:lnTo>
                  <a:pt x="22195" y="3018"/>
                </a:lnTo>
                <a:lnTo>
                  <a:pt x="21650" y="3155"/>
                </a:lnTo>
                <a:lnTo>
                  <a:pt x="21124" y="3310"/>
                </a:lnTo>
                <a:lnTo>
                  <a:pt x="20618" y="3505"/>
                </a:lnTo>
                <a:lnTo>
                  <a:pt x="20112" y="3739"/>
                </a:lnTo>
                <a:lnTo>
                  <a:pt x="19625" y="3992"/>
                </a:lnTo>
                <a:lnTo>
                  <a:pt x="19177" y="4245"/>
                </a:lnTo>
                <a:lnTo>
                  <a:pt x="18749" y="4537"/>
                </a:lnTo>
                <a:lnTo>
                  <a:pt x="18340" y="4849"/>
                </a:lnTo>
                <a:lnTo>
                  <a:pt x="17951" y="5180"/>
                </a:lnTo>
                <a:lnTo>
                  <a:pt x="17581" y="5530"/>
                </a:lnTo>
                <a:lnTo>
                  <a:pt x="17211" y="5880"/>
                </a:lnTo>
                <a:lnTo>
                  <a:pt x="16861" y="6270"/>
                </a:lnTo>
                <a:lnTo>
                  <a:pt x="16530" y="6659"/>
                </a:lnTo>
                <a:lnTo>
                  <a:pt x="16218" y="7068"/>
                </a:lnTo>
                <a:lnTo>
                  <a:pt x="15907" y="7477"/>
                </a:lnTo>
                <a:lnTo>
                  <a:pt x="15614" y="7905"/>
                </a:lnTo>
                <a:lnTo>
                  <a:pt x="15342" y="8353"/>
                </a:lnTo>
                <a:lnTo>
                  <a:pt x="15069" y="8801"/>
                </a:lnTo>
                <a:lnTo>
                  <a:pt x="14836" y="9249"/>
                </a:lnTo>
                <a:lnTo>
                  <a:pt x="14583" y="9716"/>
                </a:lnTo>
                <a:lnTo>
                  <a:pt x="14368" y="10183"/>
                </a:lnTo>
                <a:lnTo>
                  <a:pt x="14368" y="10183"/>
                </a:lnTo>
                <a:lnTo>
                  <a:pt x="14407" y="10008"/>
                </a:lnTo>
                <a:lnTo>
                  <a:pt x="14427" y="9813"/>
                </a:lnTo>
                <a:lnTo>
                  <a:pt x="14446" y="9619"/>
                </a:lnTo>
                <a:lnTo>
                  <a:pt x="14427" y="9443"/>
                </a:lnTo>
                <a:lnTo>
                  <a:pt x="14388" y="9249"/>
                </a:lnTo>
                <a:lnTo>
                  <a:pt x="14349" y="9054"/>
                </a:lnTo>
                <a:lnTo>
                  <a:pt x="14291" y="8859"/>
                </a:lnTo>
                <a:lnTo>
                  <a:pt x="14213" y="8684"/>
                </a:lnTo>
                <a:lnTo>
                  <a:pt x="14135" y="8509"/>
                </a:lnTo>
                <a:lnTo>
                  <a:pt x="14018" y="8334"/>
                </a:lnTo>
                <a:lnTo>
                  <a:pt x="13901" y="8178"/>
                </a:lnTo>
                <a:lnTo>
                  <a:pt x="13784" y="8042"/>
                </a:lnTo>
                <a:lnTo>
                  <a:pt x="13648" y="7905"/>
                </a:lnTo>
                <a:lnTo>
                  <a:pt x="13492" y="7769"/>
                </a:lnTo>
                <a:lnTo>
                  <a:pt x="13337" y="7672"/>
                </a:lnTo>
                <a:lnTo>
                  <a:pt x="13161" y="7574"/>
                </a:lnTo>
                <a:lnTo>
                  <a:pt x="12967" y="7496"/>
                </a:lnTo>
                <a:lnTo>
                  <a:pt x="12752" y="7438"/>
                </a:lnTo>
                <a:lnTo>
                  <a:pt x="12538" y="7399"/>
                </a:lnTo>
                <a:lnTo>
                  <a:pt x="12091" y="7399"/>
                </a:lnTo>
                <a:lnTo>
                  <a:pt x="11876" y="7438"/>
                </a:lnTo>
                <a:lnTo>
                  <a:pt x="11662" y="7496"/>
                </a:lnTo>
                <a:lnTo>
                  <a:pt x="11448" y="7574"/>
                </a:lnTo>
                <a:lnTo>
                  <a:pt x="11253" y="7672"/>
                </a:lnTo>
                <a:lnTo>
                  <a:pt x="11059" y="7788"/>
                </a:lnTo>
                <a:lnTo>
                  <a:pt x="10883" y="7925"/>
                </a:lnTo>
                <a:lnTo>
                  <a:pt x="10728" y="8081"/>
                </a:lnTo>
                <a:lnTo>
                  <a:pt x="10572" y="8236"/>
                </a:lnTo>
                <a:lnTo>
                  <a:pt x="10455" y="8411"/>
                </a:lnTo>
                <a:lnTo>
                  <a:pt x="10338" y="8606"/>
                </a:lnTo>
                <a:lnTo>
                  <a:pt x="10260" y="8820"/>
                </a:lnTo>
                <a:lnTo>
                  <a:pt x="10338" y="8567"/>
                </a:lnTo>
                <a:lnTo>
                  <a:pt x="10397" y="8334"/>
                </a:lnTo>
                <a:lnTo>
                  <a:pt x="10513" y="7847"/>
                </a:lnTo>
                <a:lnTo>
                  <a:pt x="10552" y="7341"/>
                </a:lnTo>
                <a:lnTo>
                  <a:pt x="10572" y="6854"/>
                </a:lnTo>
                <a:lnTo>
                  <a:pt x="10552" y="6348"/>
                </a:lnTo>
                <a:lnTo>
                  <a:pt x="10475" y="5861"/>
                </a:lnTo>
                <a:lnTo>
                  <a:pt x="10377" y="5374"/>
                </a:lnTo>
                <a:lnTo>
                  <a:pt x="10241" y="4888"/>
                </a:lnTo>
                <a:lnTo>
                  <a:pt x="10066" y="4401"/>
                </a:lnTo>
                <a:lnTo>
                  <a:pt x="9852" y="3953"/>
                </a:lnTo>
                <a:lnTo>
                  <a:pt x="9598" y="3505"/>
                </a:lnTo>
                <a:lnTo>
                  <a:pt x="9326" y="3077"/>
                </a:lnTo>
                <a:lnTo>
                  <a:pt x="9034" y="2668"/>
                </a:lnTo>
                <a:lnTo>
                  <a:pt x="8683" y="2298"/>
                </a:lnTo>
                <a:lnTo>
                  <a:pt x="8333" y="1948"/>
                </a:lnTo>
                <a:lnTo>
                  <a:pt x="7944" y="1617"/>
                </a:lnTo>
                <a:lnTo>
                  <a:pt x="7535" y="1325"/>
                </a:lnTo>
                <a:lnTo>
                  <a:pt x="7106" y="1052"/>
                </a:lnTo>
                <a:lnTo>
                  <a:pt x="6678" y="818"/>
                </a:lnTo>
                <a:lnTo>
                  <a:pt x="6211" y="624"/>
                </a:lnTo>
                <a:lnTo>
                  <a:pt x="5743" y="448"/>
                </a:lnTo>
                <a:lnTo>
                  <a:pt x="5257" y="293"/>
                </a:lnTo>
                <a:lnTo>
                  <a:pt x="4770" y="176"/>
                </a:lnTo>
                <a:lnTo>
                  <a:pt x="4283" y="79"/>
                </a:lnTo>
                <a:lnTo>
                  <a:pt x="3777" y="20"/>
                </a:lnTo>
                <a:lnTo>
                  <a:pt x="3271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7"/>
          <p:cNvSpPr/>
          <p:nvPr/>
        </p:nvSpPr>
        <p:spPr>
          <a:xfrm flipH="1">
            <a:off x="-71437" y="3397940"/>
            <a:ext cx="2590727" cy="1241514"/>
          </a:xfrm>
          <a:custGeom>
            <a:avLst/>
            <a:gdLst/>
            <a:ahLst/>
            <a:cxnLst/>
            <a:rect l="l" t="t" r="r" b="b"/>
            <a:pathLst>
              <a:path w="84265" h="40381" extrusionOk="0">
                <a:moveTo>
                  <a:pt x="80585" y="1"/>
                </a:moveTo>
                <a:lnTo>
                  <a:pt x="80137" y="40"/>
                </a:lnTo>
                <a:lnTo>
                  <a:pt x="79689" y="98"/>
                </a:lnTo>
                <a:lnTo>
                  <a:pt x="79261" y="196"/>
                </a:lnTo>
                <a:lnTo>
                  <a:pt x="78832" y="312"/>
                </a:lnTo>
                <a:lnTo>
                  <a:pt x="78404" y="449"/>
                </a:lnTo>
                <a:lnTo>
                  <a:pt x="77995" y="605"/>
                </a:lnTo>
                <a:lnTo>
                  <a:pt x="77586" y="799"/>
                </a:lnTo>
                <a:lnTo>
                  <a:pt x="77197" y="1013"/>
                </a:lnTo>
                <a:lnTo>
                  <a:pt x="76827" y="1266"/>
                </a:lnTo>
                <a:lnTo>
                  <a:pt x="76457" y="1520"/>
                </a:lnTo>
                <a:lnTo>
                  <a:pt x="76126" y="1812"/>
                </a:lnTo>
                <a:lnTo>
                  <a:pt x="75815" y="2123"/>
                </a:lnTo>
                <a:lnTo>
                  <a:pt x="75523" y="2454"/>
                </a:lnTo>
                <a:lnTo>
                  <a:pt x="75231" y="2785"/>
                </a:lnTo>
                <a:lnTo>
                  <a:pt x="74977" y="3155"/>
                </a:lnTo>
                <a:lnTo>
                  <a:pt x="74763" y="3525"/>
                </a:lnTo>
                <a:lnTo>
                  <a:pt x="74549" y="3914"/>
                </a:lnTo>
                <a:lnTo>
                  <a:pt x="74354" y="4323"/>
                </a:lnTo>
                <a:lnTo>
                  <a:pt x="74199" y="4732"/>
                </a:lnTo>
                <a:lnTo>
                  <a:pt x="74062" y="5141"/>
                </a:lnTo>
                <a:lnTo>
                  <a:pt x="73946" y="5569"/>
                </a:lnTo>
                <a:lnTo>
                  <a:pt x="73868" y="6017"/>
                </a:lnTo>
                <a:lnTo>
                  <a:pt x="73809" y="6445"/>
                </a:lnTo>
                <a:lnTo>
                  <a:pt x="73770" y="6893"/>
                </a:lnTo>
                <a:lnTo>
                  <a:pt x="73673" y="6465"/>
                </a:lnTo>
                <a:lnTo>
                  <a:pt x="73556" y="6056"/>
                </a:lnTo>
                <a:lnTo>
                  <a:pt x="73381" y="5667"/>
                </a:lnTo>
                <a:lnTo>
                  <a:pt x="73167" y="5297"/>
                </a:lnTo>
                <a:lnTo>
                  <a:pt x="72933" y="4927"/>
                </a:lnTo>
                <a:lnTo>
                  <a:pt x="72661" y="4596"/>
                </a:lnTo>
                <a:lnTo>
                  <a:pt x="72369" y="4284"/>
                </a:lnTo>
                <a:lnTo>
                  <a:pt x="72038" y="3992"/>
                </a:lnTo>
                <a:lnTo>
                  <a:pt x="71707" y="3720"/>
                </a:lnTo>
                <a:lnTo>
                  <a:pt x="71337" y="3486"/>
                </a:lnTo>
                <a:lnTo>
                  <a:pt x="70947" y="3272"/>
                </a:lnTo>
                <a:lnTo>
                  <a:pt x="70558" y="3097"/>
                </a:lnTo>
                <a:lnTo>
                  <a:pt x="70149" y="2960"/>
                </a:lnTo>
                <a:lnTo>
                  <a:pt x="69721" y="2863"/>
                </a:lnTo>
                <a:lnTo>
                  <a:pt x="69292" y="2785"/>
                </a:lnTo>
                <a:lnTo>
                  <a:pt x="68864" y="2746"/>
                </a:lnTo>
                <a:lnTo>
                  <a:pt x="68436" y="2766"/>
                </a:lnTo>
                <a:lnTo>
                  <a:pt x="68007" y="2805"/>
                </a:lnTo>
                <a:lnTo>
                  <a:pt x="67579" y="2882"/>
                </a:lnTo>
                <a:lnTo>
                  <a:pt x="67151" y="2980"/>
                </a:lnTo>
                <a:lnTo>
                  <a:pt x="66742" y="3136"/>
                </a:lnTo>
                <a:lnTo>
                  <a:pt x="66353" y="3311"/>
                </a:lnTo>
                <a:lnTo>
                  <a:pt x="65963" y="3505"/>
                </a:lnTo>
                <a:lnTo>
                  <a:pt x="65593" y="3739"/>
                </a:lnTo>
                <a:lnTo>
                  <a:pt x="65243" y="3992"/>
                </a:lnTo>
                <a:lnTo>
                  <a:pt x="64912" y="4265"/>
                </a:lnTo>
                <a:lnTo>
                  <a:pt x="64600" y="4557"/>
                </a:lnTo>
                <a:lnTo>
                  <a:pt x="64308" y="4888"/>
                </a:lnTo>
                <a:lnTo>
                  <a:pt x="64036" y="5238"/>
                </a:lnTo>
                <a:lnTo>
                  <a:pt x="63783" y="5589"/>
                </a:lnTo>
                <a:lnTo>
                  <a:pt x="63568" y="5959"/>
                </a:lnTo>
                <a:lnTo>
                  <a:pt x="63374" y="6368"/>
                </a:lnTo>
                <a:lnTo>
                  <a:pt x="63218" y="6757"/>
                </a:lnTo>
                <a:lnTo>
                  <a:pt x="63082" y="7166"/>
                </a:lnTo>
                <a:lnTo>
                  <a:pt x="62984" y="7594"/>
                </a:lnTo>
                <a:lnTo>
                  <a:pt x="62906" y="8022"/>
                </a:lnTo>
                <a:lnTo>
                  <a:pt x="62867" y="8451"/>
                </a:lnTo>
                <a:lnTo>
                  <a:pt x="62848" y="8879"/>
                </a:lnTo>
                <a:lnTo>
                  <a:pt x="62848" y="9327"/>
                </a:lnTo>
                <a:lnTo>
                  <a:pt x="62887" y="9755"/>
                </a:lnTo>
                <a:lnTo>
                  <a:pt x="62945" y="10184"/>
                </a:lnTo>
                <a:lnTo>
                  <a:pt x="63043" y="10612"/>
                </a:lnTo>
                <a:lnTo>
                  <a:pt x="63140" y="11040"/>
                </a:lnTo>
                <a:lnTo>
                  <a:pt x="63276" y="11449"/>
                </a:lnTo>
                <a:lnTo>
                  <a:pt x="63432" y="11858"/>
                </a:lnTo>
                <a:lnTo>
                  <a:pt x="63627" y="12247"/>
                </a:lnTo>
                <a:lnTo>
                  <a:pt x="63821" y="12637"/>
                </a:lnTo>
                <a:lnTo>
                  <a:pt x="64055" y="13007"/>
                </a:lnTo>
                <a:lnTo>
                  <a:pt x="64055" y="13007"/>
                </a:lnTo>
                <a:lnTo>
                  <a:pt x="63880" y="12851"/>
                </a:lnTo>
                <a:lnTo>
                  <a:pt x="63666" y="12734"/>
                </a:lnTo>
                <a:lnTo>
                  <a:pt x="63471" y="12637"/>
                </a:lnTo>
                <a:lnTo>
                  <a:pt x="63257" y="12578"/>
                </a:lnTo>
                <a:lnTo>
                  <a:pt x="63023" y="12520"/>
                </a:lnTo>
                <a:lnTo>
                  <a:pt x="62809" y="12500"/>
                </a:lnTo>
                <a:lnTo>
                  <a:pt x="62575" y="12500"/>
                </a:lnTo>
                <a:lnTo>
                  <a:pt x="62342" y="12539"/>
                </a:lnTo>
                <a:lnTo>
                  <a:pt x="62128" y="12578"/>
                </a:lnTo>
                <a:lnTo>
                  <a:pt x="61913" y="12656"/>
                </a:lnTo>
                <a:lnTo>
                  <a:pt x="61699" y="12753"/>
                </a:lnTo>
                <a:lnTo>
                  <a:pt x="61505" y="12870"/>
                </a:lnTo>
                <a:lnTo>
                  <a:pt x="61310" y="13007"/>
                </a:lnTo>
                <a:lnTo>
                  <a:pt x="61154" y="13162"/>
                </a:lnTo>
                <a:lnTo>
                  <a:pt x="60998" y="13338"/>
                </a:lnTo>
                <a:lnTo>
                  <a:pt x="60862" y="13532"/>
                </a:lnTo>
                <a:lnTo>
                  <a:pt x="60745" y="13299"/>
                </a:lnTo>
                <a:lnTo>
                  <a:pt x="60609" y="13084"/>
                </a:lnTo>
                <a:lnTo>
                  <a:pt x="60453" y="12870"/>
                </a:lnTo>
                <a:lnTo>
                  <a:pt x="60298" y="12676"/>
                </a:lnTo>
                <a:lnTo>
                  <a:pt x="60103" y="12500"/>
                </a:lnTo>
                <a:lnTo>
                  <a:pt x="59908" y="12345"/>
                </a:lnTo>
                <a:lnTo>
                  <a:pt x="59713" y="12189"/>
                </a:lnTo>
                <a:lnTo>
                  <a:pt x="59499" y="12053"/>
                </a:lnTo>
                <a:lnTo>
                  <a:pt x="59266" y="11916"/>
                </a:lnTo>
                <a:lnTo>
                  <a:pt x="59032" y="11819"/>
                </a:lnTo>
                <a:lnTo>
                  <a:pt x="58798" y="11741"/>
                </a:lnTo>
                <a:lnTo>
                  <a:pt x="58545" y="11663"/>
                </a:lnTo>
                <a:lnTo>
                  <a:pt x="58292" y="11605"/>
                </a:lnTo>
                <a:lnTo>
                  <a:pt x="58039" y="11585"/>
                </a:lnTo>
                <a:lnTo>
                  <a:pt x="57786" y="11566"/>
                </a:lnTo>
                <a:lnTo>
                  <a:pt x="57533" y="11585"/>
                </a:lnTo>
                <a:lnTo>
                  <a:pt x="57280" y="11605"/>
                </a:lnTo>
                <a:lnTo>
                  <a:pt x="57027" y="11663"/>
                </a:lnTo>
                <a:lnTo>
                  <a:pt x="56793" y="11722"/>
                </a:lnTo>
                <a:lnTo>
                  <a:pt x="56559" y="11819"/>
                </a:lnTo>
                <a:lnTo>
                  <a:pt x="56345" y="11916"/>
                </a:lnTo>
                <a:lnTo>
                  <a:pt x="56131" y="12033"/>
                </a:lnTo>
                <a:lnTo>
                  <a:pt x="55917" y="12169"/>
                </a:lnTo>
                <a:lnTo>
                  <a:pt x="55722" y="12325"/>
                </a:lnTo>
                <a:lnTo>
                  <a:pt x="55547" y="12481"/>
                </a:lnTo>
                <a:lnTo>
                  <a:pt x="55372" y="12676"/>
                </a:lnTo>
                <a:lnTo>
                  <a:pt x="55216" y="12851"/>
                </a:lnTo>
                <a:lnTo>
                  <a:pt x="55080" y="13065"/>
                </a:lnTo>
                <a:lnTo>
                  <a:pt x="54963" y="13279"/>
                </a:lnTo>
                <a:lnTo>
                  <a:pt x="54846" y="13493"/>
                </a:lnTo>
                <a:lnTo>
                  <a:pt x="54749" y="13727"/>
                </a:lnTo>
                <a:lnTo>
                  <a:pt x="54671" y="13980"/>
                </a:lnTo>
                <a:lnTo>
                  <a:pt x="54437" y="13727"/>
                </a:lnTo>
                <a:lnTo>
                  <a:pt x="54204" y="13474"/>
                </a:lnTo>
                <a:lnTo>
                  <a:pt x="53950" y="13260"/>
                </a:lnTo>
                <a:lnTo>
                  <a:pt x="53678" y="13026"/>
                </a:lnTo>
                <a:lnTo>
                  <a:pt x="53425" y="12812"/>
                </a:lnTo>
                <a:lnTo>
                  <a:pt x="53133" y="12617"/>
                </a:lnTo>
                <a:lnTo>
                  <a:pt x="52860" y="12423"/>
                </a:lnTo>
                <a:lnTo>
                  <a:pt x="52568" y="12247"/>
                </a:lnTo>
                <a:lnTo>
                  <a:pt x="52257" y="12092"/>
                </a:lnTo>
                <a:lnTo>
                  <a:pt x="51965" y="11936"/>
                </a:lnTo>
                <a:lnTo>
                  <a:pt x="51653" y="11780"/>
                </a:lnTo>
                <a:lnTo>
                  <a:pt x="51342" y="11663"/>
                </a:lnTo>
                <a:lnTo>
                  <a:pt x="51011" y="11527"/>
                </a:lnTo>
                <a:lnTo>
                  <a:pt x="50699" y="11430"/>
                </a:lnTo>
                <a:lnTo>
                  <a:pt x="50368" y="11332"/>
                </a:lnTo>
                <a:lnTo>
                  <a:pt x="50037" y="11235"/>
                </a:lnTo>
                <a:lnTo>
                  <a:pt x="49706" y="11176"/>
                </a:lnTo>
                <a:lnTo>
                  <a:pt x="49356" y="11118"/>
                </a:lnTo>
                <a:lnTo>
                  <a:pt x="49025" y="11060"/>
                </a:lnTo>
                <a:lnTo>
                  <a:pt x="48674" y="11021"/>
                </a:lnTo>
                <a:lnTo>
                  <a:pt x="48343" y="11001"/>
                </a:lnTo>
                <a:lnTo>
                  <a:pt x="47993" y="10982"/>
                </a:lnTo>
                <a:lnTo>
                  <a:pt x="47662" y="10982"/>
                </a:lnTo>
                <a:lnTo>
                  <a:pt x="47311" y="11001"/>
                </a:lnTo>
                <a:lnTo>
                  <a:pt x="46980" y="11040"/>
                </a:lnTo>
                <a:lnTo>
                  <a:pt x="46630" y="11079"/>
                </a:lnTo>
                <a:lnTo>
                  <a:pt x="46299" y="11118"/>
                </a:lnTo>
                <a:lnTo>
                  <a:pt x="45968" y="11196"/>
                </a:lnTo>
                <a:lnTo>
                  <a:pt x="45637" y="11274"/>
                </a:lnTo>
                <a:lnTo>
                  <a:pt x="45306" y="11371"/>
                </a:lnTo>
                <a:lnTo>
                  <a:pt x="44975" y="11469"/>
                </a:lnTo>
                <a:lnTo>
                  <a:pt x="44664" y="11605"/>
                </a:lnTo>
                <a:lnTo>
                  <a:pt x="44352" y="11741"/>
                </a:lnTo>
                <a:lnTo>
                  <a:pt x="44041" y="11877"/>
                </a:lnTo>
                <a:lnTo>
                  <a:pt x="43729" y="12053"/>
                </a:lnTo>
                <a:lnTo>
                  <a:pt x="43437" y="12208"/>
                </a:lnTo>
                <a:lnTo>
                  <a:pt x="43145" y="12403"/>
                </a:lnTo>
                <a:lnTo>
                  <a:pt x="42872" y="12598"/>
                </a:lnTo>
                <a:lnTo>
                  <a:pt x="42600" y="12812"/>
                </a:lnTo>
                <a:lnTo>
                  <a:pt x="42327" y="13026"/>
                </a:lnTo>
                <a:lnTo>
                  <a:pt x="42074" y="13260"/>
                </a:lnTo>
                <a:lnTo>
                  <a:pt x="41821" y="13493"/>
                </a:lnTo>
                <a:lnTo>
                  <a:pt x="41568" y="13727"/>
                </a:lnTo>
                <a:lnTo>
                  <a:pt x="41334" y="13980"/>
                </a:lnTo>
                <a:lnTo>
                  <a:pt x="41120" y="14253"/>
                </a:lnTo>
                <a:lnTo>
                  <a:pt x="40906" y="14525"/>
                </a:lnTo>
                <a:lnTo>
                  <a:pt x="40692" y="14798"/>
                </a:lnTo>
                <a:lnTo>
                  <a:pt x="40497" y="15090"/>
                </a:lnTo>
                <a:lnTo>
                  <a:pt x="40322" y="15382"/>
                </a:lnTo>
                <a:lnTo>
                  <a:pt x="40147" y="15674"/>
                </a:lnTo>
                <a:lnTo>
                  <a:pt x="39971" y="15985"/>
                </a:lnTo>
                <a:lnTo>
                  <a:pt x="39835" y="16297"/>
                </a:lnTo>
                <a:lnTo>
                  <a:pt x="39679" y="16608"/>
                </a:lnTo>
                <a:lnTo>
                  <a:pt x="39563" y="16939"/>
                </a:lnTo>
                <a:lnTo>
                  <a:pt x="39446" y="17251"/>
                </a:lnTo>
                <a:lnTo>
                  <a:pt x="39348" y="17582"/>
                </a:lnTo>
                <a:lnTo>
                  <a:pt x="39251" y="17913"/>
                </a:lnTo>
                <a:lnTo>
                  <a:pt x="39173" y="18244"/>
                </a:lnTo>
                <a:lnTo>
                  <a:pt x="39115" y="18594"/>
                </a:lnTo>
                <a:lnTo>
                  <a:pt x="39056" y="18925"/>
                </a:lnTo>
                <a:lnTo>
                  <a:pt x="39037" y="19276"/>
                </a:lnTo>
                <a:lnTo>
                  <a:pt x="39017" y="19607"/>
                </a:lnTo>
                <a:lnTo>
                  <a:pt x="38998" y="19957"/>
                </a:lnTo>
                <a:lnTo>
                  <a:pt x="39017" y="20288"/>
                </a:lnTo>
                <a:lnTo>
                  <a:pt x="38862" y="20171"/>
                </a:lnTo>
                <a:lnTo>
                  <a:pt x="38706" y="20055"/>
                </a:lnTo>
                <a:lnTo>
                  <a:pt x="38550" y="19957"/>
                </a:lnTo>
                <a:lnTo>
                  <a:pt x="38394" y="19860"/>
                </a:lnTo>
                <a:lnTo>
                  <a:pt x="38044" y="19704"/>
                </a:lnTo>
                <a:lnTo>
                  <a:pt x="37674" y="19587"/>
                </a:lnTo>
                <a:lnTo>
                  <a:pt x="37304" y="19529"/>
                </a:lnTo>
                <a:lnTo>
                  <a:pt x="36934" y="19490"/>
                </a:lnTo>
                <a:lnTo>
                  <a:pt x="36740" y="19509"/>
                </a:lnTo>
                <a:lnTo>
                  <a:pt x="36564" y="19509"/>
                </a:lnTo>
                <a:lnTo>
                  <a:pt x="36370" y="19548"/>
                </a:lnTo>
                <a:lnTo>
                  <a:pt x="36175" y="19587"/>
                </a:lnTo>
                <a:lnTo>
                  <a:pt x="35805" y="19704"/>
                </a:lnTo>
                <a:lnTo>
                  <a:pt x="35455" y="19840"/>
                </a:lnTo>
                <a:lnTo>
                  <a:pt x="35104" y="20035"/>
                </a:lnTo>
                <a:lnTo>
                  <a:pt x="34773" y="20269"/>
                </a:lnTo>
                <a:lnTo>
                  <a:pt x="34462" y="20522"/>
                </a:lnTo>
                <a:lnTo>
                  <a:pt x="34325" y="20678"/>
                </a:lnTo>
                <a:lnTo>
                  <a:pt x="34208" y="20814"/>
                </a:lnTo>
                <a:lnTo>
                  <a:pt x="34092" y="20970"/>
                </a:lnTo>
                <a:lnTo>
                  <a:pt x="33994" y="21145"/>
                </a:lnTo>
                <a:lnTo>
                  <a:pt x="33897" y="21301"/>
                </a:lnTo>
                <a:lnTo>
                  <a:pt x="33839" y="21476"/>
                </a:lnTo>
                <a:lnTo>
                  <a:pt x="33566" y="20970"/>
                </a:lnTo>
                <a:lnTo>
                  <a:pt x="33293" y="20483"/>
                </a:lnTo>
                <a:lnTo>
                  <a:pt x="32982" y="19996"/>
                </a:lnTo>
                <a:lnTo>
                  <a:pt x="32651" y="19529"/>
                </a:lnTo>
                <a:lnTo>
                  <a:pt x="32300" y="19081"/>
                </a:lnTo>
                <a:lnTo>
                  <a:pt x="31911" y="18653"/>
                </a:lnTo>
                <a:lnTo>
                  <a:pt x="31522" y="18244"/>
                </a:lnTo>
                <a:lnTo>
                  <a:pt x="31093" y="17854"/>
                </a:lnTo>
                <a:lnTo>
                  <a:pt x="30665" y="17504"/>
                </a:lnTo>
                <a:lnTo>
                  <a:pt x="30198" y="17154"/>
                </a:lnTo>
                <a:lnTo>
                  <a:pt x="29731" y="16823"/>
                </a:lnTo>
                <a:lnTo>
                  <a:pt x="29244" y="16531"/>
                </a:lnTo>
                <a:lnTo>
                  <a:pt x="28738" y="16258"/>
                </a:lnTo>
                <a:lnTo>
                  <a:pt x="28231" y="16024"/>
                </a:lnTo>
                <a:lnTo>
                  <a:pt x="27686" y="15791"/>
                </a:lnTo>
                <a:lnTo>
                  <a:pt x="27161" y="15616"/>
                </a:lnTo>
                <a:lnTo>
                  <a:pt x="26576" y="15440"/>
                </a:lnTo>
                <a:lnTo>
                  <a:pt x="25973" y="15304"/>
                </a:lnTo>
                <a:lnTo>
                  <a:pt x="25389" y="15207"/>
                </a:lnTo>
                <a:lnTo>
                  <a:pt x="24785" y="15148"/>
                </a:lnTo>
                <a:lnTo>
                  <a:pt x="23870" y="15148"/>
                </a:lnTo>
                <a:lnTo>
                  <a:pt x="23578" y="15168"/>
                </a:lnTo>
                <a:lnTo>
                  <a:pt x="23286" y="15207"/>
                </a:lnTo>
                <a:lnTo>
                  <a:pt x="22975" y="15265"/>
                </a:lnTo>
                <a:lnTo>
                  <a:pt x="22683" y="15323"/>
                </a:lnTo>
                <a:lnTo>
                  <a:pt x="22391" y="15401"/>
                </a:lnTo>
                <a:lnTo>
                  <a:pt x="22118" y="15479"/>
                </a:lnTo>
                <a:lnTo>
                  <a:pt x="21865" y="15577"/>
                </a:lnTo>
                <a:lnTo>
                  <a:pt x="21592" y="15693"/>
                </a:lnTo>
                <a:lnTo>
                  <a:pt x="21339" y="15810"/>
                </a:lnTo>
                <a:lnTo>
                  <a:pt x="21086" y="15946"/>
                </a:lnTo>
                <a:lnTo>
                  <a:pt x="20852" y="16083"/>
                </a:lnTo>
                <a:lnTo>
                  <a:pt x="20385" y="16394"/>
                </a:lnTo>
                <a:lnTo>
                  <a:pt x="19937" y="16745"/>
                </a:lnTo>
                <a:lnTo>
                  <a:pt x="19529" y="17134"/>
                </a:lnTo>
                <a:lnTo>
                  <a:pt x="19139" y="17543"/>
                </a:lnTo>
                <a:lnTo>
                  <a:pt x="18789" y="17991"/>
                </a:lnTo>
                <a:lnTo>
                  <a:pt x="18458" y="18458"/>
                </a:lnTo>
                <a:lnTo>
                  <a:pt x="18166" y="18945"/>
                </a:lnTo>
                <a:lnTo>
                  <a:pt x="17913" y="19451"/>
                </a:lnTo>
                <a:lnTo>
                  <a:pt x="17679" y="19977"/>
                </a:lnTo>
                <a:lnTo>
                  <a:pt x="17504" y="20522"/>
                </a:lnTo>
                <a:lnTo>
                  <a:pt x="17348" y="21086"/>
                </a:lnTo>
                <a:lnTo>
                  <a:pt x="17231" y="21632"/>
                </a:lnTo>
                <a:lnTo>
                  <a:pt x="17153" y="22196"/>
                </a:lnTo>
                <a:lnTo>
                  <a:pt x="17114" y="22780"/>
                </a:lnTo>
                <a:lnTo>
                  <a:pt x="17095" y="23345"/>
                </a:lnTo>
                <a:lnTo>
                  <a:pt x="17134" y="23910"/>
                </a:lnTo>
                <a:lnTo>
                  <a:pt x="17192" y="24474"/>
                </a:lnTo>
                <a:lnTo>
                  <a:pt x="17270" y="25019"/>
                </a:lnTo>
                <a:lnTo>
                  <a:pt x="17387" y="25584"/>
                </a:lnTo>
                <a:lnTo>
                  <a:pt x="17523" y="26129"/>
                </a:lnTo>
                <a:lnTo>
                  <a:pt x="17679" y="26674"/>
                </a:lnTo>
                <a:lnTo>
                  <a:pt x="17874" y="27200"/>
                </a:lnTo>
                <a:lnTo>
                  <a:pt x="18088" y="27745"/>
                </a:lnTo>
                <a:lnTo>
                  <a:pt x="18321" y="28251"/>
                </a:lnTo>
                <a:lnTo>
                  <a:pt x="18594" y="28757"/>
                </a:lnTo>
                <a:lnTo>
                  <a:pt x="18867" y="29264"/>
                </a:lnTo>
                <a:lnTo>
                  <a:pt x="19159" y="29750"/>
                </a:lnTo>
                <a:lnTo>
                  <a:pt x="19490" y="30218"/>
                </a:lnTo>
                <a:lnTo>
                  <a:pt x="19821" y="30685"/>
                </a:lnTo>
                <a:lnTo>
                  <a:pt x="19626" y="30510"/>
                </a:lnTo>
                <a:lnTo>
                  <a:pt x="19392" y="30373"/>
                </a:lnTo>
                <a:lnTo>
                  <a:pt x="19159" y="30276"/>
                </a:lnTo>
                <a:lnTo>
                  <a:pt x="18906" y="30198"/>
                </a:lnTo>
                <a:lnTo>
                  <a:pt x="18652" y="30140"/>
                </a:lnTo>
                <a:lnTo>
                  <a:pt x="18380" y="30120"/>
                </a:lnTo>
                <a:lnTo>
                  <a:pt x="18107" y="30120"/>
                </a:lnTo>
                <a:lnTo>
                  <a:pt x="17854" y="30140"/>
                </a:lnTo>
                <a:lnTo>
                  <a:pt x="17582" y="30198"/>
                </a:lnTo>
                <a:lnTo>
                  <a:pt x="17329" y="30257"/>
                </a:lnTo>
                <a:lnTo>
                  <a:pt x="17075" y="30334"/>
                </a:lnTo>
                <a:lnTo>
                  <a:pt x="16822" y="30432"/>
                </a:lnTo>
                <a:lnTo>
                  <a:pt x="16336" y="30626"/>
                </a:lnTo>
                <a:lnTo>
                  <a:pt x="15868" y="30860"/>
                </a:lnTo>
                <a:lnTo>
                  <a:pt x="15557" y="31016"/>
                </a:lnTo>
                <a:lnTo>
                  <a:pt x="15245" y="31191"/>
                </a:lnTo>
                <a:lnTo>
                  <a:pt x="14953" y="31386"/>
                </a:lnTo>
                <a:lnTo>
                  <a:pt x="14817" y="31483"/>
                </a:lnTo>
                <a:lnTo>
                  <a:pt x="14681" y="31600"/>
                </a:lnTo>
                <a:lnTo>
                  <a:pt x="14564" y="31717"/>
                </a:lnTo>
                <a:lnTo>
                  <a:pt x="14466" y="31873"/>
                </a:lnTo>
                <a:lnTo>
                  <a:pt x="14389" y="32028"/>
                </a:lnTo>
                <a:lnTo>
                  <a:pt x="14350" y="32184"/>
                </a:lnTo>
                <a:lnTo>
                  <a:pt x="14311" y="32359"/>
                </a:lnTo>
                <a:lnTo>
                  <a:pt x="14291" y="32534"/>
                </a:lnTo>
                <a:lnTo>
                  <a:pt x="14272" y="32729"/>
                </a:lnTo>
                <a:lnTo>
                  <a:pt x="14272" y="32904"/>
                </a:lnTo>
                <a:lnTo>
                  <a:pt x="14019" y="32710"/>
                </a:lnTo>
                <a:lnTo>
                  <a:pt x="13766" y="32554"/>
                </a:lnTo>
                <a:lnTo>
                  <a:pt x="13220" y="32242"/>
                </a:lnTo>
                <a:lnTo>
                  <a:pt x="12656" y="31970"/>
                </a:lnTo>
                <a:lnTo>
                  <a:pt x="12072" y="31736"/>
                </a:lnTo>
                <a:lnTo>
                  <a:pt x="11488" y="31542"/>
                </a:lnTo>
                <a:lnTo>
                  <a:pt x="10884" y="31405"/>
                </a:lnTo>
                <a:lnTo>
                  <a:pt x="10261" y="31288"/>
                </a:lnTo>
                <a:lnTo>
                  <a:pt x="9638" y="31230"/>
                </a:lnTo>
                <a:lnTo>
                  <a:pt x="9015" y="31191"/>
                </a:lnTo>
                <a:lnTo>
                  <a:pt x="8392" y="31211"/>
                </a:lnTo>
                <a:lnTo>
                  <a:pt x="7769" y="31269"/>
                </a:lnTo>
                <a:lnTo>
                  <a:pt x="7146" y="31366"/>
                </a:lnTo>
                <a:lnTo>
                  <a:pt x="6542" y="31503"/>
                </a:lnTo>
                <a:lnTo>
                  <a:pt x="5958" y="31697"/>
                </a:lnTo>
                <a:lnTo>
                  <a:pt x="5374" y="31911"/>
                </a:lnTo>
                <a:lnTo>
                  <a:pt x="5082" y="32048"/>
                </a:lnTo>
                <a:lnTo>
                  <a:pt x="4810" y="32184"/>
                </a:lnTo>
                <a:lnTo>
                  <a:pt x="4537" y="32340"/>
                </a:lnTo>
                <a:lnTo>
                  <a:pt x="4265" y="32496"/>
                </a:lnTo>
                <a:lnTo>
                  <a:pt x="3739" y="32846"/>
                </a:lnTo>
                <a:lnTo>
                  <a:pt x="3252" y="33235"/>
                </a:lnTo>
                <a:lnTo>
                  <a:pt x="2785" y="33664"/>
                </a:lnTo>
                <a:lnTo>
                  <a:pt x="2357" y="34112"/>
                </a:lnTo>
                <a:lnTo>
                  <a:pt x="1967" y="34579"/>
                </a:lnTo>
                <a:lnTo>
                  <a:pt x="1597" y="35085"/>
                </a:lnTo>
                <a:lnTo>
                  <a:pt x="1266" y="35611"/>
                </a:lnTo>
                <a:lnTo>
                  <a:pt x="955" y="36175"/>
                </a:lnTo>
                <a:lnTo>
                  <a:pt x="702" y="36740"/>
                </a:lnTo>
                <a:lnTo>
                  <a:pt x="487" y="37324"/>
                </a:lnTo>
                <a:lnTo>
                  <a:pt x="293" y="37908"/>
                </a:lnTo>
                <a:lnTo>
                  <a:pt x="156" y="38531"/>
                </a:lnTo>
                <a:lnTo>
                  <a:pt x="59" y="39135"/>
                </a:lnTo>
                <a:lnTo>
                  <a:pt x="1" y="39758"/>
                </a:lnTo>
                <a:lnTo>
                  <a:pt x="1" y="40069"/>
                </a:lnTo>
                <a:lnTo>
                  <a:pt x="1" y="40381"/>
                </a:lnTo>
                <a:lnTo>
                  <a:pt x="84264" y="37538"/>
                </a:lnTo>
                <a:lnTo>
                  <a:pt x="84050" y="702"/>
                </a:lnTo>
                <a:lnTo>
                  <a:pt x="83641" y="507"/>
                </a:lnTo>
                <a:lnTo>
                  <a:pt x="83233" y="371"/>
                </a:lnTo>
                <a:lnTo>
                  <a:pt x="82804" y="235"/>
                </a:lnTo>
                <a:lnTo>
                  <a:pt x="82356" y="137"/>
                </a:lnTo>
                <a:lnTo>
                  <a:pt x="81928" y="59"/>
                </a:lnTo>
                <a:lnTo>
                  <a:pt x="81480" y="20"/>
                </a:lnTo>
                <a:lnTo>
                  <a:pt x="81032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1" name="Google Shape;1571;p7"/>
          <p:cNvGrpSpPr/>
          <p:nvPr/>
        </p:nvGrpSpPr>
        <p:grpSpPr>
          <a:xfrm>
            <a:off x="1763999" y="390192"/>
            <a:ext cx="5616002" cy="763256"/>
            <a:chOff x="1852650" y="-1049375"/>
            <a:chExt cx="5438700" cy="694500"/>
          </a:xfrm>
        </p:grpSpPr>
        <p:sp>
          <p:nvSpPr>
            <p:cNvPr id="1572" name="Google Shape;1572;p7"/>
            <p:cNvSpPr/>
            <p:nvPr/>
          </p:nvSpPr>
          <p:spPr>
            <a:xfrm>
              <a:off x="1852650" y="-1049375"/>
              <a:ext cx="5438700" cy="6945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1966500" y="-954125"/>
              <a:ext cx="5211000" cy="504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4" name="Google Shape;1574;p7"/>
          <p:cNvSpPr txBox="1">
            <a:spLocks noGrp="1"/>
          </p:cNvSpPr>
          <p:nvPr>
            <p:ph type="body" idx="1"/>
          </p:nvPr>
        </p:nvSpPr>
        <p:spPr>
          <a:xfrm>
            <a:off x="1314450" y="1819328"/>
            <a:ext cx="6515100" cy="21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75" name="Google Shape;1575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76" name="Google Shape;1576;p7"/>
          <p:cNvGrpSpPr/>
          <p:nvPr/>
        </p:nvGrpSpPr>
        <p:grpSpPr>
          <a:xfrm>
            <a:off x="2374650" y="1"/>
            <a:ext cx="4394700" cy="390639"/>
            <a:chOff x="2374650" y="1"/>
            <a:chExt cx="4394700" cy="390639"/>
          </a:xfrm>
        </p:grpSpPr>
        <p:grpSp>
          <p:nvGrpSpPr>
            <p:cNvPr id="1577" name="Google Shape;1577;p7"/>
            <p:cNvGrpSpPr/>
            <p:nvPr/>
          </p:nvGrpSpPr>
          <p:grpSpPr>
            <a:xfrm>
              <a:off x="2374650" y="1"/>
              <a:ext cx="203700" cy="390639"/>
              <a:chOff x="2498075" y="1"/>
              <a:chExt cx="203700" cy="390639"/>
            </a:xfrm>
          </p:grpSpPr>
          <p:sp>
            <p:nvSpPr>
              <p:cNvPr id="1578" name="Google Shape;1578;p7"/>
              <p:cNvSpPr/>
              <p:nvPr/>
            </p:nvSpPr>
            <p:spPr>
              <a:xfrm>
                <a:off x="2544125" y="1"/>
                <a:ext cx="111600" cy="390600"/>
              </a:xfrm>
              <a:prstGeom prst="rect">
                <a:avLst/>
              </a:pr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7"/>
              <p:cNvSpPr/>
              <p:nvPr/>
            </p:nvSpPr>
            <p:spPr>
              <a:xfrm>
                <a:off x="2498075" y="283539"/>
                <a:ext cx="203700" cy="10710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7"/>
            <p:cNvGrpSpPr/>
            <p:nvPr/>
          </p:nvGrpSpPr>
          <p:grpSpPr>
            <a:xfrm>
              <a:off x="6565650" y="1"/>
              <a:ext cx="203700" cy="390639"/>
              <a:chOff x="2498075" y="1"/>
              <a:chExt cx="203700" cy="390639"/>
            </a:xfrm>
          </p:grpSpPr>
          <p:sp>
            <p:nvSpPr>
              <p:cNvPr id="1581" name="Google Shape;1581;p7"/>
              <p:cNvSpPr/>
              <p:nvPr/>
            </p:nvSpPr>
            <p:spPr>
              <a:xfrm>
                <a:off x="2544125" y="1"/>
                <a:ext cx="111600" cy="390600"/>
              </a:xfrm>
              <a:prstGeom prst="rect">
                <a:avLst/>
              </a:pr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7"/>
              <p:cNvSpPr/>
              <p:nvPr/>
            </p:nvSpPr>
            <p:spPr>
              <a:xfrm>
                <a:off x="2498075" y="283539"/>
                <a:ext cx="203700" cy="10710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3" name="Google Shape;1583;p7"/>
          <p:cNvSpPr/>
          <p:nvPr/>
        </p:nvSpPr>
        <p:spPr>
          <a:xfrm flipH="1">
            <a:off x="-730274" y="4389989"/>
            <a:ext cx="10134275" cy="953275"/>
          </a:xfrm>
          <a:custGeom>
            <a:avLst/>
            <a:gdLst/>
            <a:ahLst/>
            <a:cxnLst/>
            <a:rect l="l" t="t" r="r" b="b"/>
            <a:pathLst>
              <a:path w="405371" h="38131" extrusionOk="0">
                <a:moveTo>
                  <a:pt x="27977" y="29691"/>
                </a:moveTo>
                <a:cubicBezTo>
                  <a:pt x="39852" y="26072"/>
                  <a:pt x="79920" y="17690"/>
                  <a:pt x="99605" y="15594"/>
                </a:cubicBezTo>
                <a:cubicBezTo>
                  <a:pt x="119290" y="13499"/>
                  <a:pt x="125513" y="16293"/>
                  <a:pt x="146087" y="17118"/>
                </a:cubicBezTo>
                <a:cubicBezTo>
                  <a:pt x="166661" y="17944"/>
                  <a:pt x="193077" y="23341"/>
                  <a:pt x="223049" y="20547"/>
                </a:cubicBezTo>
                <a:cubicBezTo>
                  <a:pt x="253021" y="17753"/>
                  <a:pt x="296900" y="2132"/>
                  <a:pt x="325919" y="354"/>
                </a:cubicBezTo>
                <a:cubicBezTo>
                  <a:pt x="354939" y="-1424"/>
                  <a:pt x="385292" y="3974"/>
                  <a:pt x="397166" y="9879"/>
                </a:cubicBezTo>
                <a:cubicBezTo>
                  <a:pt x="409041" y="15785"/>
                  <a:pt x="401675" y="31279"/>
                  <a:pt x="397166" y="35787"/>
                </a:cubicBezTo>
                <a:cubicBezTo>
                  <a:pt x="392658" y="40296"/>
                  <a:pt x="431583" y="36676"/>
                  <a:pt x="370115" y="36930"/>
                </a:cubicBezTo>
                <a:cubicBezTo>
                  <a:pt x="308647" y="37184"/>
                  <a:pt x="85381" y="38518"/>
                  <a:pt x="28358" y="37311"/>
                </a:cubicBezTo>
                <a:cubicBezTo>
                  <a:pt x="-28665" y="36105"/>
                  <a:pt x="16103" y="33311"/>
                  <a:pt x="27977" y="29691"/>
                </a:cubicBezTo>
                <a:close/>
              </a:path>
            </a:pathLst>
          </a:custGeom>
          <a:gradFill>
            <a:gsLst>
              <a:gs pos="0">
                <a:srgbClr val="D0E3AB"/>
              </a:gs>
              <a:gs pos="100000">
                <a:srgbClr val="96BC50"/>
              </a:gs>
            </a:gsLst>
            <a:lin ang="5400012" scaled="0"/>
          </a:gradFill>
          <a:ln>
            <a:noFill/>
          </a:ln>
        </p:spPr>
      </p:sp>
      <p:sp>
        <p:nvSpPr>
          <p:cNvPr id="1584" name="Google Shape;1584;p7"/>
          <p:cNvSpPr/>
          <p:nvPr/>
        </p:nvSpPr>
        <p:spPr>
          <a:xfrm rot="10800000">
            <a:off x="7414553" y="5"/>
            <a:ext cx="1732911" cy="1337869"/>
          </a:xfrm>
          <a:custGeom>
            <a:avLst/>
            <a:gdLst/>
            <a:ahLst/>
            <a:cxnLst/>
            <a:rect l="l" t="t" r="r" b="b"/>
            <a:pathLst>
              <a:path w="56364" h="43515" extrusionOk="0">
                <a:moveTo>
                  <a:pt x="2765" y="1"/>
                </a:moveTo>
                <a:lnTo>
                  <a:pt x="2258" y="20"/>
                </a:lnTo>
                <a:lnTo>
                  <a:pt x="1752" y="59"/>
                </a:lnTo>
                <a:lnTo>
                  <a:pt x="1246" y="137"/>
                </a:lnTo>
                <a:lnTo>
                  <a:pt x="759" y="254"/>
                </a:lnTo>
                <a:lnTo>
                  <a:pt x="273" y="390"/>
                </a:lnTo>
                <a:lnTo>
                  <a:pt x="0" y="43515"/>
                </a:lnTo>
                <a:lnTo>
                  <a:pt x="54651" y="43515"/>
                </a:lnTo>
                <a:lnTo>
                  <a:pt x="54748" y="43067"/>
                </a:lnTo>
                <a:lnTo>
                  <a:pt x="54787" y="42853"/>
                </a:lnTo>
                <a:lnTo>
                  <a:pt x="54806" y="42639"/>
                </a:lnTo>
                <a:lnTo>
                  <a:pt x="54826" y="42425"/>
                </a:lnTo>
                <a:lnTo>
                  <a:pt x="54806" y="42211"/>
                </a:lnTo>
                <a:lnTo>
                  <a:pt x="54767" y="42016"/>
                </a:lnTo>
                <a:lnTo>
                  <a:pt x="54690" y="41802"/>
                </a:lnTo>
                <a:lnTo>
                  <a:pt x="54962" y="41626"/>
                </a:lnTo>
                <a:lnTo>
                  <a:pt x="55215" y="41412"/>
                </a:lnTo>
                <a:lnTo>
                  <a:pt x="55449" y="41159"/>
                </a:lnTo>
                <a:lnTo>
                  <a:pt x="55644" y="40906"/>
                </a:lnTo>
                <a:lnTo>
                  <a:pt x="55819" y="40614"/>
                </a:lnTo>
                <a:lnTo>
                  <a:pt x="55975" y="40322"/>
                </a:lnTo>
                <a:lnTo>
                  <a:pt x="56111" y="40010"/>
                </a:lnTo>
                <a:lnTo>
                  <a:pt x="56208" y="39679"/>
                </a:lnTo>
                <a:lnTo>
                  <a:pt x="56286" y="39368"/>
                </a:lnTo>
                <a:lnTo>
                  <a:pt x="56345" y="39037"/>
                </a:lnTo>
                <a:lnTo>
                  <a:pt x="56364" y="38706"/>
                </a:lnTo>
                <a:lnTo>
                  <a:pt x="56364" y="38356"/>
                </a:lnTo>
                <a:lnTo>
                  <a:pt x="56345" y="38025"/>
                </a:lnTo>
                <a:lnTo>
                  <a:pt x="56325" y="37694"/>
                </a:lnTo>
                <a:lnTo>
                  <a:pt x="56267" y="37363"/>
                </a:lnTo>
                <a:lnTo>
                  <a:pt x="56189" y="37032"/>
                </a:lnTo>
                <a:lnTo>
                  <a:pt x="56111" y="36701"/>
                </a:lnTo>
                <a:lnTo>
                  <a:pt x="56014" y="36370"/>
                </a:lnTo>
                <a:lnTo>
                  <a:pt x="55897" y="36058"/>
                </a:lnTo>
                <a:lnTo>
                  <a:pt x="55760" y="35747"/>
                </a:lnTo>
                <a:lnTo>
                  <a:pt x="55624" y="35435"/>
                </a:lnTo>
                <a:lnTo>
                  <a:pt x="55449" y="35143"/>
                </a:lnTo>
                <a:lnTo>
                  <a:pt x="55274" y="34851"/>
                </a:lnTo>
                <a:lnTo>
                  <a:pt x="55079" y="34578"/>
                </a:lnTo>
                <a:lnTo>
                  <a:pt x="54884" y="34306"/>
                </a:lnTo>
                <a:lnTo>
                  <a:pt x="54670" y="34033"/>
                </a:lnTo>
                <a:lnTo>
                  <a:pt x="54437" y="33800"/>
                </a:lnTo>
                <a:lnTo>
                  <a:pt x="54183" y="33566"/>
                </a:lnTo>
                <a:lnTo>
                  <a:pt x="53930" y="33352"/>
                </a:lnTo>
                <a:lnTo>
                  <a:pt x="53658" y="33157"/>
                </a:lnTo>
                <a:lnTo>
                  <a:pt x="53366" y="32963"/>
                </a:lnTo>
                <a:lnTo>
                  <a:pt x="53074" y="32807"/>
                </a:lnTo>
                <a:lnTo>
                  <a:pt x="52762" y="32670"/>
                </a:lnTo>
                <a:lnTo>
                  <a:pt x="52451" y="32534"/>
                </a:lnTo>
                <a:lnTo>
                  <a:pt x="52120" y="32437"/>
                </a:lnTo>
                <a:lnTo>
                  <a:pt x="51789" y="32359"/>
                </a:lnTo>
                <a:lnTo>
                  <a:pt x="51458" y="32301"/>
                </a:lnTo>
                <a:lnTo>
                  <a:pt x="51127" y="32281"/>
                </a:lnTo>
                <a:lnTo>
                  <a:pt x="50776" y="32262"/>
                </a:lnTo>
                <a:lnTo>
                  <a:pt x="50445" y="32281"/>
                </a:lnTo>
                <a:lnTo>
                  <a:pt x="50114" y="32320"/>
                </a:lnTo>
                <a:lnTo>
                  <a:pt x="49783" y="32378"/>
                </a:lnTo>
                <a:lnTo>
                  <a:pt x="49452" y="32456"/>
                </a:lnTo>
                <a:lnTo>
                  <a:pt x="49141" y="32573"/>
                </a:lnTo>
                <a:lnTo>
                  <a:pt x="48829" y="32709"/>
                </a:lnTo>
                <a:lnTo>
                  <a:pt x="48537" y="32865"/>
                </a:lnTo>
                <a:lnTo>
                  <a:pt x="48245" y="33040"/>
                </a:lnTo>
                <a:lnTo>
                  <a:pt x="47973" y="33255"/>
                </a:lnTo>
                <a:lnTo>
                  <a:pt x="48051" y="32846"/>
                </a:lnTo>
                <a:lnTo>
                  <a:pt x="48051" y="32632"/>
                </a:lnTo>
                <a:lnTo>
                  <a:pt x="48051" y="32437"/>
                </a:lnTo>
                <a:lnTo>
                  <a:pt x="48051" y="32242"/>
                </a:lnTo>
                <a:lnTo>
                  <a:pt x="48031" y="32047"/>
                </a:lnTo>
                <a:lnTo>
                  <a:pt x="47992" y="31872"/>
                </a:lnTo>
                <a:lnTo>
                  <a:pt x="47934" y="31678"/>
                </a:lnTo>
                <a:lnTo>
                  <a:pt x="47875" y="31502"/>
                </a:lnTo>
                <a:lnTo>
                  <a:pt x="47797" y="31347"/>
                </a:lnTo>
                <a:lnTo>
                  <a:pt x="47700" y="31171"/>
                </a:lnTo>
                <a:lnTo>
                  <a:pt x="47603" y="31016"/>
                </a:lnTo>
                <a:lnTo>
                  <a:pt x="47486" y="30879"/>
                </a:lnTo>
                <a:lnTo>
                  <a:pt x="47330" y="30743"/>
                </a:lnTo>
                <a:lnTo>
                  <a:pt x="47194" y="30607"/>
                </a:lnTo>
                <a:lnTo>
                  <a:pt x="47019" y="30490"/>
                </a:lnTo>
                <a:lnTo>
                  <a:pt x="46824" y="30393"/>
                </a:lnTo>
                <a:lnTo>
                  <a:pt x="46649" y="30295"/>
                </a:lnTo>
                <a:lnTo>
                  <a:pt x="46454" y="30237"/>
                </a:lnTo>
                <a:lnTo>
                  <a:pt x="46240" y="30178"/>
                </a:lnTo>
                <a:lnTo>
                  <a:pt x="46045" y="30120"/>
                </a:lnTo>
                <a:lnTo>
                  <a:pt x="45831" y="30100"/>
                </a:lnTo>
                <a:lnTo>
                  <a:pt x="45617" y="30081"/>
                </a:lnTo>
                <a:lnTo>
                  <a:pt x="45403" y="30081"/>
                </a:lnTo>
                <a:lnTo>
                  <a:pt x="45208" y="30100"/>
                </a:lnTo>
                <a:lnTo>
                  <a:pt x="44994" y="30139"/>
                </a:lnTo>
                <a:lnTo>
                  <a:pt x="44799" y="30178"/>
                </a:lnTo>
                <a:lnTo>
                  <a:pt x="44585" y="30237"/>
                </a:lnTo>
                <a:lnTo>
                  <a:pt x="44390" y="30315"/>
                </a:lnTo>
                <a:lnTo>
                  <a:pt x="44215" y="30412"/>
                </a:lnTo>
                <a:lnTo>
                  <a:pt x="44020" y="30509"/>
                </a:lnTo>
                <a:lnTo>
                  <a:pt x="43845" y="30646"/>
                </a:lnTo>
                <a:lnTo>
                  <a:pt x="43962" y="30159"/>
                </a:lnTo>
                <a:lnTo>
                  <a:pt x="44059" y="29692"/>
                </a:lnTo>
                <a:lnTo>
                  <a:pt x="44137" y="29205"/>
                </a:lnTo>
                <a:lnTo>
                  <a:pt x="44176" y="28718"/>
                </a:lnTo>
                <a:lnTo>
                  <a:pt x="44215" y="28231"/>
                </a:lnTo>
                <a:lnTo>
                  <a:pt x="44215" y="27745"/>
                </a:lnTo>
                <a:lnTo>
                  <a:pt x="44196" y="27258"/>
                </a:lnTo>
                <a:lnTo>
                  <a:pt x="44176" y="26771"/>
                </a:lnTo>
                <a:lnTo>
                  <a:pt x="44118" y="26304"/>
                </a:lnTo>
                <a:lnTo>
                  <a:pt x="44020" y="25817"/>
                </a:lnTo>
                <a:lnTo>
                  <a:pt x="43923" y="25350"/>
                </a:lnTo>
                <a:lnTo>
                  <a:pt x="43787" y="24883"/>
                </a:lnTo>
                <a:lnTo>
                  <a:pt x="43612" y="24435"/>
                </a:lnTo>
                <a:lnTo>
                  <a:pt x="43436" y="24007"/>
                </a:lnTo>
                <a:lnTo>
                  <a:pt x="43222" y="23559"/>
                </a:lnTo>
                <a:lnTo>
                  <a:pt x="42969" y="23150"/>
                </a:lnTo>
                <a:lnTo>
                  <a:pt x="42696" y="22741"/>
                </a:lnTo>
                <a:lnTo>
                  <a:pt x="42404" y="22371"/>
                </a:lnTo>
                <a:lnTo>
                  <a:pt x="42073" y="22001"/>
                </a:lnTo>
                <a:lnTo>
                  <a:pt x="41723" y="21670"/>
                </a:lnTo>
                <a:lnTo>
                  <a:pt x="41334" y="21359"/>
                </a:lnTo>
                <a:lnTo>
                  <a:pt x="40944" y="21086"/>
                </a:lnTo>
                <a:lnTo>
                  <a:pt x="40535" y="20833"/>
                </a:lnTo>
                <a:lnTo>
                  <a:pt x="40088" y="20599"/>
                </a:lnTo>
                <a:lnTo>
                  <a:pt x="39659" y="20405"/>
                </a:lnTo>
                <a:lnTo>
                  <a:pt x="39192" y="20268"/>
                </a:lnTo>
                <a:lnTo>
                  <a:pt x="38725" y="20132"/>
                </a:lnTo>
                <a:lnTo>
                  <a:pt x="38257" y="20054"/>
                </a:lnTo>
                <a:lnTo>
                  <a:pt x="37790" y="20015"/>
                </a:lnTo>
                <a:lnTo>
                  <a:pt x="37303" y="20015"/>
                </a:lnTo>
                <a:lnTo>
                  <a:pt x="36836" y="20074"/>
                </a:lnTo>
                <a:lnTo>
                  <a:pt x="36369" y="20152"/>
                </a:lnTo>
                <a:lnTo>
                  <a:pt x="36116" y="20229"/>
                </a:lnTo>
                <a:lnTo>
                  <a:pt x="35863" y="20307"/>
                </a:lnTo>
                <a:lnTo>
                  <a:pt x="35629" y="20385"/>
                </a:lnTo>
                <a:lnTo>
                  <a:pt x="35376" y="20502"/>
                </a:lnTo>
                <a:lnTo>
                  <a:pt x="34909" y="20736"/>
                </a:lnTo>
                <a:lnTo>
                  <a:pt x="34480" y="21008"/>
                </a:lnTo>
                <a:lnTo>
                  <a:pt x="34052" y="21300"/>
                </a:lnTo>
                <a:lnTo>
                  <a:pt x="33643" y="21651"/>
                </a:lnTo>
                <a:lnTo>
                  <a:pt x="33273" y="22001"/>
                </a:lnTo>
                <a:lnTo>
                  <a:pt x="32923" y="22391"/>
                </a:lnTo>
                <a:lnTo>
                  <a:pt x="32592" y="22799"/>
                </a:lnTo>
                <a:lnTo>
                  <a:pt x="32280" y="23228"/>
                </a:lnTo>
                <a:lnTo>
                  <a:pt x="31988" y="23656"/>
                </a:lnTo>
                <a:lnTo>
                  <a:pt x="31716" y="24104"/>
                </a:lnTo>
                <a:lnTo>
                  <a:pt x="31463" y="24571"/>
                </a:lnTo>
                <a:lnTo>
                  <a:pt x="31229" y="25038"/>
                </a:lnTo>
                <a:lnTo>
                  <a:pt x="30995" y="25506"/>
                </a:lnTo>
                <a:lnTo>
                  <a:pt x="30845" y="25833"/>
                </a:lnTo>
                <a:lnTo>
                  <a:pt x="30845" y="25833"/>
                </a:lnTo>
                <a:lnTo>
                  <a:pt x="30879" y="25700"/>
                </a:lnTo>
                <a:lnTo>
                  <a:pt x="30917" y="25545"/>
                </a:lnTo>
                <a:lnTo>
                  <a:pt x="30937" y="25369"/>
                </a:lnTo>
                <a:lnTo>
                  <a:pt x="30937" y="25194"/>
                </a:lnTo>
                <a:lnTo>
                  <a:pt x="30917" y="25038"/>
                </a:lnTo>
                <a:lnTo>
                  <a:pt x="30879" y="24883"/>
                </a:lnTo>
                <a:lnTo>
                  <a:pt x="30840" y="24766"/>
                </a:lnTo>
                <a:lnTo>
                  <a:pt x="30762" y="24649"/>
                </a:lnTo>
                <a:lnTo>
                  <a:pt x="30684" y="24552"/>
                </a:lnTo>
                <a:lnTo>
                  <a:pt x="30489" y="24376"/>
                </a:lnTo>
                <a:lnTo>
                  <a:pt x="30294" y="24221"/>
                </a:lnTo>
                <a:lnTo>
                  <a:pt x="30061" y="24084"/>
                </a:lnTo>
                <a:lnTo>
                  <a:pt x="29847" y="23968"/>
                </a:lnTo>
                <a:lnTo>
                  <a:pt x="29613" y="23890"/>
                </a:lnTo>
                <a:lnTo>
                  <a:pt x="29399" y="23812"/>
                </a:lnTo>
                <a:lnTo>
                  <a:pt x="29165" y="23753"/>
                </a:lnTo>
                <a:lnTo>
                  <a:pt x="28912" y="23715"/>
                </a:lnTo>
                <a:lnTo>
                  <a:pt x="28678" y="23676"/>
                </a:lnTo>
                <a:lnTo>
                  <a:pt x="28192" y="23676"/>
                </a:lnTo>
                <a:lnTo>
                  <a:pt x="27958" y="23715"/>
                </a:lnTo>
                <a:lnTo>
                  <a:pt x="27724" y="23753"/>
                </a:lnTo>
                <a:lnTo>
                  <a:pt x="27491" y="23812"/>
                </a:lnTo>
                <a:lnTo>
                  <a:pt x="27257" y="23870"/>
                </a:lnTo>
                <a:lnTo>
                  <a:pt x="27024" y="23968"/>
                </a:lnTo>
                <a:lnTo>
                  <a:pt x="26809" y="24065"/>
                </a:lnTo>
                <a:lnTo>
                  <a:pt x="26595" y="24182"/>
                </a:lnTo>
                <a:lnTo>
                  <a:pt x="26401" y="24318"/>
                </a:lnTo>
                <a:lnTo>
                  <a:pt x="26401" y="24318"/>
                </a:lnTo>
                <a:lnTo>
                  <a:pt x="26790" y="24026"/>
                </a:lnTo>
                <a:lnTo>
                  <a:pt x="27179" y="23753"/>
                </a:lnTo>
                <a:lnTo>
                  <a:pt x="27355" y="23598"/>
                </a:lnTo>
                <a:lnTo>
                  <a:pt x="27510" y="23442"/>
                </a:lnTo>
                <a:lnTo>
                  <a:pt x="27647" y="23247"/>
                </a:lnTo>
                <a:lnTo>
                  <a:pt x="27783" y="23033"/>
                </a:lnTo>
                <a:lnTo>
                  <a:pt x="27880" y="22819"/>
                </a:lnTo>
                <a:lnTo>
                  <a:pt x="27939" y="22585"/>
                </a:lnTo>
                <a:lnTo>
                  <a:pt x="27997" y="22332"/>
                </a:lnTo>
                <a:lnTo>
                  <a:pt x="28036" y="22079"/>
                </a:lnTo>
                <a:lnTo>
                  <a:pt x="28036" y="21845"/>
                </a:lnTo>
                <a:lnTo>
                  <a:pt x="28017" y="21592"/>
                </a:lnTo>
                <a:lnTo>
                  <a:pt x="27958" y="21359"/>
                </a:lnTo>
                <a:lnTo>
                  <a:pt x="27880" y="21125"/>
                </a:lnTo>
                <a:lnTo>
                  <a:pt x="27763" y="20911"/>
                </a:lnTo>
                <a:lnTo>
                  <a:pt x="27608" y="20716"/>
                </a:lnTo>
                <a:lnTo>
                  <a:pt x="27432" y="20541"/>
                </a:lnTo>
                <a:lnTo>
                  <a:pt x="27238" y="20385"/>
                </a:lnTo>
                <a:lnTo>
                  <a:pt x="27024" y="20268"/>
                </a:lnTo>
                <a:lnTo>
                  <a:pt x="26790" y="20191"/>
                </a:lnTo>
                <a:lnTo>
                  <a:pt x="26556" y="20152"/>
                </a:lnTo>
                <a:lnTo>
                  <a:pt x="26303" y="20152"/>
                </a:lnTo>
                <a:lnTo>
                  <a:pt x="26693" y="19743"/>
                </a:lnTo>
                <a:lnTo>
                  <a:pt x="27063" y="19295"/>
                </a:lnTo>
                <a:lnTo>
                  <a:pt x="27413" y="18847"/>
                </a:lnTo>
                <a:lnTo>
                  <a:pt x="27763" y="18399"/>
                </a:lnTo>
                <a:lnTo>
                  <a:pt x="28094" y="17932"/>
                </a:lnTo>
                <a:lnTo>
                  <a:pt x="28406" y="17465"/>
                </a:lnTo>
                <a:lnTo>
                  <a:pt x="28717" y="16978"/>
                </a:lnTo>
                <a:lnTo>
                  <a:pt x="29009" y="16491"/>
                </a:lnTo>
                <a:lnTo>
                  <a:pt x="29282" y="15985"/>
                </a:lnTo>
                <a:lnTo>
                  <a:pt x="29535" y="15479"/>
                </a:lnTo>
                <a:lnTo>
                  <a:pt x="29769" y="14973"/>
                </a:lnTo>
                <a:lnTo>
                  <a:pt x="29983" y="14447"/>
                </a:lnTo>
                <a:lnTo>
                  <a:pt x="30178" y="13902"/>
                </a:lnTo>
                <a:lnTo>
                  <a:pt x="30353" y="13357"/>
                </a:lnTo>
                <a:lnTo>
                  <a:pt x="30489" y="12812"/>
                </a:lnTo>
                <a:lnTo>
                  <a:pt x="30625" y="12266"/>
                </a:lnTo>
                <a:lnTo>
                  <a:pt x="30723" y="11702"/>
                </a:lnTo>
                <a:lnTo>
                  <a:pt x="30781" y="11137"/>
                </a:lnTo>
                <a:lnTo>
                  <a:pt x="30801" y="10553"/>
                </a:lnTo>
                <a:lnTo>
                  <a:pt x="30801" y="9989"/>
                </a:lnTo>
                <a:lnTo>
                  <a:pt x="30762" y="9404"/>
                </a:lnTo>
                <a:lnTo>
                  <a:pt x="30684" y="8840"/>
                </a:lnTo>
                <a:lnTo>
                  <a:pt x="30567" y="8275"/>
                </a:lnTo>
                <a:lnTo>
                  <a:pt x="30411" y="7730"/>
                </a:lnTo>
                <a:lnTo>
                  <a:pt x="30236" y="7185"/>
                </a:lnTo>
                <a:lnTo>
                  <a:pt x="30002" y="6679"/>
                </a:lnTo>
                <a:lnTo>
                  <a:pt x="29749" y="6172"/>
                </a:lnTo>
                <a:lnTo>
                  <a:pt x="29457" y="5705"/>
                </a:lnTo>
                <a:lnTo>
                  <a:pt x="29126" y="5257"/>
                </a:lnTo>
                <a:lnTo>
                  <a:pt x="28951" y="5043"/>
                </a:lnTo>
                <a:lnTo>
                  <a:pt x="28756" y="4829"/>
                </a:lnTo>
                <a:lnTo>
                  <a:pt x="28562" y="4634"/>
                </a:lnTo>
                <a:lnTo>
                  <a:pt x="28347" y="4440"/>
                </a:lnTo>
                <a:lnTo>
                  <a:pt x="28133" y="4264"/>
                </a:lnTo>
                <a:lnTo>
                  <a:pt x="27919" y="4089"/>
                </a:lnTo>
                <a:lnTo>
                  <a:pt x="27686" y="3934"/>
                </a:lnTo>
                <a:lnTo>
                  <a:pt x="27452" y="3797"/>
                </a:lnTo>
                <a:lnTo>
                  <a:pt x="27218" y="3661"/>
                </a:lnTo>
                <a:lnTo>
                  <a:pt x="26985" y="3544"/>
                </a:lnTo>
                <a:lnTo>
                  <a:pt x="26478" y="3330"/>
                </a:lnTo>
                <a:lnTo>
                  <a:pt x="25972" y="3155"/>
                </a:lnTo>
                <a:lnTo>
                  <a:pt x="25447" y="3018"/>
                </a:lnTo>
                <a:lnTo>
                  <a:pt x="24921" y="2921"/>
                </a:lnTo>
                <a:lnTo>
                  <a:pt x="24376" y="2863"/>
                </a:lnTo>
                <a:lnTo>
                  <a:pt x="23831" y="2863"/>
                </a:lnTo>
                <a:lnTo>
                  <a:pt x="23285" y="2882"/>
                </a:lnTo>
                <a:lnTo>
                  <a:pt x="22740" y="2941"/>
                </a:lnTo>
                <a:lnTo>
                  <a:pt x="22195" y="3018"/>
                </a:lnTo>
                <a:lnTo>
                  <a:pt x="21650" y="3155"/>
                </a:lnTo>
                <a:lnTo>
                  <a:pt x="21124" y="3310"/>
                </a:lnTo>
                <a:lnTo>
                  <a:pt x="20618" y="3505"/>
                </a:lnTo>
                <a:lnTo>
                  <a:pt x="20112" y="3739"/>
                </a:lnTo>
                <a:lnTo>
                  <a:pt x="19625" y="3992"/>
                </a:lnTo>
                <a:lnTo>
                  <a:pt x="19177" y="4245"/>
                </a:lnTo>
                <a:lnTo>
                  <a:pt x="18749" y="4537"/>
                </a:lnTo>
                <a:lnTo>
                  <a:pt x="18340" y="4849"/>
                </a:lnTo>
                <a:lnTo>
                  <a:pt x="17951" y="5180"/>
                </a:lnTo>
                <a:lnTo>
                  <a:pt x="17581" y="5530"/>
                </a:lnTo>
                <a:lnTo>
                  <a:pt x="17211" y="5880"/>
                </a:lnTo>
                <a:lnTo>
                  <a:pt x="16861" y="6270"/>
                </a:lnTo>
                <a:lnTo>
                  <a:pt x="16530" y="6659"/>
                </a:lnTo>
                <a:lnTo>
                  <a:pt x="16218" y="7068"/>
                </a:lnTo>
                <a:lnTo>
                  <a:pt x="15907" y="7477"/>
                </a:lnTo>
                <a:lnTo>
                  <a:pt x="15614" y="7905"/>
                </a:lnTo>
                <a:lnTo>
                  <a:pt x="15342" y="8353"/>
                </a:lnTo>
                <a:lnTo>
                  <a:pt x="15069" y="8801"/>
                </a:lnTo>
                <a:lnTo>
                  <a:pt x="14836" y="9249"/>
                </a:lnTo>
                <a:lnTo>
                  <a:pt x="14583" y="9716"/>
                </a:lnTo>
                <a:lnTo>
                  <a:pt x="14368" y="10183"/>
                </a:lnTo>
                <a:lnTo>
                  <a:pt x="14368" y="10183"/>
                </a:lnTo>
                <a:lnTo>
                  <a:pt x="14407" y="10008"/>
                </a:lnTo>
                <a:lnTo>
                  <a:pt x="14427" y="9813"/>
                </a:lnTo>
                <a:lnTo>
                  <a:pt x="14446" y="9619"/>
                </a:lnTo>
                <a:lnTo>
                  <a:pt x="14427" y="9443"/>
                </a:lnTo>
                <a:lnTo>
                  <a:pt x="14388" y="9249"/>
                </a:lnTo>
                <a:lnTo>
                  <a:pt x="14349" y="9054"/>
                </a:lnTo>
                <a:lnTo>
                  <a:pt x="14291" y="8859"/>
                </a:lnTo>
                <a:lnTo>
                  <a:pt x="14213" y="8684"/>
                </a:lnTo>
                <a:lnTo>
                  <a:pt x="14135" y="8509"/>
                </a:lnTo>
                <a:lnTo>
                  <a:pt x="14018" y="8334"/>
                </a:lnTo>
                <a:lnTo>
                  <a:pt x="13901" y="8178"/>
                </a:lnTo>
                <a:lnTo>
                  <a:pt x="13784" y="8042"/>
                </a:lnTo>
                <a:lnTo>
                  <a:pt x="13648" y="7905"/>
                </a:lnTo>
                <a:lnTo>
                  <a:pt x="13492" y="7769"/>
                </a:lnTo>
                <a:lnTo>
                  <a:pt x="13337" y="7672"/>
                </a:lnTo>
                <a:lnTo>
                  <a:pt x="13161" y="7574"/>
                </a:lnTo>
                <a:lnTo>
                  <a:pt x="12967" y="7496"/>
                </a:lnTo>
                <a:lnTo>
                  <a:pt x="12752" y="7438"/>
                </a:lnTo>
                <a:lnTo>
                  <a:pt x="12538" y="7399"/>
                </a:lnTo>
                <a:lnTo>
                  <a:pt x="12091" y="7399"/>
                </a:lnTo>
                <a:lnTo>
                  <a:pt x="11876" y="7438"/>
                </a:lnTo>
                <a:lnTo>
                  <a:pt x="11662" y="7496"/>
                </a:lnTo>
                <a:lnTo>
                  <a:pt x="11448" y="7574"/>
                </a:lnTo>
                <a:lnTo>
                  <a:pt x="11253" y="7672"/>
                </a:lnTo>
                <a:lnTo>
                  <a:pt x="11059" y="7788"/>
                </a:lnTo>
                <a:lnTo>
                  <a:pt x="10883" y="7925"/>
                </a:lnTo>
                <a:lnTo>
                  <a:pt x="10728" y="8081"/>
                </a:lnTo>
                <a:lnTo>
                  <a:pt x="10572" y="8236"/>
                </a:lnTo>
                <a:lnTo>
                  <a:pt x="10455" y="8411"/>
                </a:lnTo>
                <a:lnTo>
                  <a:pt x="10338" y="8606"/>
                </a:lnTo>
                <a:lnTo>
                  <a:pt x="10260" y="8820"/>
                </a:lnTo>
                <a:lnTo>
                  <a:pt x="10338" y="8567"/>
                </a:lnTo>
                <a:lnTo>
                  <a:pt x="10397" y="8334"/>
                </a:lnTo>
                <a:lnTo>
                  <a:pt x="10513" y="7847"/>
                </a:lnTo>
                <a:lnTo>
                  <a:pt x="10552" y="7341"/>
                </a:lnTo>
                <a:lnTo>
                  <a:pt x="10572" y="6854"/>
                </a:lnTo>
                <a:lnTo>
                  <a:pt x="10552" y="6348"/>
                </a:lnTo>
                <a:lnTo>
                  <a:pt x="10475" y="5861"/>
                </a:lnTo>
                <a:lnTo>
                  <a:pt x="10377" y="5374"/>
                </a:lnTo>
                <a:lnTo>
                  <a:pt x="10241" y="4888"/>
                </a:lnTo>
                <a:lnTo>
                  <a:pt x="10066" y="4401"/>
                </a:lnTo>
                <a:lnTo>
                  <a:pt x="9852" y="3953"/>
                </a:lnTo>
                <a:lnTo>
                  <a:pt x="9598" y="3505"/>
                </a:lnTo>
                <a:lnTo>
                  <a:pt x="9326" y="3077"/>
                </a:lnTo>
                <a:lnTo>
                  <a:pt x="9034" y="2668"/>
                </a:lnTo>
                <a:lnTo>
                  <a:pt x="8683" y="2298"/>
                </a:lnTo>
                <a:lnTo>
                  <a:pt x="8333" y="1948"/>
                </a:lnTo>
                <a:lnTo>
                  <a:pt x="7944" y="1617"/>
                </a:lnTo>
                <a:lnTo>
                  <a:pt x="7535" y="1325"/>
                </a:lnTo>
                <a:lnTo>
                  <a:pt x="7106" y="1052"/>
                </a:lnTo>
                <a:lnTo>
                  <a:pt x="6678" y="818"/>
                </a:lnTo>
                <a:lnTo>
                  <a:pt x="6211" y="624"/>
                </a:lnTo>
                <a:lnTo>
                  <a:pt x="5743" y="448"/>
                </a:lnTo>
                <a:lnTo>
                  <a:pt x="5257" y="293"/>
                </a:lnTo>
                <a:lnTo>
                  <a:pt x="4770" y="176"/>
                </a:lnTo>
                <a:lnTo>
                  <a:pt x="4283" y="79"/>
                </a:lnTo>
                <a:lnTo>
                  <a:pt x="3777" y="20"/>
                </a:lnTo>
                <a:lnTo>
                  <a:pt x="3271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7"/>
          <p:cNvSpPr/>
          <p:nvPr/>
        </p:nvSpPr>
        <p:spPr>
          <a:xfrm rot="10800000">
            <a:off x="-429734" y="-102625"/>
            <a:ext cx="1665887" cy="763214"/>
          </a:xfrm>
          <a:custGeom>
            <a:avLst/>
            <a:gdLst/>
            <a:ahLst/>
            <a:cxnLst/>
            <a:rect l="l" t="t" r="r" b="b"/>
            <a:pathLst>
              <a:path w="54184" h="24824" extrusionOk="0">
                <a:moveTo>
                  <a:pt x="15712" y="0"/>
                </a:moveTo>
                <a:lnTo>
                  <a:pt x="15440" y="20"/>
                </a:lnTo>
                <a:lnTo>
                  <a:pt x="15167" y="58"/>
                </a:lnTo>
                <a:lnTo>
                  <a:pt x="14836" y="136"/>
                </a:lnTo>
                <a:lnTo>
                  <a:pt x="14505" y="234"/>
                </a:lnTo>
                <a:lnTo>
                  <a:pt x="14174" y="350"/>
                </a:lnTo>
                <a:lnTo>
                  <a:pt x="13863" y="487"/>
                </a:lnTo>
                <a:lnTo>
                  <a:pt x="13571" y="662"/>
                </a:lnTo>
                <a:lnTo>
                  <a:pt x="13279" y="837"/>
                </a:lnTo>
                <a:lnTo>
                  <a:pt x="12986" y="1051"/>
                </a:lnTo>
                <a:lnTo>
                  <a:pt x="12733" y="1266"/>
                </a:lnTo>
                <a:lnTo>
                  <a:pt x="12480" y="1499"/>
                </a:lnTo>
                <a:lnTo>
                  <a:pt x="12227" y="1752"/>
                </a:lnTo>
                <a:lnTo>
                  <a:pt x="11994" y="2025"/>
                </a:lnTo>
                <a:lnTo>
                  <a:pt x="11779" y="2297"/>
                </a:lnTo>
                <a:lnTo>
                  <a:pt x="11585" y="2589"/>
                </a:lnTo>
                <a:lnTo>
                  <a:pt x="11409" y="2882"/>
                </a:lnTo>
                <a:lnTo>
                  <a:pt x="11234" y="3193"/>
                </a:lnTo>
                <a:lnTo>
                  <a:pt x="11078" y="3505"/>
                </a:lnTo>
                <a:lnTo>
                  <a:pt x="10942" y="3816"/>
                </a:lnTo>
                <a:lnTo>
                  <a:pt x="10825" y="4147"/>
                </a:lnTo>
                <a:lnTo>
                  <a:pt x="10709" y="4478"/>
                </a:lnTo>
                <a:lnTo>
                  <a:pt x="10611" y="4809"/>
                </a:lnTo>
                <a:lnTo>
                  <a:pt x="10533" y="5140"/>
                </a:lnTo>
                <a:lnTo>
                  <a:pt x="10455" y="5471"/>
                </a:lnTo>
                <a:lnTo>
                  <a:pt x="10339" y="6152"/>
                </a:lnTo>
                <a:lnTo>
                  <a:pt x="10261" y="6853"/>
                </a:lnTo>
                <a:lnTo>
                  <a:pt x="10202" y="7554"/>
                </a:lnTo>
                <a:lnTo>
                  <a:pt x="10183" y="8255"/>
                </a:lnTo>
                <a:lnTo>
                  <a:pt x="10183" y="8937"/>
                </a:lnTo>
                <a:lnTo>
                  <a:pt x="10027" y="8859"/>
                </a:lnTo>
                <a:lnTo>
                  <a:pt x="9891" y="8761"/>
                </a:lnTo>
                <a:lnTo>
                  <a:pt x="9735" y="8703"/>
                </a:lnTo>
                <a:lnTo>
                  <a:pt x="9560" y="8644"/>
                </a:lnTo>
                <a:lnTo>
                  <a:pt x="9404" y="8606"/>
                </a:lnTo>
                <a:lnTo>
                  <a:pt x="9229" y="8567"/>
                </a:lnTo>
                <a:lnTo>
                  <a:pt x="9054" y="8547"/>
                </a:lnTo>
                <a:lnTo>
                  <a:pt x="8703" y="8547"/>
                </a:lnTo>
                <a:lnTo>
                  <a:pt x="8528" y="8567"/>
                </a:lnTo>
                <a:lnTo>
                  <a:pt x="8372" y="8606"/>
                </a:lnTo>
                <a:lnTo>
                  <a:pt x="8197" y="8644"/>
                </a:lnTo>
                <a:lnTo>
                  <a:pt x="8041" y="8703"/>
                </a:lnTo>
                <a:lnTo>
                  <a:pt x="7885" y="8761"/>
                </a:lnTo>
                <a:lnTo>
                  <a:pt x="7730" y="8859"/>
                </a:lnTo>
                <a:lnTo>
                  <a:pt x="7574" y="8956"/>
                </a:lnTo>
                <a:lnTo>
                  <a:pt x="7438" y="9053"/>
                </a:lnTo>
                <a:lnTo>
                  <a:pt x="7321" y="9170"/>
                </a:lnTo>
                <a:lnTo>
                  <a:pt x="7204" y="9287"/>
                </a:lnTo>
                <a:lnTo>
                  <a:pt x="7087" y="9423"/>
                </a:lnTo>
                <a:lnTo>
                  <a:pt x="6990" y="9579"/>
                </a:lnTo>
                <a:lnTo>
                  <a:pt x="6912" y="9715"/>
                </a:lnTo>
                <a:lnTo>
                  <a:pt x="6834" y="9871"/>
                </a:lnTo>
                <a:lnTo>
                  <a:pt x="6776" y="10046"/>
                </a:lnTo>
                <a:lnTo>
                  <a:pt x="6717" y="10202"/>
                </a:lnTo>
                <a:lnTo>
                  <a:pt x="6678" y="10377"/>
                </a:lnTo>
                <a:lnTo>
                  <a:pt x="6639" y="10552"/>
                </a:lnTo>
                <a:lnTo>
                  <a:pt x="6639" y="10708"/>
                </a:lnTo>
                <a:lnTo>
                  <a:pt x="6639" y="10883"/>
                </a:lnTo>
                <a:lnTo>
                  <a:pt x="6639" y="11059"/>
                </a:lnTo>
                <a:lnTo>
                  <a:pt x="6678" y="11234"/>
                </a:lnTo>
                <a:lnTo>
                  <a:pt x="6717" y="11409"/>
                </a:lnTo>
                <a:lnTo>
                  <a:pt x="6542" y="11214"/>
                </a:lnTo>
                <a:lnTo>
                  <a:pt x="6367" y="11059"/>
                </a:lnTo>
                <a:lnTo>
                  <a:pt x="6153" y="10903"/>
                </a:lnTo>
                <a:lnTo>
                  <a:pt x="5939" y="10786"/>
                </a:lnTo>
                <a:lnTo>
                  <a:pt x="5705" y="10689"/>
                </a:lnTo>
                <a:lnTo>
                  <a:pt x="5471" y="10630"/>
                </a:lnTo>
                <a:lnTo>
                  <a:pt x="5218" y="10572"/>
                </a:lnTo>
                <a:lnTo>
                  <a:pt x="4965" y="10552"/>
                </a:lnTo>
                <a:lnTo>
                  <a:pt x="4731" y="10552"/>
                </a:lnTo>
                <a:lnTo>
                  <a:pt x="4478" y="10572"/>
                </a:lnTo>
                <a:lnTo>
                  <a:pt x="4225" y="10630"/>
                </a:lnTo>
                <a:lnTo>
                  <a:pt x="3992" y="10689"/>
                </a:lnTo>
                <a:lnTo>
                  <a:pt x="3758" y="10786"/>
                </a:lnTo>
                <a:lnTo>
                  <a:pt x="3544" y="10903"/>
                </a:lnTo>
                <a:lnTo>
                  <a:pt x="3349" y="11059"/>
                </a:lnTo>
                <a:lnTo>
                  <a:pt x="3154" y="11234"/>
                </a:lnTo>
                <a:lnTo>
                  <a:pt x="2999" y="11409"/>
                </a:lnTo>
                <a:lnTo>
                  <a:pt x="2862" y="11623"/>
                </a:lnTo>
                <a:lnTo>
                  <a:pt x="2765" y="11837"/>
                </a:lnTo>
                <a:lnTo>
                  <a:pt x="2668" y="12071"/>
                </a:lnTo>
                <a:lnTo>
                  <a:pt x="2609" y="12324"/>
                </a:lnTo>
                <a:lnTo>
                  <a:pt x="2570" y="12558"/>
                </a:lnTo>
                <a:lnTo>
                  <a:pt x="2570" y="12811"/>
                </a:lnTo>
                <a:lnTo>
                  <a:pt x="2570" y="13064"/>
                </a:lnTo>
                <a:lnTo>
                  <a:pt x="2609" y="13317"/>
                </a:lnTo>
                <a:lnTo>
                  <a:pt x="2668" y="13551"/>
                </a:lnTo>
                <a:lnTo>
                  <a:pt x="2746" y="13784"/>
                </a:lnTo>
                <a:lnTo>
                  <a:pt x="2862" y="14018"/>
                </a:lnTo>
                <a:lnTo>
                  <a:pt x="2979" y="14232"/>
                </a:lnTo>
                <a:lnTo>
                  <a:pt x="3135" y="14427"/>
                </a:lnTo>
                <a:lnTo>
                  <a:pt x="3310" y="14602"/>
                </a:lnTo>
                <a:lnTo>
                  <a:pt x="3505" y="14758"/>
                </a:lnTo>
                <a:lnTo>
                  <a:pt x="3505" y="14758"/>
                </a:lnTo>
                <a:lnTo>
                  <a:pt x="3349" y="14719"/>
                </a:lnTo>
                <a:lnTo>
                  <a:pt x="3193" y="14680"/>
                </a:lnTo>
                <a:lnTo>
                  <a:pt x="2882" y="14641"/>
                </a:lnTo>
                <a:lnTo>
                  <a:pt x="2590" y="14661"/>
                </a:lnTo>
                <a:lnTo>
                  <a:pt x="2278" y="14699"/>
                </a:lnTo>
                <a:lnTo>
                  <a:pt x="1986" y="14797"/>
                </a:lnTo>
                <a:lnTo>
                  <a:pt x="1694" y="14914"/>
                </a:lnTo>
                <a:lnTo>
                  <a:pt x="1422" y="15069"/>
                </a:lnTo>
                <a:lnTo>
                  <a:pt x="1169" y="15264"/>
                </a:lnTo>
                <a:lnTo>
                  <a:pt x="935" y="15478"/>
                </a:lnTo>
                <a:lnTo>
                  <a:pt x="721" y="15712"/>
                </a:lnTo>
                <a:lnTo>
                  <a:pt x="526" y="15965"/>
                </a:lnTo>
                <a:lnTo>
                  <a:pt x="351" y="16238"/>
                </a:lnTo>
                <a:lnTo>
                  <a:pt x="215" y="16530"/>
                </a:lnTo>
                <a:lnTo>
                  <a:pt x="98" y="16841"/>
                </a:lnTo>
                <a:lnTo>
                  <a:pt x="20" y="17153"/>
                </a:lnTo>
                <a:lnTo>
                  <a:pt x="0" y="17464"/>
                </a:lnTo>
                <a:lnTo>
                  <a:pt x="0" y="17795"/>
                </a:lnTo>
                <a:lnTo>
                  <a:pt x="20" y="18107"/>
                </a:lnTo>
                <a:lnTo>
                  <a:pt x="78" y="18418"/>
                </a:lnTo>
                <a:lnTo>
                  <a:pt x="156" y="18710"/>
                </a:lnTo>
                <a:lnTo>
                  <a:pt x="273" y="19022"/>
                </a:lnTo>
                <a:lnTo>
                  <a:pt x="409" y="19294"/>
                </a:lnTo>
                <a:lnTo>
                  <a:pt x="546" y="19586"/>
                </a:lnTo>
                <a:lnTo>
                  <a:pt x="721" y="19859"/>
                </a:lnTo>
                <a:lnTo>
                  <a:pt x="915" y="20112"/>
                </a:lnTo>
                <a:lnTo>
                  <a:pt x="1130" y="20365"/>
                </a:lnTo>
                <a:lnTo>
                  <a:pt x="1344" y="20599"/>
                </a:lnTo>
                <a:lnTo>
                  <a:pt x="1577" y="20813"/>
                </a:lnTo>
                <a:lnTo>
                  <a:pt x="1830" y="21027"/>
                </a:lnTo>
                <a:lnTo>
                  <a:pt x="2103" y="21222"/>
                </a:lnTo>
                <a:lnTo>
                  <a:pt x="2376" y="21397"/>
                </a:lnTo>
                <a:lnTo>
                  <a:pt x="2648" y="21572"/>
                </a:lnTo>
                <a:lnTo>
                  <a:pt x="2940" y="21709"/>
                </a:lnTo>
                <a:lnTo>
                  <a:pt x="3213" y="21845"/>
                </a:lnTo>
                <a:lnTo>
                  <a:pt x="3524" y="21962"/>
                </a:lnTo>
                <a:lnTo>
                  <a:pt x="3816" y="22078"/>
                </a:lnTo>
                <a:lnTo>
                  <a:pt x="4420" y="22273"/>
                </a:lnTo>
                <a:lnTo>
                  <a:pt x="5043" y="22429"/>
                </a:lnTo>
                <a:lnTo>
                  <a:pt x="5685" y="22565"/>
                </a:lnTo>
                <a:lnTo>
                  <a:pt x="6328" y="22663"/>
                </a:lnTo>
                <a:lnTo>
                  <a:pt x="7593" y="22838"/>
                </a:lnTo>
                <a:lnTo>
                  <a:pt x="12422" y="23441"/>
                </a:lnTo>
                <a:lnTo>
                  <a:pt x="14836" y="23733"/>
                </a:lnTo>
                <a:lnTo>
                  <a:pt x="17250" y="24006"/>
                </a:lnTo>
                <a:lnTo>
                  <a:pt x="19684" y="24240"/>
                </a:lnTo>
                <a:lnTo>
                  <a:pt x="22118" y="24454"/>
                </a:lnTo>
                <a:lnTo>
                  <a:pt x="24532" y="24629"/>
                </a:lnTo>
                <a:lnTo>
                  <a:pt x="25758" y="24687"/>
                </a:lnTo>
                <a:lnTo>
                  <a:pt x="26966" y="24746"/>
                </a:lnTo>
                <a:lnTo>
                  <a:pt x="28173" y="24785"/>
                </a:lnTo>
                <a:lnTo>
                  <a:pt x="29380" y="24804"/>
                </a:lnTo>
                <a:lnTo>
                  <a:pt x="30587" y="24824"/>
                </a:lnTo>
                <a:lnTo>
                  <a:pt x="31794" y="24824"/>
                </a:lnTo>
                <a:lnTo>
                  <a:pt x="33001" y="24804"/>
                </a:lnTo>
                <a:lnTo>
                  <a:pt x="34208" y="24765"/>
                </a:lnTo>
                <a:lnTo>
                  <a:pt x="35415" y="24707"/>
                </a:lnTo>
                <a:lnTo>
                  <a:pt x="36622" y="24629"/>
                </a:lnTo>
                <a:lnTo>
                  <a:pt x="37829" y="24551"/>
                </a:lnTo>
                <a:lnTo>
                  <a:pt x="39017" y="24434"/>
                </a:lnTo>
                <a:lnTo>
                  <a:pt x="40224" y="24298"/>
                </a:lnTo>
                <a:lnTo>
                  <a:pt x="41412" y="24142"/>
                </a:lnTo>
                <a:lnTo>
                  <a:pt x="42599" y="23967"/>
                </a:lnTo>
                <a:lnTo>
                  <a:pt x="43787" y="23753"/>
                </a:lnTo>
                <a:lnTo>
                  <a:pt x="44975" y="23519"/>
                </a:lnTo>
                <a:lnTo>
                  <a:pt x="46162" y="23266"/>
                </a:lnTo>
                <a:lnTo>
                  <a:pt x="47019" y="23052"/>
                </a:lnTo>
                <a:lnTo>
                  <a:pt x="47447" y="22935"/>
                </a:lnTo>
                <a:lnTo>
                  <a:pt x="47876" y="22799"/>
                </a:lnTo>
                <a:lnTo>
                  <a:pt x="48285" y="22643"/>
                </a:lnTo>
                <a:lnTo>
                  <a:pt x="48693" y="22468"/>
                </a:lnTo>
                <a:lnTo>
                  <a:pt x="49102" y="22293"/>
                </a:lnTo>
                <a:lnTo>
                  <a:pt x="49492" y="22078"/>
                </a:lnTo>
                <a:lnTo>
                  <a:pt x="49862" y="21864"/>
                </a:lnTo>
                <a:lnTo>
                  <a:pt x="50212" y="21631"/>
                </a:lnTo>
                <a:lnTo>
                  <a:pt x="50524" y="21358"/>
                </a:lnTo>
                <a:lnTo>
                  <a:pt x="50835" y="21066"/>
                </a:lnTo>
                <a:lnTo>
                  <a:pt x="51088" y="20755"/>
                </a:lnTo>
                <a:lnTo>
                  <a:pt x="51341" y="20404"/>
                </a:lnTo>
                <a:lnTo>
                  <a:pt x="51536" y="20054"/>
                </a:lnTo>
                <a:lnTo>
                  <a:pt x="51614" y="19859"/>
                </a:lnTo>
                <a:lnTo>
                  <a:pt x="51692" y="19645"/>
                </a:lnTo>
                <a:lnTo>
                  <a:pt x="51789" y="19333"/>
                </a:lnTo>
                <a:lnTo>
                  <a:pt x="51867" y="19002"/>
                </a:lnTo>
                <a:lnTo>
                  <a:pt x="52023" y="18340"/>
                </a:lnTo>
                <a:lnTo>
                  <a:pt x="52120" y="18009"/>
                </a:lnTo>
                <a:lnTo>
                  <a:pt x="52237" y="17678"/>
                </a:lnTo>
                <a:lnTo>
                  <a:pt x="52315" y="17542"/>
                </a:lnTo>
                <a:lnTo>
                  <a:pt x="52393" y="17386"/>
                </a:lnTo>
                <a:lnTo>
                  <a:pt x="52490" y="17250"/>
                </a:lnTo>
                <a:lnTo>
                  <a:pt x="52607" y="17114"/>
                </a:lnTo>
                <a:lnTo>
                  <a:pt x="52782" y="16938"/>
                </a:lnTo>
                <a:lnTo>
                  <a:pt x="52938" y="16783"/>
                </a:lnTo>
                <a:lnTo>
                  <a:pt x="53288" y="16510"/>
                </a:lnTo>
                <a:lnTo>
                  <a:pt x="53444" y="16354"/>
                </a:lnTo>
                <a:lnTo>
                  <a:pt x="53580" y="16179"/>
                </a:lnTo>
                <a:lnTo>
                  <a:pt x="53717" y="15984"/>
                </a:lnTo>
                <a:lnTo>
                  <a:pt x="53833" y="15751"/>
                </a:lnTo>
                <a:lnTo>
                  <a:pt x="53931" y="15439"/>
                </a:lnTo>
                <a:lnTo>
                  <a:pt x="54028" y="15108"/>
                </a:lnTo>
                <a:lnTo>
                  <a:pt x="54086" y="14758"/>
                </a:lnTo>
                <a:lnTo>
                  <a:pt x="54145" y="14427"/>
                </a:lnTo>
                <a:lnTo>
                  <a:pt x="54164" y="14057"/>
                </a:lnTo>
                <a:lnTo>
                  <a:pt x="54184" y="13707"/>
                </a:lnTo>
                <a:lnTo>
                  <a:pt x="54164" y="13356"/>
                </a:lnTo>
                <a:lnTo>
                  <a:pt x="54145" y="13006"/>
                </a:lnTo>
                <a:lnTo>
                  <a:pt x="54106" y="12655"/>
                </a:lnTo>
                <a:lnTo>
                  <a:pt x="54028" y="12305"/>
                </a:lnTo>
                <a:lnTo>
                  <a:pt x="53950" y="11954"/>
                </a:lnTo>
                <a:lnTo>
                  <a:pt x="53853" y="11623"/>
                </a:lnTo>
                <a:lnTo>
                  <a:pt x="53736" y="11292"/>
                </a:lnTo>
                <a:lnTo>
                  <a:pt x="53580" y="10981"/>
                </a:lnTo>
                <a:lnTo>
                  <a:pt x="53424" y="10689"/>
                </a:lnTo>
                <a:lnTo>
                  <a:pt x="53249" y="10397"/>
                </a:lnTo>
                <a:lnTo>
                  <a:pt x="53132" y="10222"/>
                </a:lnTo>
                <a:lnTo>
                  <a:pt x="52996" y="10066"/>
                </a:lnTo>
                <a:lnTo>
                  <a:pt x="52704" y="9754"/>
                </a:lnTo>
                <a:lnTo>
                  <a:pt x="52393" y="9482"/>
                </a:lnTo>
                <a:lnTo>
                  <a:pt x="52042" y="9248"/>
                </a:lnTo>
                <a:lnTo>
                  <a:pt x="51672" y="9034"/>
                </a:lnTo>
                <a:lnTo>
                  <a:pt x="51283" y="8859"/>
                </a:lnTo>
                <a:lnTo>
                  <a:pt x="50874" y="8722"/>
                </a:lnTo>
                <a:lnTo>
                  <a:pt x="50465" y="8625"/>
                </a:lnTo>
                <a:lnTo>
                  <a:pt x="50056" y="8586"/>
                </a:lnTo>
                <a:lnTo>
                  <a:pt x="49647" y="8567"/>
                </a:lnTo>
                <a:lnTo>
                  <a:pt x="49239" y="8606"/>
                </a:lnTo>
                <a:lnTo>
                  <a:pt x="49044" y="8625"/>
                </a:lnTo>
                <a:lnTo>
                  <a:pt x="48849" y="8683"/>
                </a:lnTo>
                <a:lnTo>
                  <a:pt x="48654" y="8722"/>
                </a:lnTo>
                <a:lnTo>
                  <a:pt x="48460" y="8800"/>
                </a:lnTo>
                <a:lnTo>
                  <a:pt x="48285" y="8878"/>
                </a:lnTo>
                <a:lnTo>
                  <a:pt x="48109" y="8975"/>
                </a:lnTo>
                <a:lnTo>
                  <a:pt x="47934" y="9073"/>
                </a:lnTo>
                <a:lnTo>
                  <a:pt x="47759" y="9190"/>
                </a:lnTo>
                <a:lnTo>
                  <a:pt x="47603" y="9326"/>
                </a:lnTo>
                <a:lnTo>
                  <a:pt x="47447" y="9462"/>
                </a:lnTo>
                <a:lnTo>
                  <a:pt x="47467" y="9306"/>
                </a:lnTo>
                <a:lnTo>
                  <a:pt x="47447" y="9131"/>
                </a:lnTo>
                <a:lnTo>
                  <a:pt x="47408" y="8820"/>
                </a:lnTo>
                <a:lnTo>
                  <a:pt x="47311" y="8508"/>
                </a:lnTo>
                <a:lnTo>
                  <a:pt x="47194" y="8216"/>
                </a:lnTo>
                <a:lnTo>
                  <a:pt x="47019" y="7924"/>
                </a:lnTo>
                <a:lnTo>
                  <a:pt x="46824" y="7671"/>
                </a:lnTo>
                <a:lnTo>
                  <a:pt x="46591" y="7457"/>
                </a:lnTo>
                <a:lnTo>
                  <a:pt x="46454" y="7340"/>
                </a:lnTo>
                <a:lnTo>
                  <a:pt x="46338" y="7262"/>
                </a:lnTo>
                <a:lnTo>
                  <a:pt x="46182" y="7184"/>
                </a:lnTo>
                <a:lnTo>
                  <a:pt x="46046" y="7106"/>
                </a:lnTo>
                <a:lnTo>
                  <a:pt x="45734" y="7009"/>
                </a:lnTo>
                <a:lnTo>
                  <a:pt x="45423" y="6931"/>
                </a:lnTo>
                <a:lnTo>
                  <a:pt x="45092" y="6912"/>
                </a:lnTo>
                <a:lnTo>
                  <a:pt x="44761" y="6931"/>
                </a:lnTo>
                <a:lnTo>
                  <a:pt x="44449" y="6990"/>
                </a:lnTo>
                <a:lnTo>
                  <a:pt x="44138" y="7087"/>
                </a:lnTo>
                <a:lnTo>
                  <a:pt x="44001" y="7165"/>
                </a:lnTo>
                <a:lnTo>
                  <a:pt x="43846" y="7243"/>
                </a:lnTo>
                <a:lnTo>
                  <a:pt x="43807" y="6951"/>
                </a:lnTo>
                <a:lnTo>
                  <a:pt x="43748" y="6678"/>
                </a:lnTo>
                <a:lnTo>
                  <a:pt x="43651" y="6386"/>
                </a:lnTo>
                <a:lnTo>
                  <a:pt x="43573" y="6113"/>
                </a:lnTo>
                <a:lnTo>
                  <a:pt x="43456" y="5860"/>
                </a:lnTo>
                <a:lnTo>
                  <a:pt x="43339" y="5588"/>
                </a:lnTo>
                <a:lnTo>
                  <a:pt x="43203" y="5335"/>
                </a:lnTo>
                <a:lnTo>
                  <a:pt x="43047" y="5101"/>
                </a:lnTo>
                <a:lnTo>
                  <a:pt x="42892" y="4848"/>
                </a:lnTo>
                <a:lnTo>
                  <a:pt x="42716" y="4614"/>
                </a:lnTo>
                <a:lnTo>
                  <a:pt x="42522" y="4400"/>
                </a:lnTo>
                <a:lnTo>
                  <a:pt x="42327" y="4186"/>
                </a:lnTo>
                <a:lnTo>
                  <a:pt x="42132" y="3972"/>
                </a:lnTo>
                <a:lnTo>
                  <a:pt x="41918" y="3777"/>
                </a:lnTo>
                <a:lnTo>
                  <a:pt x="41684" y="3602"/>
                </a:lnTo>
                <a:lnTo>
                  <a:pt x="41470" y="3427"/>
                </a:lnTo>
                <a:lnTo>
                  <a:pt x="41217" y="3251"/>
                </a:lnTo>
                <a:lnTo>
                  <a:pt x="40984" y="3096"/>
                </a:lnTo>
                <a:lnTo>
                  <a:pt x="40730" y="2959"/>
                </a:lnTo>
                <a:lnTo>
                  <a:pt x="40477" y="2823"/>
                </a:lnTo>
                <a:lnTo>
                  <a:pt x="40205" y="2706"/>
                </a:lnTo>
                <a:lnTo>
                  <a:pt x="39932" y="2589"/>
                </a:lnTo>
                <a:lnTo>
                  <a:pt x="39660" y="2492"/>
                </a:lnTo>
                <a:lnTo>
                  <a:pt x="39387" y="2414"/>
                </a:lnTo>
                <a:lnTo>
                  <a:pt x="39095" y="2356"/>
                </a:lnTo>
                <a:lnTo>
                  <a:pt x="38822" y="2297"/>
                </a:lnTo>
                <a:lnTo>
                  <a:pt x="38530" y="2258"/>
                </a:lnTo>
                <a:lnTo>
                  <a:pt x="38258" y="2239"/>
                </a:lnTo>
                <a:lnTo>
                  <a:pt x="37966" y="2220"/>
                </a:lnTo>
                <a:lnTo>
                  <a:pt x="37674" y="2239"/>
                </a:lnTo>
                <a:lnTo>
                  <a:pt x="37382" y="2258"/>
                </a:lnTo>
                <a:lnTo>
                  <a:pt x="37090" y="2297"/>
                </a:lnTo>
                <a:lnTo>
                  <a:pt x="36817" y="2356"/>
                </a:lnTo>
                <a:lnTo>
                  <a:pt x="36525" y="2434"/>
                </a:lnTo>
                <a:lnTo>
                  <a:pt x="36252" y="2512"/>
                </a:lnTo>
                <a:lnTo>
                  <a:pt x="35980" y="2609"/>
                </a:lnTo>
                <a:lnTo>
                  <a:pt x="35727" y="2726"/>
                </a:lnTo>
                <a:lnTo>
                  <a:pt x="35474" y="2862"/>
                </a:lnTo>
                <a:lnTo>
                  <a:pt x="35221" y="3018"/>
                </a:lnTo>
                <a:lnTo>
                  <a:pt x="34967" y="3174"/>
                </a:lnTo>
                <a:lnTo>
                  <a:pt x="34734" y="3329"/>
                </a:lnTo>
                <a:lnTo>
                  <a:pt x="34520" y="3505"/>
                </a:lnTo>
                <a:lnTo>
                  <a:pt x="34286" y="3699"/>
                </a:lnTo>
                <a:lnTo>
                  <a:pt x="34091" y="3894"/>
                </a:lnTo>
                <a:lnTo>
                  <a:pt x="33877" y="4108"/>
                </a:lnTo>
                <a:lnTo>
                  <a:pt x="33702" y="4342"/>
                </a:lnTo>
                <a:lnTo>
                  <a:pt x="33507" y="4556"/>
                </a:lnTo>
                <a:lnTo>
                  <a:pt x="33351" y="4790"/>
                </a:lnTo>
                <a:lnTo>
                  <a:pt x="33176" y="5043"/>
                </a:lnTo>
                <a:lnTo>
                  <a:pt x="33040" y="5296"/>
                </a:lnTo>
                <a:lnTo>
                  <a:pt x="32904" y="5549"/>
                </a:lnTo>
                <a:lnTo>
                  <a:pt x="32767" y="5802"/>
                </a:lnTo>
                <a:lnTo>
                  <a:pt x="32670" y="6075"/>
                </a:lnTo>
                <a:lnTo>
                  <a:pt x="32553" y="6347"/>
                </a:lnTo>
                <a:lnTo>
                  <a:pt x="32475" y="6620"/>
                </a:lnTo>
                <a:lnTo>
                  <a:pt x="32397" y="6892"/>
                </a:lnTo>
                <a:lnTo>
                  <a:pt x="32339" y="7184"/>
                </a:lnTo>
                <a:lnTo>
                  <a:pt x="32300" y="7476"/>
                </a:lnTo>
                <a:lnTo>
                  <a:pt x="32261" y="7749"/>
                </a:lnTo>
                <a:lnTo>
                  <a:pt x="32242" y="8041"/>
                </a:lnTo>
                <a:lnTo>
                  <a:pt x="32242" y="8333"/>
                </a:lnTo>
                <a:lnTo>
                  <a:pt x="32261" y="8625"/>
                </a:lnTo>
                <a:lnTo>
                  <a:pt x="32300" y="8898"/>
                </a:lnTo>
                <a:lnTo>
                  <a:pt x="32339" y="9190"/>
                </a:lnTo>
                <a:lnTo>
                  <a:pt x="32300" y="9034"/>
                </a:lnTo>
                <a:lnTo>
                  <a:pt x="32242" y="8859"/>
                </a:lnTo>
                <a:lnTo>
                  <a:pt x="32183" y="8703"/>
                </a:lnTo>
                <a:lnTo>
                  <a:pt x="32105" y="8567"/>
                </a:lnTo>
                <a:lnTo>
                  <a:pt x="32008" y="8411"/>
                </a:lnTo>
                <a:lnTo>
                  <a:pt x="31891" y="8294"/>
                </a:lnTo>
                <a:lnTo>
                  <a:pt x="31774" y="8158"/>
                </a:lnTo>
                <a:lnTo>
                  <a:pt x="31638" y="8060"/>
                </a:lnTo>
                <a:lnTo>
                  <a:pt x="31502" y="7944"/>
                </a:lnTo>
                <a:lnTo>
                  <a:pt x="31366" y="7866"/>
                </a:lnTo>
                <a:lnTo>
                  <a:pt x="31210" y="7788"/>
                </a:lnTo>
                <a:lnTo>
                  <a:pt x="31054" y="7710"/>
                </a:lnTo>
                <a:lnTo>
                  <a:pt x="30879" y="7671"/>
                </a:lnTo>
                <a:lnTo>
                  <a:pt x="30723" y="7632"/>
                </a:lnTo>
                <a:lnTo>
                  <a:pt x="30548" y="7613"/>
                </a:lnTo>
                <a:lnTo>
                  <a:pt x="30373" y="7593"/>
                </a:lnTo>
                <a:lnTo>
                  <a:pt x="30197" y="7613"/>
                </a:lnTo>
                <a:lnTo>
                  <a:pt x="30042" y="7652"/>
                </a:lnTo>
                <a:lnTo>
                  <a:pt x="29866" y="7690"/>
                </a:lnTo>
                <a:lnTo>
                  <a:pt x="29711" y="7749"/>
                </a:lnTo>
                <a:lnTo>
                  <a:pt x="29555" y="7827"/>
                </a:lnTo>
                <a:lnTo>
                  <a:pt x="29399" y="7905"/>
                </a:lnTo>
                <a:lnTo>
                  <a:pt x="29263" y="8002"/>
                </a:lnTo>
                <a:lnTo>
                  <a:pt x="29127" y="8099"/>
                </a:lnTo>
                <a:lnTo>
                  <a:pt x="29010" y="8236"/>
                </a:lnTo>
                <a:lnTo>
                  <a:pt x="28893" y="8352"/>
                </a:lnTo>
                <a:lnTo>
                  <a:pt x="28796" y="8489"/>
                </a:lnTo>
                <a:lnTo>
                  <a:pt x="28698" y="8644"/>
                </a:lnTo>
                <a:lnTo>
                  <a:pt x="28620" y="8800"/>
                </a:lnTo>
                <a:lnTo>
                  <a:pt x="28562" y="8956"/>
                </a:lnTo>
                <a:lnTo>
                  <a:pt x="28523" y="9112"/>
                </a:lnTo>
                <a:lnTo>
                  <a:pt x="28484" y="9287"/>
                </a:lnTo>
                <a:lnTo>
                  <a:pt x="28445" y="9151"/>
                </a:lnTo>
                <a:lnTo>
                  <a:pt x="28406" y="9014"/>
                </a:lnTo>
                <a:lnTo>
                  <a:pt x="28289" y="8761"/>
                </a:lnTo>
                <a:lnTo>
                  <a:pt x="28114" y="8528"/>
                </a:lnTo>
                <a:lnTo>
                  <a:pt x="27920" y="8314"/>
                </a:lnTo>
                <a:lnTo>
                  <a:pt x="27705" y="8138"/>
                </a:lnTo>
                <a:lnTo>
                  <a:pt x="27452" y="8002"/>
                </a:lnTo>
                <a:lnTo>
                  <a:pt x="27199" y="7885"/>
                </a:lnTo>
                <a:lnTo>
                  <a:pt x="27063" y="7866"/>
                </a:lnTo>
                <a:lnTo>
                  <a:pt x="26907" y="7846"/>
                </a:lnTo>
                <a:lnTo>
                  <a:pt x="26771" y="7827"/>
                </a:lnTo>
                <a:lnTo>
                  <a:pt x="26635" y="7827"/>
                </a:lnTo>
                <a:lnTo>
                  <a:pt x="26342" y="7885"/>
                </a:lnTo>
                <a:lnTo>
                  <a:pt x="26070" y="7963"/>
                </a:lnTo>
                <a:lnTo>
                  <a:pt x="25817" y="8080"/>
                </a:lnTo>
                <a:lnTo>
                  <a:pt x="25583" y="8255"/>
                </a:lnTo>
                <a:lnTo>
                  <a:pt x="25388" y="8450"/>
                </a:lnTo>
                <a:lnTo>
                  <a:pt x="25213" y="8664"/>
                </a:lnTo>
                <a:lnTo>
                  <a:pt x="25135" y="8800"/>
                </a:lnTo>
                <a:lnTo>
                  <a:pt x="25077" y="8917"/>
                </a:lnTo>
                <a:lnTo>
                  <a:pt x="25116" y="8606"/>
                </a:lnTo>
                <a:lnTo>
                  <a:pt x="25135" y="8275"/>
                </a:lnTo>
                <a:lnTo>
                  <a:pt x="25135" y="7944"/>
                </a:lnTo>
                <a:lnTo>
                  <a:pt x="25116" y="7632"/>
                </a:lnTo>
                <a:lnTo>
                  <a:pt x="25077" y="7301"/>
                </a:lnTo>
                <a:lnTo>
                  <a:pt x="25019" y="6990"/>
                </a:lnTo>
                <a:lnTo>
                  <a:pt x="24941" y="6659"/>
                </a:lnTo>
                <a:lnTo>
                  <a:pt x="24863" y="6347"/>
                </a:lnTo>
                <a:lnTo>
                  <a:pt x="24746" y="6055"/>
                </a:lnTo>
                <a:lnTo>
                  <a:pt x="24629" y="5744"/>
                </a:lnTo>
                <a:lnTo>
                  <a:pt x="24493" y="5451"/>
                </a:lnTo>
                <a:lnTo>
                  <a:pt x="24337" y="5159"/>
                </a:lnTo>
                <a:lnTo>
                  <a:pt x="24181" y="4867"/>
                </a:lnTo>
                <a:lnTo>
                  <a:pt x="24006" y="4595"/>
                </a:lnTo>
                <a:lnTo>
                  <a:pt x="23811" y="4322"/>
                </a:lnTo>
                <a:lnTo>
                  <a:pt x="23617" y="4050"/>
                </a:lnTo>
                <a:lnTo>
                  <a:pt x="23403" y="3816"/>
                </a:lnTo>
                <a:lnTo>
                  <a:pt x="23188" y="3563"/>
                </a:lnTo>
                <a:lnTo>
                  <a:pt x="22955" y="3329"/>
                </a:lnTo>
                <a:lnTo>
                  <a:pt x="22721" y="3115"/>
                </a:lnTo>
                <a:lnTo>
                  <a:pt x="22234" y="2687"/>
                </a:lnTo>
                <a:lnTo>
                  <a:pt x="21728" y="2278"/>
                </a:lnTo>
                <a:lnTo>
                  <a:pt x="21183" y="1908"/>
                </a:lnTo>
                <a:lnTo>
                  <a:pt x="20618" y="1577"/>
                </a:lnTo>
                <a:lnTo>
                  <a:pt x="20054" y="1246"/>
                </a:lnTo>
                <a:lnTo>
                  <a:pt x="19470" y="954"/>
                </a:lnTo>
                <a:lnTo>
                  <a:pt x="18944" y="720"/>
                </a:lnTo>
                <a:lnTo>
                  <a:pt x="18438" y="506"/>
                </a:lnTo>
                <a:lnTo>
                  <a:pt x="17893" y="331"/>
                </a:lnTo>
                <a:lnTo>
                  <a:pt x="17367" y="175"/>
                </a:lnTo>
                <a:lnTo>
                  <a:pt x="16822" y="78"/>
                </a:lnTo>
                <a:lnTo>
                  <a:pt x="16549" y="39"/>
                </a:lnTo>
                <a:lnTo>
                  <a:pt x="16277" y="0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6" name="Google Shape;1586;p7"/>
          <p:cNvGrpSpPr/>
          <p:nvPr/>
        </p:nvGrpSpPr>
        <p:grpSpPr>
          <a:xfrm>
            <a:off x="6982440" y="922014"/>
            <a:ext cx="847117" cy="366291"/>
            <a:chOff x="4466075" y="2488725"/>
            <a:chExt cx="2265625" cy="979650"/>
          </a:xfrm>
        </p:grpSpPr>
        <p:sp>
          <p:nvSpPr>
            <p:cNvPr id="1587" name="Google Shape;1587;p7"/>
            <p:cNvSpPr/>
            <p:nvPr/>
          </p:nvSpPr>
          <p:spPr>
            <a:xfrm>
              <a:off x="4466075" y="2488725"/>
              <a:ext cx="2265625" cy="979650"/>
            </a:xfrm>
            <a:custGeom>
              <a:avLst/>
              <a:gdLst/>
              <a:ahLst/>
              <a:cxnLst/>
              <a:rect l="l" t="t" r="r" b="b"/>
              <a:pathLst>
                <a:path w="90625" h="39186" extrusionOk="0">
                  <a:moveTo>
                    <a:pt x="45575" y="1"/>
                  </a:moveTo>
                  <a:lnTo>
                    <a:pt x="44551" y="26"/>
                  </a:lnTo>
                  <a:lnTo>
                    <a:pt x="43553" y="100"/>
                  </a:lnTo>
                  <a:lnTo>
                    <a:pt x="42555" y="225"/>
                  </a:lnTo>
                  <a:lnTo>
                    <a:pt x="41581" y="400"/>
                  </a:lnTo>
                  <a:lnTo>
                    <a:pt x="40608" y="600"/>
                  </a:lnTo>
                  <a:lnTo>
                    <a:pt x="39684" y="849"/>
                  </a:lnTo>
                  <a:lnTo>
                    <a:pt x="38761" y="1149"/>
                  </a:lnTo>
                  <a:lnTo>
                    <a:pt x="37862" y="1498"/>
                  </a:lnTo>
                  <a:lnTo>
                    <a:pt x="36964" y="1873"/>
                  </a:lnTo>
                  <a:lnTo>
                    <a:pt x="36115" y="2272"/>
                  </a:lnTo>
                  <a:lnTo>
                    <a:pt x="35267" y="2746"/>
                  </a:lnTo>
                  <a:lnTo>
                    <a:pt x="34443" y="3220"/>
                  </a:lnTo>
                  <a:lnTo>
                    <a:pt x="33669" y="3744"/>
                  </a:lnTo>
                  <a:lnTo>
                    <a:pt x="32896" y="4318"/>
                  </a:lnTo>
                  <a:lnTo>
                    <a:pt x="32147" y="4917"/>
                  </a:lnTo>
                  <a:lnTo>
                    <a:pt x="31448" y="5541"/>
                  </a:lnTo>
                  <a:lnTo>
                    <a:pt x="30774" y="6190"/>
                  </a:lnTo>
                  <a:lnTo>
                    <a:pt x="30125" y="6889"/>
                  </a:lnTo>
                  <a:lnTo>
                    <a:pt x="29501" y="7613"/>
                  </a:lnTo>
                  <a:lnTo>
                    <a:pt x="28902" y="8337"/>
                  </a:lnTo>
                  <a:lnTo>
                    <a:pt x="28353" y="9110"/>
                  </a:lnTo>
                  <a:lnTo>
                    <a:pt x="27829" y="9909"/>
                  </a:lnTo>
                  <a:lnTo>
                    <a:pt x="27355" y="10733"/>
                  </a:lnTo>
                  <a:lnTo>
                    <a:pt x="26906" y="11581"/>
                  </a:lnTo>
                  <a:lnTo>
                    <a:pt x="26506" y="12455"/>
                  </a:lnTo>
                  <a:lnTo>
                    <a:pt x="26132" y="13353"/>
                  </a:lnTo>
                  <a:lnTo>
                    <a:pt x="25808" y="14252"/>
                  </a:lnTo>
                  <a:lnTo>
                    <a:pt x="25533" y="15175"/>
                  </a:lnTo>
                  <a:lnTo>
                    <a:pt x="25283" y="16124"/>
                  </a:lnTo>
                  <a:lnTo>
                    <a:pt x="25084" y="17097"/>
                  </a:lnTo>
                  <a:lnTo>
                    <a:pt x="24934" y="18070"/>
                  </a:lnTo>
                  <a:lnTo>
                    <a:pt x="24834" y="19069"/>
                  </a:lnTo>
                  <a:lnTo>
                    <a:pt x="24460" y="18819"/>
                  </a:lnTo>
                  <a:lnTo>
                    <a:pt x="24060" y="18570"/>
                  </a:lnTo>
                  <a:lnTo>
                    <a:pt x="23661" y="18345"/>
                  </a:lnTo>
                  <a:lnTo>
                    <a:pt x="23262" y="18145"/>
                  </a:lnTo>
                  <a:lnTo>
                    <a:pt x="22837" y="17946"/>
                  </a:lnTo>
                  <a:lnTo>
                    <a:pt x="22413" y="17771"/>
                  </a:lnTo>
                  <a:lnTo>
                    <a:pt x="21989" y="17596"/>
                  </a:lnTo>
                  <a:lnTo>
                    <a:pt x="21540" y="17447"/>
                  </a:lnTo>
                  <a:lnTo>
                    <a:pt x="21090" y="17322"/>
                  </a:lnTo>
                  <a:lnTo>
                    <a:pt x="20641" y="17197"/>
                  </a:lnTo>
                  <a:lnTo>
                    <a:pt x="20192" y="17097"/>
                  </a:lnTo>
                  <a:lnTo>
                    <a:pt x="19718" y="17022"/>
                  </a:lnTo>
                  <a:lnTo>
                    <a:pt x="19244" y="16947"/>
                  </a:lnTo>
                  <a:lnTo>
                    <a:pt x="18769" y="16897"/>
                  </a:lnTo>
                  <a:lnTo>
                    <a:pt x="18295" y="16872"/>
                  </a:lnTo>
                  <a:lnTo>
                    <a:pt x="17796" y="16872"/>
                  </a:lnTo>
                  <a:lnTo>
                    <a:pt x="17147" y="16897"/>
                  </a:lnTo>
                  <a:lnTo>
                    <a:pt x="16523" y="16922"/>
                  </a:lnTo>
                  <a:lnTo>
                    <a:pt x="15899" y="17022"/>
                  </a:lnTo>
                  <a:lnTo>
                    <a:pt x="15300" y="17122"/>
                  </a:lnTo>
                  <a:lnTo>
                    <a:pt x="14701" y="17272"/>
                  </a:lnTo>
                  <a:lnTo>
                    <a:pt x="14102" y="17422"/>
                  </a:lnTo>
                  <a:lnTo>
                    <a:pt x="13528" y="17621"/>
                  </a:lnTo>
                  <a:lnTo>
                    <a:pt x="12979" y="17846"/>
                  </a:lnTo>
                  <a:lnTo>
                    <a:pt x="12430" y="18095"/>
                  </a:lnTo>
                  <a:lnTo>
                    <a:pt x="11881" y="18370"/>
                  </a:lnTo>
                  <a:lnTo>
                    <a:pt x="11382" y="18669"/>
                  </a:lnTo>
                  <a:lnTo>
                    <a:pt x="10858" y="18994"/>
                  </a:lnTo>
                  <a:lnTo>
                    <a:pt x="10383" y="19343"/>
                  </a:lnTo>
                  <a:lnTo>
                    <a:pt x="9909" y="19693"/>
                  </a:lnTo>
                  <a:lnTo>
                    <a:pt x="9460" y="20092"/>
                  </a:lnTo>
                  <a:lnTo>
                    <a:pt x="9036" y="20491"/>
                  </a:lnTo>
                  <a:lnTo>
                    <a:pt x="8611" y="20941"/>
                  </a:lnTo>
                  <a:lnTo>
                    <a:pt x="8237" y="21390"/>
                  </a:lnTo>
                  <a:lnTo>
                    <a:pt x="7863" y="21839"/>
                  </a:lnTo>
                  <a:lnTo>
                    <a:pt x="7513" y="22338"/>
                  </a:lnTo>
                  <a:lnTo>
                    <a:pt x="7189" y="22837"/>
                  </a:lnTo>
                  <a:lnTo>
                    <a:pt x="6889" y="23362"/>
                  </a:lnTo>
                  <a:lnTo>
                    <a:pt x="6615" y="23886"/>
                  </a:lnTo>
                  <a:lnTo>
                    <a:pt x="6365" y="24435"/>
                  </a:lnTo>
                  <a:lnTo>
                    <a:pt x="6165" y="25009"/>
                  </a:lnTo>
                  <a:lnTo>
                    <a:pt x="5966" y="25583"/>
                  </a:lnTo>
                  <a:lnTo>
                    <a:pt x="5791" y="26157"/>
                  </a:lnTo>
                  <a:lnTo>
                    <a:pt x="5666" y="26756"/>
                  </a:lnTo>
                  <a:lnTo>
                    <a:pt x="5541" y="27380"/>
                  </a:lnTo>
                  <a:lnTo>
                    <a:pt x="5467" y="28004"/>
                  </a:lnTo>
                  <a:lnTo>
                    <a:pt x="5417" y="28628"/>
                  </a:lnTo>
                  <a:lnTo>
                    <a:pt x="5392" y="29277"/>
                  </a:lnTo>
                  <a:lnTo>
                    <a:pt x="5417" y="29726"/>
                  </a:lnTo>
                  <a:lnTo>
                    <a:pt x="5442" y="30175"/>
                  </a:lnTo>
                  <a:lnTo>
                    <a:pt x="5467" y="30649"/>
                  </a:lnTo>
                  <a:lnTo>
                    <a:pt x="5541" y="31099"/>
                  </a:lnTo>
                  <a:lnTo>
                    <a:pt x="5616" y="31523"/>
                  </a:lnTo>
                  <a:lnTo>
                    <a:pt x="5691" y="31972"/>
                  </a:lnTo>
                  <a:lnTo>
                    <a:pt x="5816" y="32397"/>
                  </a:lnTo>
                  <a:lnTo>
                    <a:pt x="5916" y="32821"/>
                  </a:lnTo>
                  <a:lnTo>
                    <a:pt x="6066" y="33245"/>
                  </a:lnTo>
                  <a:lnTo>
                    <a:pt x="6215" y="33669"/>
                  </a:lnTo>
                  <a:lnTo>
                    <a:pt x="6365" y="34069"/>
                  </a:lnTo>
                  <a:lnTo>
                    <a:pt x="6540" y="34468"/>
                  </a:lnTo>
                  <a:lnTo>
                    <a:pt x="6739" y="34842"/>
                  </a:lnTo>
                  <a:lnTo>
                    <a:pt x="6939" y="35242"/>
                  </a:lnTo>
                  <a:lnTo>
                    <a:pt x="7164" y="35616"/>
                  </a:lnTo>
                  <a:lnTo>
                    <a:pt x="7388" y="35991"/>
                  </a:lnTo>
                  <a:lnTo>
                    <a:pt x="6789" y="36090"/>
                  </a:lnTo>
                  <a:lnTo>
                    <a:pt x="6215" y="36190"/>
                  </a:lnTo>
                  <a:lnTo>
                    <a:pt x="5666" y="36340"/>
                  </a:lnTo>
                  <a:lnTo>
                    <a:pt x="5117" y="36465"/>
                  </a:lnTo>
                  <a:lnTo>
                    <a:pt x="4593" y="36639"/>
                  </a:lnTo>
                  <a:lnTo>
                    <a:pt x="4069" y="36814"/>
                  </a:lnTo>
                  <a:lnTo>
                    <a:pt x="3570" y="36989"/>
                  </a:lnTo>
                  <a:lnTo>
                    <a:pt x="3095" y="37189"/>
                  </a:lnTo>
                  <a:lnTo>
                    <a:pt x="2621" y="37413"/>
                  </a:lnTo>
                  <a:lnTo>
                    <a:pt x="2172" y="37613"/>
                  </a:lnTo>
                  <a:lnTo>
                    <a:pt x="1773" y="37862"/>
                  </a:lnTo>
                  <a:lnTo>
                    <a:pt x="1373" y="38112"/>
                  </a:lnTo>
                  <a:lnTo>
                    <a:pt x="974" y="38362"/>
                  </a:lnTo>
                  <a:lnTo>
                    <a:pt x="625" y="38611"/>
                  </a:lnTo>
                  <a:lnTo>
                    <a:pt x="300" y="38886"/>
                  </a:lnTo>
                  <a:lnTo>
                    <a:pt x="1" y="39185"/>
                  </a:lnTo>
                  <a:lnTo>
                    <a:pt x="90624" y="39185"/>
                  </a:lnTo>
                  <a:lnTo>
                    <a:pt x="90400" y="38961"/>
                  </a:lnTo>
                  <a:lnTo>
                    <a:pt x="90150" y="38736"/>
                  </a:lnTo>
                  <a:lnTo>
                    <a:pt x="89875" y="38511"/>
                  </a:lnTo>
                  <a:lnTo>
                    <a:pt x="89576" y="38287"/>
                  </a:lnTo>
                  <a:lnTo>
                    <a:pt x="88927" y="37887"/>
                  </a:lnTo>
                  <a:lnTo>
                    <a:pt x="88203" y="37488"/>
                  </a:lnTo>
                  <a:lnTo>
                    <a:pt x="87405" y="37114"/>
                  </a:lnTo>
                  <a:lnTo>
                    <a:pt x="86556" y="36764"/>
                  </a:lnTo>
                  <a:lnTo>
                    <a:pt x="85608" y="36415"/>
                  </a:lnTo>
                  <a:lnTo>
                    <a:pt x="84634" y="36115"/>
                  </a:lnTo>
                  <a:lnTo>
                    <a:pt x="84709" y="35292"/>
                  </a:lnTo>
                  <a:lnTo>
                    <a:pt x="84734" y="34468"/>
                  </a:lnTo>
                  <a:lnTo>
                    <a:pt x="84709" y="33744"/>
                  </a:lnTo>
                  <a:lnTo>
                    <a:pt x="84659" y="33020"/>
                  </a:lnTo>
                  <a:lnTo>
                    <a:pt x="84559" y="32322"/>
                  </a:lnTo>
                  <a:lnTo>
                    <a:pt x="84435" y="31623"/>
                  </a:lnTo>
                  <a:lnTo>
                    <a:pt x="84285" y="30949"/>
                  </a:lnTo>
                  <a:lnTo>
                    <a:pt x="84085" y="30275"/>
                  </a:lnTo>
                  <a:lnTo>
                    <a:pt x="83885" y="29601"/>
                  </a:lnTo>
                  <a:lnTo>
                    <a:pt x="83611" y="28977"/>
                  </a:lnTo>
                  <a:lnTo>
                    <a:pt x="83336" y="28353"/>
                  </a:lnTo>
                  <a:lnTo>
                    <a:pt x="83037" y="27729"/>
                  </a:lnTo>
                  <a:lnTo>
                    <a:pt x="82687" y="27155"/>
                  </a:lnTo>
                  <a:lnTo>
                    <a:pt x="82313" y="26581"/>
                  </a:lnTo>
                  <a:lnTo>
                    <a:pt x="81914" y="26007"/>
                  </a:lnTo>
                  <a:lnTo>
                    <a:pt x="81514" y="25483"/>
                  </a:lnTo>
                  <a:lnTo>
                    <a:pt x="81065" y="24959"/>
                  </a:lnTo>
                  <a:lnTo>
                    <a:pt x="80591" y="24485"/>
                  </a:lnTo>
                  <a:lnTo>
                    <a:pt x="80092" y="24011"/>
                  </a:lnTo>
                  <a:lnTo>
                    <a:pt x="79593" y="23561"/>
                  </a:lnTo>
                  <a:lnTo>
                    <a:pt x="79044" y="23137"/>
                  </a:lnTo>
                  <a:lnTo>
                    <a:pt x="78494" y="22763"/>
                  </a:lnTo>
                  <a:lnTo>
                    <a:pt x="77920" y="22388"/>
                  </a:lnTo>
                  <a:lnTo>
                    <a:pt x="77346" y="22039"/>
                  </a:lnTo>
                  <a:lnTo>
                    <a:pt x="76722" y="21739"/>
                  </a:lnTo>
                  <a:lnTo>
                    <a:pt x="76098" y="21440"/>
                  </a:lnTo>
                  <a:lnTo>
                    <a:pt x="75450" y="21190"/>
                  </a:lnTo>
                  <a:lnTo>
                    <a:pt x="74801" y="20966"/>
                  </a:lnTo>
                  <a:lnTo>
                    <a:pt x="74127" y="20791"/>
                  </a:lnTo>
                  <a:lnTo>
                    <a:pt x="73453" y="20616"/>
                  </a:lnTo>
                  <a:lnTo>
                    <a:pt x="72754" y="20491"/>
                  </a:lnTo>
                  <a:lnTo>
                    <a:pt x="72055" y="20417"/>
                  </a:lnTo>
                  <a:lnTo>
                    <a:pt x="71331" y="20367"/>
                  </a:lnTo>
                  <a:lnTo>
                    <a:pt x="70608" y="20342"/>
                  </a:lnTo>
                  <a:lnTo>
                    <a:pt x="70059" y="20342"/>
                  </a:lnTo>
                  <a:lnTo>
                    <a:pt x="69510" y="20392"/>
                  </a:lnTo>
                  <a:lnTo>
                    <a:pt x="68960" y="20441"/>
                  </a:lnTo>
                  <a:lnTo>
                    <a:pt x="68436" y="20516"/>
                  </a:lnTo>
                  <a:lnTo>
                    <a:pt x="67912" y="20591"/>
                  </a:lnTo>
                  <a:lnTo>
                    <a:pt x="67388" y="20716"/>
                  </a:lnTo>
                  <a:lnTo>
                    <a:pt x="66889" y="20841"/>
                  </a:lnTo>
                  <a:lnTo>
                    <a:pt x="66390" y="20991"/>
                  </a:lnTo>
                  <a:lnTo>
                    <a:pt x="66390" y="20841"/>
                  </a:lnTo>
                  <a:lnTo>
                    <a:pt x="66365" y="19768"/>
                  </a:lnTo>
                  <a:lnTo>
                    <a:pt x="66290" y="18694"/>
                  </a:lnTo>
                  <a:lnTo>
                    <a:pt x="66140" y="17671"/>
                  </a:lnTo>
                  <a:lnTo>
                    <a:pt x="65965" y="16648"/>
                  </a:lnTo>
                  <a:lnTo>
                    <a:pt x="65741" y="15625"/>
                  </a:lnTo>
                  <a:lnTo>
                    <a:pt x="65441" y="14651"/>
                  </a:lnTo>
                  <a:lnTo>
                    <a:pt x="65117" y="13678"/>
                  </a:lnTo>
                  <a:lnTo>
                    <a:pt x="64742" y="12729"/>
                  </a:lnTo>
                  <a:lnTo>
                    <a:pt x="64343" y="11806"/>
                  </a:lnTo>
                  <a:lnTo>
                    <a:pt x="63869" y="10907"/>
                  </a:lnTo>
                  <a:lnTo>
                    <a:pt x="63370" y="10034"/>
                  </a:lnTo>
                  <a:lnTo>
                    <a:pt x="62821" y="9185"/>
                  </a:lnTo>
                  <a:lnTo>
                    <a:pt x="62247" y="8387"/>
                  </a:lnTo>
                  <a:lnTo>
                    <a:pt x="61623" y="7588"/>
                  </a:lnTo>
                  <a:lnTo>
                    <a:pt x="60974" y="6839"/>
                  </a:lnTo>
                  <a:lnTo>
                    <a:pt x="60275" y="6115"/>
                  </a:lnTo>
                  <a:lnTo>
                    <a:pt x="59576" y="5417"/>
                  </a:lnTo>
                  <a:lnTo>
                    <a:pt x="58802" y="4768"/>
                  </a:lnTo>
                  <a:lnTo>
                    <a:pt x="58029" y="4144"/>
                  </a:lnTo>
                  <a:lnTo>
                    <a:pt x="57205" y="3570"/>
                  </a:lnTo>
                  <a:lnTo>
                    <a:pt x="56356" y="3021"/>
                  </a:lnTo>
                  <a:lnTo>
                    <a:pt x="55483" y="2521"/>
                  </a:lnTo>
                  <a:lnTo>
                    <a:pt x="54584" y="2072"/>
                  </a:lnTo>
                  <a:lnTo>
                    <a:pt x="53661" y="1648"/>
                  </a:lnTo>
                  <a:lnTo>
                    <a:pt x="52713" y="1274"/>
                  </a:lnTo>
                  <a:lnTo>
                    <a:pt x="51764" y="949"/>
                  </a:lnTo>
                  <a:lnTo>
                    <a:pt x="50766" y="675"/>
                  </a:lnTo>
                  <a:lnTo>
                    <a:pt x="49767" y="425"/>
                  </a:lnTo>
                  <a:lnTo>
                    <a:pt x="48744" y="250"/>
                  </a:lnTo>
                  <a:lnTo>
                    <a:pt x="47696" y="125"/>
                  </a:lnTo>
                  <a:lnTo>
                    <a:pt x="46623" y="51"/>
                  </a:lnTo>
                  <a:lnTo>
                    <a:pt x="45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4466075" y="2987900"/>
              <a:ext cx="2265625" cy="480475"/>
            </a:xfrm>
            <a:custGeom>
              <a:avLst/>
              <a:gdLst/>
              <a:ahLst/>
              <a:cxnLst/>
              <a:rect l="l" t="t" r="r" b="b"/>
              <a:pathLst>
                <a:path w="90625" h="19219" extrusionOk="0">
                  <a:moveTo>
                    <a:pt x="9635" y="0"/>
                  </a:moveTo>
                  <a:lnTo>
                    <a:pt x="9160" y="425"/>
                  </a:lnTo>
                  <a:lnTo>
                    <a:pt x="8711" y="899"/>
                  </a:lnTo>
                  <a:lnTo>
                    <a:pt x="8287" y="1373"/>
                  </a:lnTo>
                  <a:lnTo>
                    <a:pt x="7887" y="1872"/>
                  </a:lnTo>
                  <a:lnTo>
                    <a:pt x="7513" y="2396"/>
                  </a:lnTo>
                  <a:lnTo>
                    <a:pt x="7164" y="2945"/>
                  </a:lnTo>
                  <a:lnTo>
                    <a:pt x="6839" y="3519"/>
                  </a:lnTo>
                  <a:lnTo>
                    <a:pt x="6540" y="4093"/>
                  </a:lnTo>
                  <a:lnTo>
                    <a:pt x="6290" y="4692"/>
                  </a:lnTo>
                  <a:lnTo>
                    <a:pt x="6066" y="5316"/>
                  </a:lnTo>
                  <a:lnTo>
                    <a:pt x="5866" y="5940"/>
                  </a:lnTo>
                  <a:lnTo>
                    <a:pt x="5691" y="6589"/>
                  </a:lnTo>
                  <a:lnTo>
                    <a:pt x="5566" y="7263"/>
                  </a:lnTo>
                  <a:lnTo>
                    <a:pt x="5467" y="7937"/>
                  </a:lnTo>
                  <a:lnTo>
                    <a:pt x="5417" y="8611"/>
                  </a:lnTo>
                  <a:lnTo>
                    <a:pt x="5392" y="9310"/>
                  </a:lnTo>
                  <a:lnTo>
                    <a:pt x="5417" y="9759"/>
                  </a:lnTo>
                  <a:lnTo>
                    <a:pt x="5442" y="10208"/>
                  </a:lnTo>
                  <a:lnTo>
                    <a:pt x="5467" y="10682"/>
                  </a:lnTo>
                  <a:lnTo>
                    <a:pt x="5541" y="11132"/>
                  </a:lnTo>
                  <a:lnTo>
                    <a:pt x="5616" y="11556"/>
                  </a:lnTo>
                  <a:lnTo>
                    <a:pt x="5691" y="12005"/>
                  </a:lnTo>
                  <a:lnTo>
                    <a:pt x="5816" y="12430"/>
                  </a:lnTo>
                  <a:lnTo>
                    <a:pt x="5916" y="12854"/>
                  </a:lnTo>
                  <a:lnTo>
                    <a:pt x="6066" y="13278"/>
                  </a:lnTo>
                  <a:lnTo>
                    <a:pt x="6215" y="13702"/>
                  </a:lnTo>
                  <a:lnTo>
                    <a:pt x="6365" y="14102"/>
                  </a:lnTo>
                  <a:lnTo>
                    <a:pt x="6540" y="14501"/>
                  </a:lnTo>
                  <a:lnTo>
                    <a:pt x="6739" y="14875"/>
                  </a:lnTo>
                  <a:lnTo>
                    <a:pt x="6939" y="15275"/>
                  </a:lnTo>
                  <a:lnTo>
                    <a:pt x="7164" y="15649"/>
                  </a:lnTo>
                  <a:lnTo>
                    <a:pt x="7388" y="16024"/>
                  </a:lnTo>
                  <a:lnTo>
                    <a:pt x="6789" y="16123"/>
                  </a:lnTo>
                  <a:lnTo>
                    <a:pt x="6215" y="16223"/>
                  </a:lnTo>
                  <a:lnTo>
                    <a:pt x="5666" y="16373"/>
                  </a:lnTo>
                  <a:lnTo>
                    <a:pt x="5117" y="16498"/>
                  </a:lnTo>
                  <a:lnTo>
                    <a:pt x="4593" y="16672"/>
                  </a:lnTo>
                  <a:lnTo>
                    <a:pt x="4069" y="16847"/>
                  </a:lnTo>
                  <a:lnTo>
                    <a:pt x="3570" y="17022"/>
                  </a:lnTo>
                  <a:lnTo>
                    <a:pt x="3095" y="17222"/>
                  </a:lnTo>
                  <a:lnTo>
                    <a:pt x="2621" y="17446"/>
                  </a:lnTo>
                  <a:lnTo>
                    <a:pt x="2172" y="17646"/>
                  </a:lnTo>
                  <a:lnTo>
                    <a:pt x="1773" y="17895"/>
                  </a:lnTo>
                  <a:lnTo>
                    <a:pt x="1373" y="18145"/>
                  </a:lnTo>
                  <a:lnTo>
                    <a:pt x="974" y="18395"/>
                  </a:lnTo>
                  <a:lnTo>
                    <a:pt x="625" y="18644"/>
                  </a:lnTo>
                  <a:lnTo>
                    <a:pt x="300" y="18919"/>
                  </a:lnTo>
                  <a:lnTo>
                    <a:pt x="1" y="19218"/>
                  </a:lnTo>
                  <a:lnTo>
                    <a:pt x="90624" y="19218"/>
                  </a:lnTo>
                  <a:lnTo>
                    <a:pt x="90400" y="18994"/>
                  </a:lnTo>
                  <a:lnTo>
                    <a:pt x="90150" y="18769"/>
                  </a:lnTo>
                  <a:lnTo>
                    <a:pt x="89875" y="18544"/>
                  </a:lnTo>
                  <a:lnTo>
                    <a:pt x="89576" y="18320"/>
                  </a:lnTo>
                  <a:lnTo>
                    <a:pt x="88927" y="17920"/>
                  </a:lnTo>
                  <a:lnTo>
                    <a:pt x="88203" y="17521"/>
                  </a:lnTo>
                  <a:lnTo>
                    <a:pt x="87405" y="17147"/>
                  </a:lnTo>
                  <a:lnTo>
                    <a:pt x="86556" y="16797"/>
                  </a:lnTo>
                  <a:lnTo>
                    <a:pt x="85608" y="16448"/>
                  </a:lnTo>
                  <a:lnTo>
                    <a:pt x="84634" y="16148"/>
                  </a:lnTo>
                  <a:lnTo>
                    <a:pt x="84709" y="15325"/>
                  </a:lnTo>
                  <a:lnTo>
                    <a:pt x="84734" y="14501"/>
                  </a:lnTo>
                  <a:lnTo>
                    <a:pt x="84709" y="13752"/>
                  </a:lnTo>
                  <a:lnTo>
                    <a:pt x="84659" y="13029"/>
                  </a:lnTo>
                  <a:lnTo>
                    <a:pt x="84559" y="12305"/>
                  </a:lnTo>
                  <a:lnTo>
                    <a:pt x="84435" y="11606"/>
                  </a:lnTo>
                  <a:lnTo>
                    <a:pt x="84260" y="10907"/>
                  </a:lnTo>
                  <a:lnTo>
                    <a:pt x="84085" y="10233"/>
                  </a:lnTo>
                  <a:lnTo>
                    <a:pt x="83836" y="9559"/>
                  </a:lnTo>
                  <a:lnTo>
                    <a:pt x="83586" y="8910"/>
                  </a:lnTo>
                  <a:lnTo>
                    <a:pt x="83286" y="8286"/>
                  </a:lnTo>
                  <a:lnTo>
                    <a:pt x="82962" y="7662"/>
                  </a:lnTo>
                  <a:lnTo>
                    <a:pt x="82613" y="7063"/>
                  </a:lnTo>
                  <a:lnTo>
                    <a:pt x="82238" y="6489"/>
                  </a:lnTo>
                  <a:lnTo>
                    <a:pt x="81839" y="5940"/>
                  </a:lnTo>
                  <a:lnTo>
                    <a:pt x="81390" y="5391"/>
                  </a:lnTo>
                  <a:lnTo>
                    <a:pt x="80940" y="4867"/>
                  </a:lnTo>
                  <a:lnTo>
                    <a:pt x="80466" y="4393"/>
                  </a:lnTo>
                  <a:lnTo>
                    <a:pt x="80416" y="4967"/>
                  </a:lnTo>
                  <a:lnTo>
                    <a:pt x="80366" y="5516"/>
                  </a:lnTo>
                  <a:lnTo>
                    <a:pt x="80291" y="6090"/>
                  </a:lnTo>
                  <a:lnTo>
                    <a:pt x="80167" y="6639"/>
                  </a:lnTo>
                  <a:lnTo>
                    <a:pt x="80017" y="7188"/>
                  </a:lnTo>
                  <a:lnTo>
                    <a:pt x="79867" y="7712"/>
                  </a:lnTo>
                  <a:lnTo>
                    <a:pt x="79692" y="8237"/>
                  </a:lnTo>
                  <a:lnTo>
                    <a:pt x="79468" y="8736"/>
                  </a:lnTo>
                  <a:lnTo>
                    <a:pt x="79243" y="9235"/>
                  </a:lnTo>
                  <a:lnTo>
                    <a:pt x="78994" y="9709"/>
                  </a:lnTo>
                  <a:lnTo>
                    <a:pt x="78719" y="10183"/>
                  </a:lnTo>
                  <a:lnTo>
                    <a:pt x="78420" y="10633"/>
                  </a:lnTo>
                  <a:lnTo>
                    <a:pt x="78095" y="11057"/>
                  </a:lnTo>
                  <a:lnTo>
                    <a:pt x="77771" y="11481"/>
                  </a:lnTo>
                  <a:lnTo>
                    <a:pt x="77396" y="11880"/>
                  </a:lnTo>
                  <a:lnTo>
                    <a:pt x="77022" y="12280"/>
                  </a:lnTo>
                  <a:lnTo>
                    <a:pt x="76648" y="12629"/>
                  </a:lnTo>
                  <a:lnTo>
                    <a:pt x="76248" y="12979"/>
                  </a:lnTo>
                  <a:lnTo>
                    <a:pt x="75824" y="13328"/>
                  </a:lnTo>
                  <a:lnTo>
                    <a:pt x="75375" y="13628"/>
                  </a:lnTo>
                  <a:lnTo>
                    <a:pt x="74925" y="13927"/>
                  </a:lnTo>
                  <a:lnTo>
                    <a:pt x="74451" y="14177"/>
                  </a:lnTo>
                  <a:lnTo>
                    <a:pt x="73977" y="14426"/>
                  </a:lnTo>
                  <a:lnTo>
                    <a:pt x="73478" y="14651"/>
                  </a:lnTo>
                  <a:lnTo>
                    <a:pt x="72979" y="14850"/>
                  </a:lnTo>
                  <a:lnTo>
                    <a:pt x="72480" y="15025"/>
                  </a:lnTo>
                  <a:lnTo>
                    <a:pt x="71930" y="15175"/>
                  </a:lnTo>
                  <a:lnTo>
                    <a:pt x="71406" y="15300"/>
                  </a:lnTo>
                  <a:lnTo>
                    <a:pt x="70857" y="15400"/>
                  </a:lnTo>
                  <a:lnTo>
                    <a:pt x="70308" y="15474"/>
                  </a:lnTo>
                  <a:lnTo>
                    <a:pt x="69734" y="15499"/>
                  </a:lnTo>
                  <a:lnTo>
                    <a:pt x="69185" y="15524"/>
                  </a:lnTo>
                  <a:lnTo>
                    <a:pt x="68361" y="15499"/>
                  </a:lnTo>
                  <a:lnTo>
                    <a:pt x="67588" y="15400"/>
                  </a:lnTo>
                  <a:lnTo>
                    <a:pt x="66814" y="15275"/>
                  </a:lnTo>
                  <a:lnTo>
                    <a:pt x="66065" y="15075"/>
                  </a:lnTo>
                  <a:lnTo>
                    <a:pt x="65341" y="14850"/>
                  </a:lnTo>
                  <a:lnTo>
                    <a:pt x="64643" y="14551"/>
                  </a:lnTo>
                  <a:lnTo>
                    <a:pt x="63944" y="14227"/>
                  </a:lnTo>
                  <a:lnTo>
                    <a:pt x="63295" y="13852"/>
                  </a:lnTo>
                  <a:lnTo>
                    <a:pt x="62671" y="13428"/>
                  </a:lnTo>
                  <a:lnTo>
                    <a:pt x="62072" y="12954"/>
                  </a:lnTo>
                  <a:lnTo>
                    <a:pt x="61498" y="12454"/>
                  </a:lnTo>
                  <a:lnTo>
                    <a:pt x="60974" y="11930"/>
                  </a:lnTo>
                  <a:lnTo>
                    <a:pt x="60475" y="11356"/>
                  </a:lnTo>
                  <a:lnTo>
                    <a:pt x="60025" y="10757"/>
                  </a:lnTo>
                  <a:lnTo>
                    <a:pt x="59601" y="10108"/>
                  </a:lnTo>
                  <a:lnTo>
                    <a:pt x="59227" y="9459"/>
                  </a:lnTo>
                  <a:lnTo>
                    <a:pt x="58628" y="9784"/>
                  </a:lnTo>
                  <a:lnTo>
                    <a:pt x="58029" y="10083"/>
                  </a:lnTo>
                  <a:lnTo>
                    <a:pt x="57405" y="10358"/>
                  </a:lnTo>
                  <a:lnTo>
                    <a:pt x="56781" y="10633"/>
                  </a:lnTo>
                  <a:lnTo>
                    <a:pt x="56157" y="10882"/>
                  </a:lnTo>
                  <a:lnTo>
                    <a:pt x="55483" y="11107"/>
                  </a:lnTo>
                  <a:lnTo>
                    <a:pt x="54834" y="11331"/>
                  </a:lnTo>
                  <a:lnTo>
                    <a:pt x="54160" y="11506"/>
                  </a:lnTo>
                  <a:lnTo>
                    <a:pt x="53461" y="11681"/>
                  </a:lnTo>
                  <a:lnTo>
                    <a:pt x="52762" y="11831"/>
                  </a:lnTo>
                  <a:lnTo>
                    <a:pt x="52064" y="11955"/>
                  </a:lnTo>
                  <a:lnTo>
                    <a:pt x="51340" y="12055"/>
                  </a:lnTo>
                  <a:lnTo>
                    <a:pt x="50616" y="12155"/>
                  </a:lnTo>
                  <a:lnTo>
                    <a:pt x="49892" y="12205"/>
                  </a:lnTo>
                  <a:lnTo>
                    <a:pt x="49144" y="12230"/>
                  </a:lnTo>
                  <a:lnTo>
                    <a:pt x="48395" y="12255"/>
                  </a:lnTo>
                  <a:lnTo>
                    <a:pt x="47771" y="12230"/>
                  </a:lnTo>
                  <a:lnTo>
                    <a:pt x="47147" y="12205"/>
                  </a:lnTo>
                  <a:lnTo>
                    <a:pt x="46523" y="12180"/>
                  </a:lnTo>
                  <a:lnTo>
                    <a:pt x="45899" y="12105"/>
                  </a:lnTo>
                  <a:lnTo>
                    <a:pt x="45300" y="12030"/>
                  </a:lnTo>
                  <a:lnTo>
                    <a:pt x="44676" y="11955"/>
                  </a:lnTo>
                  <a:lnTo>
                    <a:pt x="44077" y="11831"/>
                  </a:lnTo>
                  <a:lnTo>
                    <a:pt x="43503" y="11731"/>
                  </a:lnTo>
                  <a:lnTo>
                    <a:pt x="42904" y="11581"/>
                  </a:lnTo>
                  <a:lnTo>
                    <a:pt x="42330" y="11431"/>
                  </a:lnTo>
                  <a:lnTo>
                    <a:pt x="41781" y="11256"/>
                  </a:lnTo>
                  <a:lnTo>
                    <a:pt x="41207" y="11082"/>
                  </a:lnTo>
                  <a:lnTo>
                    <a:pt x="40658" y="10882"/>
                  </a:lnTo>
                  <a:lnTo>
                    <a:pt x="40109" y="10682"/>
                  </a:lnTo>
                  <a:lnTo>
                    <a:pt x="39585" y="10458"/>
                  </a:lnTo>
                  <a:lnTo>
                    <a:pt x="39060" y="10208"/>
                  </a:lnTo>
                  <a:lnTo>
                    <a:pt x="38486" y="10982"/>
                  </a:lnTo>
                  <a:lnTo>
                    <a:pt x="37887" y="11706"/>
                  </a:lnTo>
                  <a:lnTo>
                    <a:pt x="37213" y="12405"/>
                  </a:lnTo>
                  <a:lnTo>
                    <a:pt x="36515" y="13053"/>
                  </a:lnTo>
                  <a:lnTo>
                    <a:pt x="35791" y="13677"/>
                  </a:lnTo>
                  <a:lnTo>
                    <a:pt x="35017" y="14251"/>
                  </a:lnTo>
                  <a:lnTo>
                    <a:pt x="34218" y="14776"/>
                  </a:lnTo>
                  <a:lnTo>
                    <a:pt x="33395" y="15250"/>
                  </a:lnTo>
                  <a:lnTo>
                    <a:pt x="32521" y="15674"/>
                  </a:lnTo>
                  <a:lnTo>
                    <a:pt x="31623" y="16048"/>
                  </a:lnTo>
                  <a:lnTo>
                    <a:pt x="30724" y="16373"/>
                  </a:lnTo>
                  <a:lnTo>
                    <a:pt x="30250" y="16523"/>
                  </a:lnTo>
                  <a:lnTo>
                    <a:pt x="29776" y="16647"/>
                  </a:lnTo>
                  <a:lnTo>
                    <a:pt x="29302" y="16747"/>
                  </a:lnTo>
                  <a:lnTo>
                    <a:pt x="28803" y="16847"/>
                  </a:lnTo>
                  <a:lnTo>
                    <a:pt x="28303" y="16947"/>
                  </a:lnTo>
                  <a:lnTo>
                    <a:pt x="27829" y="17022"/>
                  </a:lnTo>
                  <a:lnTo>
                    <a:pt x="27330" y="17072"/>
                  </a:lnTo>
                  <a:lnTo>
                    <a:pt x="26806" y="17097"/>
                  </a:lnTo>
                  <a:lnTo>
                    <a:pt x="26307" y="17122"/>
                  </a:lnTo>
                  <a:lnTo>
                    <a:pt x="25783" y="17147"/>
                  </a:lnTo>
                  <a:lnTo>
                    <a:pt x="24959" y="17122"/>
                  </a:lnTo>
                  <a:lnTo>
                    <a:pt x="24135" y="17047"/>
                  </a:lnTo>
                  <a:lnTo>
                    <a:pt x="23337" y="16947"/>
                  </a:lnTo>
                  <a:lnTo>
                    <a:pt x="22538" y="16797"/>
                  </a:lnTo>
                  <a:lnTo>
                    <a:pt x="21739" y="16623"/>
                  </a:lnTo>
                  <a:lnTo>
                    <a:pt x="20966" y="16398"/>
                  </a:lnTo>
                  <a:lnTo>
                    <a:pt x="20217" y="16148"/>
                  </a:lnTo>
                  <a:lnTo>
                    <a:pt x="19493" y="15874"/>
                  </a:lnTo>
                  <a:lnTo>
                    <a:pt x="18769" y="15549"/>
                  </a:lnTo>
                  <a:lnTo>
                    <a:pt x="18070" y="15175"/>
                  </a:lnTo>
                  <a:lnTo>
                    <a:pt x="17397" y="14801"/>
                  </a:lnTo>
                  <a:lnTo>
                    <a:pt x="16748" y="14376"/>
                  </a:lnTo>
                  <a:lnTo>
                    <a:pt x="16099" y="13927"/>
                  </a:lnTo>
                  <a:lnTo>
                    <a:pt x="15500" y="13453"/>
                  </a:lnTo>
                  <a:lnTo>
                    <a:pt x="14901" y="12929"/>
                  </a:lnTo>
                  <a:lnTo>
                    <a:pt x="14352" y="12405"/>
                  </a:lnTo>
                  <a:lnTo>
                    <a:pt x="13803" y="11831"/>
                  </a:lnTo>
                  <a:lnTo>
                    <a:pt x="13303" y="11256"/>
                  </a:lnTo>
                  <a:lnTo>
                    <a:pt x="12804" y="10633"/>
                  </a:lnTo>
                  <a:lnTo>
                    <a:pt x="12355" y="10009"/>
                  </a:lnTo>
                  <a:lnTo>
                    <a:pt x="11956" y="9335"/>
                  </a:lnTo>
                  <a:lnTo>
                    <a:pt x="11556" y="8661"/>
                  </a:lnTo>
                  <a:lnTo>
                    <a:pt x="11207" y="7962"/>
                  </a:lnTo>
                  <a:lnTo>
                    <a:pt x="10882" y="7238"/>
                  </a:lnTo>
                  <a:lnTo>
                    <a:pt x="10583" y="6514"/>
                  </a:lnTo>
                  <a:lnTo>
                    <a:pt x="10333" y="5766"/>
                  </a:lnTo>
                  <a:lnTo>
                    <a:pt x="10109" y="4992"/>
                  </a:lnTo>
                  <a:lnTo>
                    <a:pt x="9934" y="4218"/>
                  </a:lnTo>
                  <a:lnTo>
                    <a:pt x="9784" y="3420"/>
                  </a:lnTo>
                  <a:lnTo>
                    <a:pt x="9684" y="2596"/>
                  </a:lnTo>
                  <a:lnTo>
                    <a:pt x="9610" y="1772"/>
                  </a:lnTo>
                  <a:lnTo>
                    <a:pt x="9610" y="949"/>
                  </a:lnTo>
                  <a:lnTo>
                    <a:pt x="9610" y="474"/>
                  </a:lnTo>
                  <a:lnTo>
                    <a:pt x="963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7"/>
          <p:cNvGrpSpPr/>
          <p:nvPr/>
        </p:nvGrpSpPr>
        <p:grpSpPr>
          <a:xfrm>
            <a:off x="8797506" y="1657585"/>
            <a:ext cx="847085" cy="297493"/>
            <a:chOff x="3844675" y="-2315125"/>
            <a:chExt cx="3283275" cy="1153075"/>
          </a:xfrm>
        </p:grpSpPr>
        <p:sp>
          <p:nvSpPr>
            <p:cNvPr id="1590" name="Google Shape;1590;p7"/>
            <p:cNvSpPr/>
            <p:nvPr/>
          </p:nvSpPr>
          <p:spPr>
            <a:xfrm>
              <a:off x="3844675" y="-2315125"/>
              <a:ext cx="3283275" cy="1153075"/>
            </a:xfrm>
            <a:custGeom>
              <a:avLst/>
              <a:gdLst/>
              <a:ahLst/>
              <a:cxnLst/>
              <a:rect l="l" t="t" r="r" b="b"/>
              <a:pathLst>
                <a:path w="131331" h="46123" extrusionOk="0">
                  <a:moveTo>
                    <a:pt x="76198" y="0"/>
                  </a:moveTo>
                  <a:lnTo>
                    <a:pt x="75349" y="25"/>
                  </a:lnTo>
                  <a:lnTo>
                    <a:pt x="74525" y="75"/>
                  </a:lnTo>
                  <a:lnTo>
                    <a:pt x="73727" y="175"/>
                  </a:lnTo>
                  <a:lnTo>
                    <a:pt x="72928" y="325"/>
                  </a:lnTo>
                  <a:lnTo>
                    <a:pt x="72129" y="474"/>
                  </a:lnTo>
                  <a:lnTo>
                    <a:pt x="71356" y="699"/>
                  </a:lnTo>
                  <a:lnTo>
                    <a:pt x="70607" y="924"/>
                  </a:lnTo>
                  <a:lnTo>
                    <a:pt x="69858" y="1198"/>
                  </a:lnTo>
                  <a:lnTo>
                    <a:pt x="69134" y="1498"/>
                  </a:lnTo>
                  <a:lnTo>
                    <a:pt x="68436" y="1847"/>
                  </a:lnTo>
                  <a:lnTo>
                    <a:pt x="67737" y="2196"/>
                  </a:lnTo>
                  <a:lnTo>
                    <a:pt x="67063" y="2596"/>
                  </a:lnTo>
                  <a:lnTo>
                    <a:pt x="66414" y="3020"/>
                  </a:lnTo>
                  <a:lnTo>
                    <a:pt x="65790" y="3469"/>
                  </a:lnTo>
                  <a:lnTo>
                    <a:pt x="65166" y="3968"/>
                  </a:lnTo>
                  <a:lnTo>
                    <a:pt x="64592" y="4468"/>
                  </a:lnTo>
                  <a:lnTo>
                    <a:pt x="64018" y="4992"/>
                  </a:lnTo>
                  <a:lnTo>
                    <a:pt x="63469" y="5566"/>
                  </a:lnTo>
                  <a:lnTo>
                    <a:pt x="62970" y="6140"/>
                  </a:lnTo>
                  <a:lnTo>
                    <a:pt x="62471" y="6739"/>
                  </a:lnTo>
                  <a:lnTo>
                    <a:pt x="62021" y="7363"/>
                  </a:lnTo>
                  <a:lnTo>
                    <a:pt x="61572" y="8012"/>
                  </a:lnTo>
                  <a:lnTo>
                    <a:pt x="61173" y="8686"/>
                  </a:lnTo>
                  <a:lnTo>
                    <a:pt x="60798" y="9359"/>
                  </a:lnTo>
                  <a:lnTo>
                    <a:pt x="60449" y="10058"/>
                  </a:lnTo>
                  <a:lnTo>
                    <a:pt x="60125" y="10782"/>
                  </a:lnTo>
                  <a:lnTo>
                    <a:pt x="59850" y="11531"/>
                  </a:lnTo>
                  <a:lnTo>
                    <a:pt x="59600" y="12280"/>
                  </a:lnTo>
                  <a:lnTo>
                    <a:pt x="59376" y="13053"/>
                  </a:lnTo>
                  <a:lnTo>
                    <a:pt x="59201" y="13827"/>
                  </a:lnTo>
                  <a:lnTo>
                    <a:pt x="59051" y="14626"/>
                  </a:lnTo>
                  <a:lnTo>
                    <a:pt x="58951" y="15424"/>
                  </a:lnTo>
                  <a:lnTo>
                    <a:pt x="58427" y="15125"/>
                  </a:lnTo>
                  <a:lnTo>
                    <a:pt x="57878" y="14850"/>
                  </a:lnTo>
                  <a:lnTo>
                    <a:pt x="57329" y="14601"/>
                  </a:lnTo>
                  <a:lnTo>
                    <a:pt x="56755" y="14351"/>
                  </a:lnTo>
                  <a:lnTo>
                    <a:pt x="56181" y="14126"/>
                  </a:lnTo>
                  <a:lnTo>
                    <a:pt x="55607" y="13927"/>
                  </a:lnTo>
                  <a:lnTo>
                    <a:pt x="55033" y="13727"/>
                  </a:lnTo>
                  <a:lnTo>
                    <a:pt x="54434" y="13552"/>
                  </a:lnTo>
                  <a:lnTo>
                    <a:pt x="53835" y="13403"/>
                  </a:lnTo>
                  <a:lnTo>
                    <a:pt x="53211" y="13278"/>
                  </a:lnTo>
                  <a:lnTo>
                    <a:pt x="52587" y="13153"/>
                  </a:lnTo>
                  <a:lnTo>
                    <a:pt x="51963" y="13078"/>
                  </a:lnTo>
                  <a:lnTo>
                    <a:pt x="51339" y="13003"/>
                  </a:lnTo>
                  <a:lnTo>
                    <a:pt x="50715" y="12953"/>
                  </a:lnTo>
                  <a:lnTo>
                    <a:pt x="50066" y="12903"/>
                  </a:lnTo>
                  <a:lnTo>
                    <a:pt x="49417" y="12903"/>
                  </a:lnTo>
                  <a:lnTo>
                    <a:pt x="48544" y="12928"/>
                  </a:lnTo>
                  <a:lnTo>
                    <a:pt x="47670" y="12978"/>
                  </a:lnTo>
                  <a:lnTo>
                    <a:pt x="46822" y="13078"/>
                  </a:lnTo>
                  <a:lnTo>
                    <a:pt x="45973" y="13203"/>
                  </a:lnTo>
                  <a:lnTo>
                    <a:pt x="45150" y="13378"/>
                  </a:lnTo>
                  <a:lnTo>
                    <a:pt x="44326" y="13577"/>
                  </a:lnTo>
                  <a:lnTo>
                    <a:pt x="43527" y="13802"/>
                  </a:lnTo>
                  <a:lnTo>
                    <a:pt x="42729" y="14077"/>
                  </a:lnTo>
                  <a:lnTo>
                    <a:pt x="41955" y="14376"/>
                  </a:lnTo>
                  <a:lnTo>
                    <a:pt x="41206" y="14725"/>
                  </a:lnTo>
                  <a:lnTo>
                    <a:pt x="40482" y="15100"/>
                  </a:lnTo>
                  <a:lnTo>
                    <a:pt x="39759" y="15474"/>
                  </a:lnTo>
                  <a:lnTo>
                    <a:pt x="39060" y="15923"/>
                  </a:lnTo>
                  <a:lnTo>
                    <a:pt x="38361" y="16373"/>
                  </a:lnTo>
                  <a:lnTo>
                    <a:pt x="37712" y="16847"/>
                  </a:lnTo>
                  <a:lnTo>
                    <a:pt x="37063" y="17346"/>
                  </a:lnTo>
                  <a:lnTo>
                    <a:pt x="36464" y="17895"/>
                  </a:lnTo>
                  <a:lnTo>
                    <a:pt x="35865" y="18444"/>
                  </a:lnTo>
                  <a:lnTo>
                    <a:pt x="35291" y="19043"/>
                  </a:lnTo>
                  <a:lnTo>
                    <a:pt x="34742" y="19642"/>
                  </a:lnTo>
                  <a:lnTo>
                    <a:pt x="34218" y="20266"/>
                  </a:lnTo>
                  <a:lnTo>
                    <a:pt x="33744" y="20915"/>
                  </a:lnTo>
                  <a:lnTo>
                    <a:pt x="33269" y="21589"/>
                  </a:lnTo>
                  <a:lnTo>
                    <a:pt x="32845" y="22288"/>
                  </a:lnTo>
                  <a:lnTo>
                    <a:pt x="32421" y="23012"/>
                  </a:lnTo>
                  <a:lnTo>
                    <a:pt x="32046" y="23735"/>
                  </a:lnTo>
                  <a:lnTo>
                    <a:pt x="31697" y="24484"/>
                  </a:lnTo>
                  <a:lnTo>
                    <a:pt x="31398" y="25258"/>
                  </a:lnTo>
                  <a:lnTo>
                    <a:pt x="31098" y="26032"/>
                  </a:lnTo>
                  <a:lnTo>
                    <a:pt x="30848" y="26830"/>
                  </a:lnTo>
                  <a:lnTo>
                    <a:pt x="30624" y="27654"/>
                  </a:lnTo>
                  <a:lnTo>
                    <a:pt x="30449" y="28477"/>
                  </a:lnTo>
                  <a:lnTo>
                    <a:pt x="29900" y="28203"/>
                  </a:lnTo>
                  <a:lnTo>
                    <a:pt x="29326" y="27953"/>
                  </a:lnTo>
                  <a:lnTo>
                    <a:pt x="28752" y="27754"/>
                  </a:lnTo>
                  <a:lnTo>
                    <a:pt x="28153" y="27579"/>
                  </a:lnTo>
                  <a:lnTo>
                    <a:pt x="27529" y="27454"/>
                  </a:lnTo>
                  <a:lnTo>
                    <a:pt x="26905" y="27354"/>
                  </a:lnTo>
                  <a:lnTo>
                    <a:pt x="26256" y="27304"/>
                  </a:lnTo>
                  <a:lnTo>
                    <a:pt x="25607" y="27279"/>
                  </a:lnTo>
                  <a:lnTo>
                    <a:pt x="25083" y="27279"/>
                  </a:lnTo>
                  <a:lnTo>
                    <a:pt x="24559" y="27329"/>
                  </a:lnTo>
                  <a:lnTo>
                    <a:pt x="24035" y="27404"/>
                  </a:lnTo>
                  <a:lnTo>
                    <a:pt x="23511" y="27479"/>
                  </a:lnTo>
                  <a:lnTo>
                    <a:pt x="23012" y="27604"/>
                  </a:lnTo>
                  <a:lnTo>
                    <a:pt x="22512" y="27754"/>
                  </a:lnTo>
                  <a:lnTo>
                    <a:pt x="22038" y="27903"/>
                  </a:lnTo>
                  <a:lnTo>
                    <a:pt x="21564" y="28103"/>
                  </a:lnTo>
                  <a:lnTo>
                    <a:pt x="21115" y="28303"/>
                  </a:lnTo>
                  <a:lnTo>
                    <a:pt x="20665" y="28527"/>
                  </a:lnTo>
                  <a:lnTo>
                    <a:pt x="20216" y="28777"/>
                  </a:lnTo>
                  <a:lnTo>
                    <a:pt x="19792" y="29052"/>
                  </a:lnTo>
                  <a:lnTo>
                    <a:pt x="19393" y="29351"/>
                  </a:lnTo>
                  <a:lnTo>
                    <a:pt x="18993" y="29651"/>
                  </a:lnTo>
                  <a:lnTo>
                    <a:pt x="18619" y="29975"/>
                  </a:lnTo>
                  <a:lnTo>
                    <a:pt x="18245" y="30324"/>
                  </a:lnTo>
                  <a:lnTo>
                    <a:pt x="17920" y="30699"/>
                  </a:lnTo>
                  <a:lnTo>
                    <a:pt x="17596" y="31073"/>
                  </a:lnTo>
                  <a:lnTo>
                    <a:pt x="17271" y="31472"/>
                  </a:lnTo>
                  <a:lnTo>
                    <a:pt x="16997" y="31872"/>
                  </a:lnTo>
                  <a:lnTo>
                    <a:pt x="16722" y="32296"/>
                  </a:lnTo>
                  <a:lnTo>
                    <a:pt x="16472" y="32720"/>
                  </a:lnTo>
                  <a:lnTo>
                    <a:pt x="16223" y="33170"/>
                  </a:lnTo>
                  <a:lnTo>
                    <a:pt x="16023" y="33644"/>
                  </a:lnTo>
                  <a:lnTo>
                    <a:pt x="15849" y="34118"/>
                  </a:lnTo>
                  <a:lnTo>
                    <a:pt x="15674" y="34592"/>
                  </a:lnTo>
                  <a:lnTo>
                    <a:pt x="15524" y="35091"/>
                  </a:lnTo>
                  <a:lnTo>
                    <a:pt x="15424" y="35591"/>
                  </a:lnTo>
                  <a:lnTo>
                    <a:pt x="15324" y="36115"/>
                  </a:lnTo>
                  <a:lnTo>
                    <a:pt x="15250" y="36614"/>
                  </a:lnTo>
                  <a:lnTo>
                    <a:pt x="15225" y="37163"/>
                  </a:lnTo>
                  <a:lnTo>
                    <a:pt x="15200" y="37687"/>
                  </a:lnTo>
                  <a:lnTo>
                    <a:pt x="15225" y="38211"/>
                  </a:lnTo>
                  <a:lnTo>
                    <a:pt x="15250" y="38760"/>
                  </a:lnTo>
                  <a:lnTo>
                    <a:pt x="15324" y="39259"/>
                  </a:lnTo>
                  <a:lnTo>
                    <a:pt x="15424" y="39784"/>
                  </a:lnTo>
                  <a:lnTo>
                    <a:pt x="15524" y="40283"/>
                  </a:lnTo>
                  <a:lnTo>
                    <a:pt x="15674" y="40782"/>
                  </a:lnTo>
                  <a:lnTo>
                    <a:pt x="15824" y="41256"/>
                  </a:lnTo>
                  <a:lnTo>
                    <a:pt x="16023" y="41730"/>
                  </a:lnTo>
                  <a:lnTo>
                    <a:pt x="14875" y="41805"/>
                  </a:lnTo>
                  <a:lnTo>
                    <a:pt x="13727" y="41905"/>
                  </a:lnTo>
                  <a:lnTo>
                    <a:pt x="12629" y="42055"/>
                  </a:lnTo>
                  <a:lnTo>
                    <a:pt x="11506" y="42205"/>
                  </a:lnTo>
                  <a:lnTo>
                    <a:pt x="10433" y="42404"/>
                  </a:lnTo>
                  <a:lnTo>
                    <a:pt x="9359" y="42629"/>
                  </a:lnTo>
                  <a:lnTo>
                    <a:pt x="8336" y="42853"/>
                  </a:lnTo>
                  <a:lnTo>
                    <a:pt x="7313" y="43128"/>
                  </a:lnTo>
                  <a:lnTo>
                    <a:pt x="6314" y="43428"/>
                  </a:lnTo>
                  <a:lnTo>
                    <a:pt x="5316" y="43752"/>
                  </a:lnTo>
                  <a:lnTo>
                    <a:pt x="4368" y="44076"/>
                  </a:lnTo>
                  <a:lnTo>
                    <a:pt x="3444" y="44451"/>
                  </a:lnTo>
                  <a:lnTo>
                    <a:pt x="2546" y="44825"/>
                  </a:lnTo>
                  <a:lnTo>
                    <a:pt x="1672" y="45249"/>
                  </a:lnTo>
                  <a:lnTo>
                    <a:pt x="824" y="45674"/>
                  </a:lnTo>
                  <a:lnTo>
                    <a:pt x="0" y="46123"/>
                  </a:lnTo>
                  <a:lnTo>
                    <a:pt x="131331" y="46123"/>
                  </a:lnTo>
                  <a:lnTo>
                    <a:pt x="130856" y="45624"/>
                  </a:lnTo>
                  <a:lnTo>
                    <a:pt x="130357" y="45125"/>
                  </a:lnTo>
                  <a:lnTo>
                    <a:pt x="129858" y="44650"/>
                  </a:lnTo>
                  <a:lnTo>
                    <a:pt x="129334" y="44176"/>
                  </a:lnTo>
                  <a:lnTo>
                    <a:pt x="128810" y="43727"/>
                  </a:lnTo>
                  <a:lnTo>
                    <a:pt x="128261" y="43278"/>
                  </a:lnTo>
                  <a:lnTo>
                    <a:pt x="127712" y="42853"/>
                  </a:lnTo>
                  <a:lnTo>
                    <a:pt x="127138" y="42429"/>
                  </a:lnTo>
                  <a:lnTo>
                    <a:pt x="126539" y="42030"/>
                  </a:lnTo>
                  <a:lnTo>
                    <a:pt x="125940" y="41631"/>
                  </a:lnTo>
                  <a:lnTo>
                    <a:pt x="125341" y="41256"/>
                  </a:lnTo>
                  <a:lnTo>
                    <a:pt x="124717" y="40907"/>
                  </a:lnTo>
                  <a:lnTo>
                    <a:pt x="124068" y="40557"/>
                  </a:lnTo>
                  <a:lnTo>
                    <a:pt x="123419" y="40233"/>
                  </a:lnTo>
                  <a:lnTo>
                    <a:pt x="122770" y="39908"/>
                  </a:lnTo>
                  <a:lnTo>
                    <a:pt x="122096" y="39609"/>
                  </a:lnTo>
                  <a:lnTo>
                    <a:pt x="121422" y="39334"/>
                  </a:lnTo>
                  <a:lnTo>
                    <a:pt x="120723" y="39060"/>
                  </a:lnTo>
                  <a:lnTo>
                    <a:pt x="120024" y="38810"/>
                  </a:lnTo>
                  <a:lnTo>
                    <a:pt x="119326" y="38586"/>
                  </a:lnTo>
                  <a:lnTo>
                    <a:pt x="118602" y="38361"/>
                  </a:lnTo>
                  <a:lnTo>
                    <a:pt x="117878" y="38161"/>
                  </a:lnTo>
                  <a:lnTo>
                    <a:pt x="117129" y="37987"/>
                  </a:lnTo>
                  <a:lnTo>
                    <a:pt x="116381" y="37812"/>
                  </a:lnTo>
                  <a:lnTo>
                    <a:pt x="115632" y="37687"/>
                  </a:lnTo>
                  <a:lnTo>
                    <a:pt x="114858" y="37562"/>
                  </a:lnTo>
                  <a:lnTo>
                    <a:pt x="114109" y="37438"/>
                  </a:lnTo>
                  <a:lnTo>
                    <a:pt x="113336" y="37363"/>
                  </a:lnTo>
                  <a:lnTo>
                    <a:pt x="112537" y="37288"/>
                  </a:lnTo>
                  <a:lnTo>
                    <a:pt x="111763" y="37238"/>
                  </a:lnTo>
                  <a:lnTo>
                    <a:pt x="110965" y="37213"/>
                  </a:lnTo>
                  <a:lnTo>
                    <a:pt x="110166" y="37188"/>
                  </a:lnTo>
                  <a:lnTo>
                    <a:pt x="108918" y="37213"/>
                  </a:lnTo>
                  <a:lnTo>
                    <a:pt x="107720" y="37288"/>
                  </a:lnTo>
                  <a:lnTo>
                    <a:pt x="107720" y="37288"/>
                  </a:lnTo>
                  <a:lnTo>
                    <a:pt x="107795" y="36714"/>
                  </a:lnTo>
                  <a:lnTo>
                    <a:pt x="107870" y="36140"/>
                  </a:lnTo>
                  <a:lnTo>
                    <a:pt x="107920" y="35566"/>
                  </a:lnTo>
                  <a:lnTo>
                    <a:pt x="107920" y="34967"/>
                  </a:lnTo>
                  <a:lnTo>
                    <a:pt x="107895" y="34243"/>
                  </a:lnTo>
                  <a:lnTo>
                    <a:pt x="107845" y="33519"/>
                  </a:lnTo>
                  <a:lnTo>
                    <a:pt x="107770" y="32820"/>
                  </a:lnTo>
                  <a:lnTo>
                    <a:pt x="107645" y="32121"/>
                  </a:lnTo>
                  <a:lnTo>
                    <a:pt x="107470" y="31423"/>
                  </a:lnTo>
                  <a:lnTo>
                    <a:pt x="107296" y="30749"/>
                  </a:lnTo>
                  <a:lnTo>
                    <a:pt x="107071" y="30100"/>
                  </a:lnTo>
                  <a:lnTo>
                    <a:pt x="106822" y="29451"/>
                  </a:lnTo>
                  <a:lnTo>
                    <a:pt x="106522" y="28827"/>
                  </a:lnTo>
                  <a:lnTo>
                    <a:pt x="106223" y="28228"/>
                  </a:lnTo>
                  <a:lnTo>
                    <a:pt x="105873" y="27629"/>
                  </a:lnTo>
                  <a:lnTo>
                    <a:pt x="105499" y="27055"/>
                  </a:lnTo>
                  <a:lnTo>
                    <a:pt x="105124" y="26506"/>
                  </a:lnTo>
                  <a:lnTo>
                    <a:pt x="104700" y="25982"/>
                  </a:lnTo>
                  <a:lnTo>
                    <a:pt x="104251" y="25458"/>
                  </a:lnTo>
                  <a:lnTo>
                    <a:pt x="103777" y="24983"/>
                  </a:lnTo>
                  <a:lnTo>
                    <a:pt x="103302" y="24509"/>
                  </a:lnTo>
                  <a:lnTo>
                    <a:pt x="102778" y="24060"/>
                  </a:lnTo>
                  <a:lnTo>
                    <a:pt x="102254" y="23636"/>
                  </a:lnTo>
                  <a:lnTo>
                    <a:pt x="101705" y="23236"/>
                  </a:lnTo>
                  <a:lnTo>
                    <a:pt x="101131" y="22887"/>
                  </a:lnTo>
                  <a:lnTo>
                    <a:pt x="100532" y="22537"/>
                  </a:lnTo>
                  <a:lnTo>
                    <a:pt x="99908" y="22238"/>
                  </a:lnTo>
                  <a:lnTo>
                    <a:pt x="99284" y="21938"/>
                  </a:lnTo>
                  <a:lnTo>
                    <a:pt x="98660" y="21689"/>
                  </a:lnTo>
                  <a:lnTo>
                    <a:pt x="97986" y="21464"/>
                  </a:lnTo>
                  <a:lnTo>
                    <a:pt x="97312" y="21289"/>
                  </a:lnTo>
                  <a:lnTo>
                    <a:pt x="96639" y="21115"/>
                  </a:lnTo>
                  <a:lnTo>
                    <a:pt x="95940" y="20990"/>
                  </a:lnTo>
                  <a:lnTo>
                    <a:pt x="95241" y="20915"/>
                  </a:lnTo>
                  <a:lnTo>
                    <a:pt x="94517" y="20840"/>
                  </a:lnTo>
                  <a:lnTo>
                    <a:pt x="93494" y="20840"/>
                  </a:lnTo>
                  <a:lnTo>
                    <a:pt x="93194" y="20865"/>
                  </a:lnTo>
                  <a:lnTo>
                    <a:pt x="93344" y="20017"/>
                  </a:lnTo>
                  <a:lnTo>
                    <a:pt x="93444" y="19143"/>
                  </a:lnTo>
                  <a:lnTo>
                    <a:pt x="93519" y="18245"/>
                  </a:lnTo>
                  <a:lnTo>
                    <a:pt x="93544" y="17371"/>
                  </a:lnTo>
                  <a:lnTo>
                    <a:pt x="93519" y="16473"/>
                  </a:lnTo>
                  <a:lnTo>
                    <a:pt x="93444" y="15599"/>
                  </a:lnTo>
                  <a:lnTo>
                    <a:pt x="93344" y="14725"/>
                  </a:lnTo>
                  <a:lnTo>
                    <a:pt x="93194" y="13852"/>
                  </a:lnTo>
                  <a:lnTo>
                    <a:pt x="92995" y="13028"/>
                  </a:lnTo>
                  <a:lnTo>
                    <a:pt x="92770" y="12205"/>
                  </a:lnTo>
                  <a:lnTo>
                    <a:pt x="92495" y="11406"/>
                  </a:lnTo>
                  <a:lnTo>
                    <a:pt x="92171" y="10607"/>
                  </a:lnTo>
                  <a:lnTo>
                    <a:pt x="91822" y="9834"/>
                  </a:lnTo>
                  <a:lnTo>
                    <a:pt x="91447" y="9085"/>
                  </a:lnTo>
                  <a:lnTo>
                    <a:pt x="91023" y="8361"/>
                  </a:lnTo>
                  <a:lnTo>
                    <a:pt x="90574" y="7662"/>
                  </a:lnTo>
                  <a:lnTo>
                    <a:pt x="90099" y="6988"/>
                  </a:lnTo>
                  <a:lnTo>
                    <a:pt x="89575" y="6314"/>
                  </a:lnTo>
                  <a:lnTo>
                    <a:pt x="89026" y="5691"/>
                  </a:lnTo>
                  <a:lnTo>
                    <a:pt x="88452" y="5092"/>
                  </a:lnTo>
                  <a:lnTo>
                    <a:pt x="87853" y="4517"/>
                  </a:lnTo>
                  <a:lnTo>
                    <a:pt x="87229" y="3968"/>
                  </a:lnTo>
                  <a:lnTo>
                    <a:pt x="86580" y="3444"/>
                  </a:lnTo>
                  <a:lnTo>
                    <a:pt x="85881" y="2970"/>
                  </a:lnTo>
                  <a:lnTo>
                    <a:pt x="85183" y="2521"/>
                  </a:lnTo>
                  <a:lnTo>
                    <a:pt x="84459" y="2097"/>
                  </a:lnTo>
                  <a:lnTo>
                    <a:pt x="83710" y="1722"/>
                  </a:lnTo>
                  <a:lnTo>
                    <a:pt x="82936" y="1373"/>
                  </a:lnTo>
                  <a:lnTo>
                    <a:pt x="82163" y="1073"/>
                  </a:lnTo>
                  <a:lnTo>
                    <a:pt x="81339" y="799"/>
                  </a:lnTo>
                  <a:lnTo>
                    <a:pt x="80540" y="549"/>
                  </a:lnTo>
                  <a:lnTo>
                    <a:pt x="79692" y="349"/>
                  </a:lnTo>
                  <a:lnTo>
                    <a:pt x="78843" y="200"/>
                  </a:lnTo>
                  <a:lnTo>
                    <a:pt x="77970" y="100"/>
                  </a:lnTo>
                  <a:lnTo>
                    <a:pt x="77096" y="25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844675" y="-1619425"/>
              <a:ext cx="3283275" cy="457375"/>
            </a:xfrm>
            <a:custGeom>
              <a:avLst/>
              <a:gdLst/>
              <a:ahLst/>
              <a:cxnLst/>
              <a:rect l="l" t="t" r="r" b="b"/>
              <a:pathLst>
                <a:path w="131331" h="18295" extrusionOk="0">
                  <a:moveTo>
                    <a:pt x="58502" y="1"/>
                  </a:moveTo>
                  <a:lnTo>
                    <a:pt x="58028" y="600"/>
                  </a:lnTo>
                  <a:lnTo>
                    <a:pt x="57504" y="1174"/>
                  </a:lnTo>
                  <a:lnTo>
                    <a:pt x="56980" y="1723"/>
                  </a:lnTo>
                  <a:lnTo>
                    <a:pt x="56406" y="2247"/>
                  </a:lnTo>
                  <a:lnTo>
                    <a:pt x="55807" y="2721"/>
                  </a:lnTo>
                  <a:lnTo>
                    <a:pt x="55183" y="3170"/>
                  </a:lnTo>
                  <a:lnTo>
                    <a:pt x="54534" y="3595"/>
                  </a:lnTo>
                  <a:lnTo>
                    <a:pt x="53860" y="3969"/>
                  </a:lnTo>
                  <a:lnTo>
                    <a:pt x="53161" y="4293"/>
                  </a:lnTo>
                  <a:lnTo>
                    <a:pt x="52437" y="4593"/>
                  </a:lnTo>
                  <a:lnTo>
                    <a:pt x="51689" y="4867"/>
                  </a:lnTo>
                  <a:lnTo>
                    <a:pt x="50915" y="5067"/>
                  </a:lnTo>
                  <a:lnTo>
                    <a:pt x="50141" y="5242"/>
                  </a:lnTo>
                  <a:lnTo>
                    <a:pt x="49343" y="5367"/>
                  </a:lnTo>
                  <a:lnTo>
                    <a:pt x="48544" y="5441"/>
                  </a:lnTo>
                  <a:lnTo>
                    <a:pt x="47720" y="5466"/>
                  </a:lnTo>
                  <a:lnTo>
                    <a:pt x="47146" y="5441"/>
                  </a:lnTo>
                  <a:lnTo>
                    <a:pt x="46597" y="5417"/>
                  </a:lnTo>
                  <a:lnTo>
                    <a:pt x="46073" y="5342"/>
                  </a:lnTo>
                  <a:lnTo>
                    <a:pt x="45524" y="5267"/>
                  </a:lnTo>
                  <a:lnTo>
                    <a:pt x="45000" y="5167"/>
                  </a:lnTo>
                  <a:lnTo>
                    <a:pt x="44476" y="5067"/>
                  </a:lnTo>
                  <a:lnTo>
                    <a:pt x="43952" y="4917"/>
                  </a:lnTo>
                  <a:lnTo>
                    <a:pt x="43452" y="4768"/>
                  </a:lnTo>
                  <a:lnTo>
                    <a:pt x="43353" y="5292"/>
                  </a:lnTo>
                  <a:lnTo>
                    <a:pt x="43253" y="5841"/>
                  </a:lnTo>
                  <a:lnTo>
                    <a:pt x="43103" y="6365"/>
                  </a:lnTo>
                  <a:lnTo>
                    <a:pt x="42953" y="6864"/>
                  </a:lnTo>
                  <a:lnTo>
                    <a:pt x="42754" y="7388"/>
                  </a:lnTo>
                  <a:lnTo>
                    <a:pt x="42554" y="7887"/>
                  </a:lnTo>
                  <a:lnTo>
                    <a:pt x="42329" y="8362"/>
                  </a:lnTo>
                  <a:lnTo>
                    <a:pt x="42080" y="8836"/>
                  </a:lnTo>
                  <a:lnTo>
                    <a:pt x="41805" y="9285"/>
                  </a:lnTo>
                  <a:lnTo>
                    <a:pt x="41531" y="9734"/>
                  </a:lnTo>
                  <a:lnTo>
                    <a:pt x="41231" y="10159"/>
                  </a:lnTo>
                  <a:lnTo>
                    <a:pt x="40907" y="10583"/>
                  </a:lnTo>
                  <a:lnTo>
                    <a:pt x="40557" y="10982"/>
                  </a:lnTo>
                  <a:lnTo>
                    <a:pt x="40208" y="11382"/>
                  </a:lnTo>
                  <a:lnTo>
                    <a:pt x="39833" y="11756"/>
                  </a:lnTo>
                  <a:lnTo>
                    <a:pt x="39434" y="12105"/>
                  </a:lnTo>
                  <a:lnTo>
                    <a:pt x="39035" y="12455"/>
                  </a:lnTo>
                  <a:lnTo>
                    <a:pt x="38610" y="12754"/>
                  </a:lnTo>
                  <a:lnTo>
                    <a:pt x="38186" y="13079"/>
                  </a:lnTo>
                  <a:lnTo>
                    <a:pt x="37737" y="13353"/>
                  </a:lnTo>
                  <a:lnTo>
                    <a:pt x="37288" y="13628"/>
                  </a:lnTo>
                  <a:lnTo>
                    <a:pt x="36813" y="13852"/>
                  </a:lnTo>
                  <a:lnTo>
                    <a:pt x="36314" y="14077"/>
                  </a:lnTo>
                  <a:lnTo>
                    <a:pt x="35840" y="14277"/>
                  </a:lnTo>
                  <a:lnTo>
                    <a:pt x="35316" y="14476"/>
                  </a:lnTo>
                  <a:lnTo>
                    <a:pt x="34817" y="14626"/>
                  </a:lnTo>
                  <a:lnTo>
                    <a:pt x="34268" y="14751"/>
                  </a:lnTo>
                  <a:lnTo>
                    <a:pt x="33744" y="14876"/>
                  </a:lnTo>
                  <a:lnTo>
                    <a:pt x="33195" y="14976"/>
                  </a:lnTo>
                  <a:lnTo>
                    <a:pt x="32645" y="15025"/>
                  </a:lnTo>
                  <a:lnTo>
                    <a:pt x="32096" y="15075"/>
                  </a:lnTo>
                  <a:lnTo>
                    <a:pt x="30898" y="15075"/>
                  </a:lnTo>
                  <a:lnTo>
                    <a:pt x="30299" y="15025"/>
                  </a:lnTo>
                  <a:lnTo>
                    <a:pt x="29675" y="14951"/>
                  </a:lnTo>
                  <a:lnTo>
                    <a:pt x="29101" y="14826"/>
                  </a:lnTo>
                  <a:lnTo>
                    <a:pt x="28502" y="14701"/>
                  </a:lnTo>
                  <a:lnTo>
                    <a:pt x="27928" y="14526"/>
                  </a:lnTo>
                  <a:lnTo>
                    <a:pt x="27379" y="14352"/>
                  </a:lnTo>
                  <a:lnTo>
                    <a:pt x="26830" y="14127"/>
                  </a:lnTo>
                  <a:lnTo>
                    <a:pt x="26281" y="13877"/>
                  </a:lnTo>
                  <a:lnTo>
                    <a:pt x="25782" y="13628"/>
                  </a:lnTo>
                  <a:lnTo>
                    <a:pt x="25258" y="13328"/>
                  </a:lnTo>
                  <a:lnTo>
                    <a:pt x="24784" y="13029"/>
                  </a:lnTo>
                  <a:lnTo>
                    <a:pt x="24309" y="12679"/>
                  </a:lnTo>
                  <a:lnTo>
                    <a:pt x="23835" y="12330"/>
                  </a:lnTo>
                  <a:lnTo>
                    <a:pt x="23411" y="11956"/>
                  </a:lnTo>
                  <a:lnTo>
                    <a:pt x="22987" y="11556"/>
                  </a:lnTo>
                  <a:lnTo>
                    <a:pt x="22587" y="11132"/>
                  </a:lnTo>
                  <a:lnTo>
                    <a:pt x="22213" y="10683"/>
                  </a:lnTo>
                  <a:lnTo>
                    <a:pt x="21863" y="10233"/>
                  </a:lnTo>
                  <a:lnTo>
                    <a:pt x="21514" y="9759"/>
                  </a:lnTo>
                  <a:lnTo>
                    <a:pt x="21190" y="9260"/>
                  </a:lnTo>
                  <a:lnTo>
                    <a:pt x="20915" y="8761"/>
                  </a:lnTo>
                  <a:lnTo>
                    <a:pt x="20641" y="8237"/>
                  </a:lnTo>
                  <a:lnTo>
                    <a:pt x="20391" y="7713"/>
                  </a:lnTo>
                  <a:lnTo>
                    <a:pt x="20191" y="7164"/>
                  </a:lnTo>
                  <a:lnTo>
                    <a:pt x="19992" y="6590"/>
                  </a:lnTo>
                  <a:lnTo>
                    <a:pt x="19842" y="6016"/>
                  </a:lnTo>
                  <a:lnTo>
                    <a:pt x="19692" y="5441"/>
                  </a:lnTo>
                  <a:lnTo>
                    <a:pt x="19592" y="4842"/>
                  </a:lnTo>
                  <a:lnTo>
                    <a:pt x="19517" y="4243"/>
                  </a:lnTo>
                  <a:lnTo>
                    <a:pt x="19467" y="3644"/>
                  </a:lnTo>
                  <a:lnTo>
                    <a:pt x="19443" y="3021"/>
                  </a:lnTo>
                  <a:lnTo>
                    <a:pt x="19467" y="2596"/>
                  </a:lnTo>
                  <a:lnTo>
                    <a:pt x="19492" y="2197"/>
                  </a:lnTo>
                  <a:lnTo>
                    <a:pt x="19567" y="1398"/>
                  </a:lnTo>
                  <a:lnTo>
                    <a:pt x="19567" y="1398"/>
                  </a:lnTo>
                  <a:lnTo>
                    <a:pt x="19093" y="1773"/>
                  </a:lnTo>
                  <a:lnTo>
                    <a:pt x="18619" y="2147"/>
                  </a:lnTo>
                  <a:lnTo>
                    <a:pt x="18195" y="2571"/>
                  </a:lnTo>
                  <a:lnTo>
                    <a:pt x="17770" y="3021"/>
                  </a:lnTo>
                  <a:lnTo>
                    <a:pt x="17396" y="3495"/>
                  </a:lnTo>
                  <a:lnTo>
                    <a:pt x="17022" y="3969"/>
                  </a:lnTo>
                  <a:lnTo>
                    <a:pt x="16697" y="4493"/>
                  </a:lnTo>
                  <a:lnTo>
                    <a:pt x="16398" y="5017"/>
                  </a:lnTo>
                  <a:lnTo>
                    <a:pt x="16123" y="5566"/>
                  </a:lnTo>
                  <a:lnTo>
                    <a:pt x="15898" y="6140"/>
                  </a:lnTo>
                  <a:lnTo>
                    <a:pt x="15699" y="6739"/>
                  </a:lnTo>
                  <a:lnTo>
                    <a:pt x="15524" y="7338"/>
                  </a:lnTo>
                  <a:lnTo>
                    <a:pt x="15374" y="7937"/>
                  </a:lnTo>
                  <a:lnTo>
                    <a:pt x="15274" y="8561"/>
                  </a:lnTo>
                  <a:lnTo>
                    <a:pt x="15225" y="9210"/>
                  </a:lnTo>
                  <a:lnTo>
                    <a:pt x="15200" y="9859"/>
                  </a:lnTo>
                  <a:lnTo>
                    <a:pt x="15225" y="10383"/>
                  </a:lnTo>
                  <a:lnTo>
                    <a:pt x="15250" y="10932"/>
                  </a:lnTo>
                  <a:lnTo>
                    <a:pt x="15324" y="11431"/>
                  </a:lnTo>
                  <a:lnTo>
                    <a:pt x="15424" y="11956"/>
                  </a:lnTo>
                  <a:lnTo>
                    <a:pt x="15524" y="12455"/>
                  </a:lnTo>
                  <a:lnTo>
                    <a:pt x="15674" y="12954"/>
                  </a:lnTo>
                  <a:lnTo>
                    <a:pt x="15824" y="13428"/>
                  </a:lnTo>
                  <a:lnTo>
                    <a:pt x="16023" y="13902"/>
                  </a:lnTo>
                  <a:lnTo>
                    <a:pt x="14875" y="13977"/>
                  </a:lnTo>
                  <a:lnTo>
                    <a:pt x="13727" y="14077"/>
                  </a:lnTo>
                  <a:lnTo>
                    <a:pt x="12629" y="14227"/>
                  </a:lnTo>
                  <a:lnTo>
                    <a:pt x="11506" y="14377"/>
                  </a:lnTo>
                  <a:lnTo>
                    <a:pt x="10433" y="14576"/>
                  </a:lnTo>
                  <a:lnTo>
                    <a:pt x="9359" y="14801"/>
                  </a:lnTo>
                  <a:lnTo>
                    <a:pt x="8336" y="15025"/>
                  </a:lnTo>
                  <a:lnTo>
                    <a:pt x="7313" y="15300"/>
                  </a:lnTo>
                  <a:lnTo>
                    <a:pt x="6314" y="15600"/>
                  </a:lnTo>
                  <a:lnTo>
                    <a:pt x="5316" y="15924"/>
                  </a:lnTo>
                  <a:lnTo>
                    <a:pt x="4368" y="16248"/>
                  </a:lnTo>
                  <a:lnTo>
                    <a:pt x="3444" y="16623"/>
                  </a:lnTo>
                  <a:lnTo>
                    <a:pt x="2546" y="16997"/>
                  </a:lnTo>
                  <a:lnTo>
                    <a:pt x="1672" y="17421"/>
                  </a:lnTo>
                  <a:lnTo>
                    <a:pt x="824" y="17846"/>
                  </a:lnTo>
                  <a:lnTo>
                    <a:pt x="0" y="18295"/>
                  </a:lnTo>
                  <a:lnTo>
                    <a:pt x="131331" y="18295"/>
                  </a:lnTo>
                  <a:lnTo>
                    <a:pt x="130856" y="17796"/>
                  </a:lnTo>
                  <a:lnTo>
                    <a:pt x="130357" y="17297"/>
                  </a:lnTo>
                  <a:lnTo>
                    <a:pt x="129858" y="16822"/>
                  </a:lnTo>
                  <a:lnTo>
                    <a:pt x="129334" y="16348"/>
                  </a:lnTo>
                  <a:lnTo>
                    <a:pt x="128810" y="15899"/>
                  </a:lnTo>
                  <a:lnTo>
                    <a:pt x="128261" y="15450"/>
                  </a:lnTo>
                  <a:lnTo>
                    <a:pt x="127712" y="15025"/>
                  </a:lnTo>
                  <a:lnTo>
                    <a:pt x="127138" y="14601"/>
                  </a:lnTo>
                  <a:lnTo>
                    <a:pt x="126539" y="14202"/>
                  </a:lnTo>
                  <a:lnTo>
                    <a:pt x="125940" y="13803"/>
                  </a:lnTo>
                  <a:lnTo>
                    <a:pt x="125341" y="13428"/>
                  </a:lnTo>
                  <a:lnTo>
                    <a:pt x="124717" y="13079"/>
                  </a:lnTo>
                  <a:lnTo>
                    <a:pt x="124068" y="12729"/>
                  </a:lnTo>
                  <a:lnTo>
                    <a:pt x="123419" y="12405"/>
                  </a:lnTo>
                  <a:lnTo>
                    <a:pt x="122770" y="12080"/>
                  </a:lnTo>
                  <a:lnTo>
                    <a:pt x="122096" y="11781"/>
                  </a:lnTo>
                  <a:lnTo>
                    <a:pt x="121422" y="11506"/>
                  </a:lnTo>
                  <a:lnTo>
                    <a:pt x="120723" y="11232"/>
                  </a:lnTo>
                  <a:lnTo>
                    <a:pt x="120024" y="10982"/>
                  </a:lnTo>
                  <a:lnTo>
                    <a:pt x="119326" y="10758"/>
                  </a:lnTo>
                  <a:lnTo>
                    <a:pt x="118602" y="10533"/>
                  </a:lnTo>
                  <a:lnTo>
                    <a:pt x="117878" y="10333"/>
                  </a:lnTo>
                  <a:lnTo>
                    <a:pt x="117129" y="10159"/>
                  </a:lnTo>
                  <a:lnTo>
                    <a:pt x="116381" y="9984"/>
                  </a:lnTo>
                  <a:lnTo>
                    <a:pt x="115632" y="9859"/>
                  </a:lnTo>
                  <a:lnTo>
                    <a:pt x="114858" y="9734"/>
                  </a:lnTo>
                  <a:lnTo>
                    <a:pt x="114109" y="9610"/>
                  </a:lnTo>
                  <a:lnTo>
                    <a:pt x="113336" y="9535"/>
                  </a:lnTo>
                  <a:lnTo>
                    <a:pt x="112537" y="9460"/>
                  </a:lnTo>
                  <a:lnTo>
                    <a:pt x="111763" y="9410"/>
                  </a:lnTo>
                  <a:lnTo>
                    <a:pt x="110965" y="9385"/>
                  </a:lnTo>
                  <a:lnTo>
                    <a:pt x="110166" y="9360"/>
                  </a:lnTo>
                  <a:lnTo>
                    <a:pt x="108918" y="9385"/>
                  </a:lnTo>
                  <a:lnTo>
                    <a:pt x="107720" y="9460"/>
                  </a:lnTo>
                  <a:lnTo>
                    <a:pt x="107795" y="8986"/>
                  </a:lnTo>
                  <a:lnTo>
                    <a:pt x="107845" y="8486"/>
                  </a:lnTo>
                  <a:lnTo>
                    <a:pt x="107870" y="7987"/>
                  </a:lnTo>
                  <a:lnTo>
                    <a:pt x="107895" y="7488"/>
                  </a:lnTo>
                  <a:lnTo>
                    <a:pt x="107470" y="8087"/>
                  </a:lnTo>
                  <a:lnTo>
                    <a:pt x="106996" y="8636"/>
                  </a:lnTo>
                  <a:lnTo>
                    <a:pt x="106497" y="9160"/>
                  </a:lnTo>
                  <a:lnTo>
                    <a:pt x="105973" y="9659"/>
                  </a:lnTo>
                  <a:lnTo>
                    <a:pt x="105399" y="10134"/>
                  </a:lnTo>
                  <a:lnTo>
                    <a:pt x="104825" y="10558"/>
                  </a:lnTo>
                  <a:lnTo>
                    <a:pt x="104201" y="10957"/>
                  </a:lnTo>
                  <a:lnTo>
                    <a:pt x="103577" y="11307"/>
                  </a:lnTo>
                  <a:lnTo>
                    <a:pt x="102903" y="11631"/>
                  </a:lnTo>
                  <a:lnTo>
                    <a:pt x="102229" y="11931"/>
                  </a:lnTo>
                  <a:lnTo>
                    <a:pt x="101530" y="12180"/>
                  </a:lnTo>
                  <a:lnTo>
                    <a:pt x="100807" y="12380"/>
                  </a:lnTo>
                  <a:lnTo>
                    <a:pt x="100083" y="12530"/>
                  </a:lnTo>
                  <a:lnTo>
                    <a:pt x="99334" y="12654"/>
                  </a:lnTo>
                  <a:lnTo>
                    <a:pt x="98560" y="12729"/>
                  </a:lnTo>
                  <a:lnTo>
                    <a:pt x="97787" y="12754"/>
                  </a:lnTo>
                  <a:lnTo>
                    <a:pt x="97238" y="12729"/>
                  </a:lnTo>
                  <a:lnTo>
                    <a:pt x="96688" y="12704"/>
                  </a:lnTo>
                  <a:lnTo>
                    <a:pt x="96139" y="12654"/>
                  </a:lnTo>
                  <a:lnTo>
                    <a:pt x="95615" y="12555"/>
                  </a:lnTo>
                  <a:lnTo>
                    <a:pt x="95091" y="12455"/>
                  </a:lnTo>
                  <a:lnTo>
                    <a:pt x="94567" y="12330"/>
                  </a:lnTo>
                  <a:lnTo>
                    <a:pt x="94068" y="12180"/>
                  </a:lnTo>
                  <a:lnTo>
                    <a:pt x="93569" y="12006"/>
                  </a:lnTo>
                  <a:lnTo>
                    <a:pt x="93069" y="11831"/>
                  </a:lnTo>
                  <a:lnTo>
                    <a:pt x="92595" y="11606"/>
                  </a:lnTo>
                  <a:lnTo>
                    <a:pt x="92121" y="11382"/>
                  </a:lnTo>
                  <a:lnTo>
                    <a:pt x="91672" y="11132"/>
                  </a:lnTo>
                  <a:lnTo>
                    <a:pt x="91223" y="10882"/>
                  </a:lnTo>
                  <a:lnTo>
                    <a:pt x="90798" y="10583"/>
                  </a:lnTo>
                  <a:lnTo>
                    <a:pt x="90374" y="10283"/>
                  </a:lnTo>
                  <a:lnTo>
                    <a:pt x="89950" y="9984"/>
                  </a:lnTo>
                  <a:lnTo>
                    <a:pt x="89575" y="9634"/>
                  </a:lnTo>
                  <a:lnTo>
                    <a:pt x="89201" y="9285"/>
                  </a:lnTo>
                  <a:lnTo>
                    <a:pt x="88827" y="8936"/>
                  </a:lnTo>
                  <a:lnTo>
                    <a:pt x="88477" y="8536"/>
                  </a:lnTo>
                  <a:lnTo>
                    <a:pt x="88153" y="8162"/>
                  </a:lnTo>
                  <a:lnTo>
                    <a:pt x="87828" y="7738"/>
                  </a:lnTo>
                  <a:lnTo>
                    <a:pt x="87529" y="7313"/>
                  </a:lnTo>
                  <a:lnTo>
                    <a:pt x="87254" y="6889"/>
                  </a:lnTo>
                  <a:lnTo>
                    <a:pt x="86980" y="6440"/>
                  </a:lnTo>
                  <a:lnTo>
                    <a:pt x="86730" y="5991"/>
                  </a:lnTo>
                  <a:lnTo>
                    <a:pt x="86505" y="5516"/>
                  </a:lnTo>
                  <a:lnTo>
                    <a:pt x="86306" y="5042"/>
                  </a:lnTo>
                  <a:lnTo>
                    <a:pt x="86106" y="4543"/>
                  </a:lnTo>
                  <a:lnTo>
                    <a:pt x="85931" y="4044"/>
                  </a:lnTo>
                  <a:lnTo>
                    <a:pt x="85782" y="3545"/>
                  </a:lnTo>
                  <a:lnTo>
                    <a:pt x="85657" y="3021"/>
                  </a:lnTo>
                  <a:lnTo>
                    <a:pt x="85058" y="3570"/>
                  </a:lnTo>
                  <a:lnTo>
                    <a:pt x="84409" y="4094"/>
                  </a:lnTo>
                  <a:lnTo>
                    <a:pt x="83760" y="4593"/>
                  </a:lnTo>
                  <a:lnTo>
                    <a:pt x="83061" y="5067"/>
                  </a:lnTo>
                  <a:lnTo>
                    <a:pt x="82362" y="5491"/>
                  </a:lnTo>
                  <a:lnTo>
                    <a:pt x="81614" y="5891"/>
                  </a:lnTo>
                  <a:lnTo>
                    <a:pt x="80865" y="6265"/>
                  </a:lnTo>
                  <a:lnTo>
                    <a:pt x="80091" y="6590"/>
                  </a:lnTo>
                  <a:lnTo>
                    <a:pt x="79317" y="6889"/>
                  </a:lnTo>
                  <a:lnTo>
                    <a:pt x="78519" y="7164"/>
                  </a:lnTo>
                  <a:lnTo>
                    <a:pt x="77695" y="7388"/>
                  </a:lnTo>
                  <a:lnTo>
                    <a:pt x="76847" y="7563"/>
                  </a:lnTo>
                  <a:lnTo>
                    <a:pt x="75998" y="7713"/>
                  </a:lnTo>
                  <a:lnTo>
                    <a:pt x="75149" y="7813"/>
                  </a:lnTo>
                  <a:lnTo>
                    <a:pt x="74276" y="7887"/>
                  </a:lnTo>
                  <a:lnTo>
                    <a:pt x="72803" y="7887"/>
                  </a:lnTo>
                  <a:lnTo>
                    <a:pt x="72229" y="7862"/>
                  </a:lnTo>
                  <a:lnTo>
                    <a:pt x="71655" y="7813"/>
                  </a:lnTo>
                  <a:lnTo>
                    <a:pt x="71081" y="7763"/>
                  </a:lnTo>
                  <a:lnTo>
                    <a:pt x="70532" y="7688"/>
                  </a:lnTo>
                  <a:lnTo>
                    <a:pt x="69983" y="7588"/>
                  </a:lnTo>
                  <a:lnTo>
                    <a:pt x="69434" y="7463"/>
                  </a:lnTo>
                  <a:lnTo>
                    <a:pt x="68885" y="7338"/>
                  </a:lnTo>
                  <a:lnTo>
                    <a:pt x="68361" y="7189"/>
                  </a:lnTo>
                  <a:lnTo>
                    <a:pt x="67837" y="7014"/>
                  </a:lnTo>
                  <a:lnTo>
                    <a:pt x="67313" y="6839"/>
                  </a:lnTo>
                  <a:lnTo>
                    <a:pt x="66788" y="6664"/>
                  </a:lnTo>
                  <a:lnTo>
                    <a:pt x="66289" y="6440"/>
                  </a:lnTo>
                  <a:lnTo>
                    <a:pt x="65790" y="6215"/>
                  </a:lnTo>
                  <a:lnTo>
                    <a:pt x="65316" y="5991"/>
                  </a:lnTo>
                  <a:lnTo>
                    <a:pt x="64817" y="5741"/>
                  </a:lnTo>
                  <a:lnTo>
                    <a:pt x="64342" y="5466"/>
                  </a:lnTo>
                  <a:lnTo>
                    <a:pt x="63893" y="5192"/>
                  </a:lnTo>
                  <a:lnTo>
                    <a:pt x="63444" y="4892"/>
                  </a:lnTo>
                  <a:lnTo>
                    <a:pt x="62995" y="4593"/>
                  </a:lnTo>
                  <a:lnTo>
                    <a:pt x="62545" y="4268"/>
                  </a:lnTo>
                  <a:lnTo>
                    <a:pt x="62121" y="3944"/>
                  </a:lnTo>
                  <a:lnTo>
                    <a:pt x="61722" y="3595"/>
                  </a:lnTo>
                  <a:lnTo>
                    <a:pt x="61298" y="3245"/>
                  </a:lnTo>
                  <a:lnTo>
                    <a:pt x="60923" y="2871"/>
                  </a:lnTo>
                  <a:lnTo>
                    <a:pt x="60524" y="2496"/>
                  </a:lnTo>
                  <a:lnTo>
                    <a:pt x="60174" y="2097"/>
                  </a:lnTo>
                  <a:lnTo>
                    <a:pt x="59800" y="1698"/>
                  </a:lnTo>
                  <a:lnTo>
                    <a:pt x="59451" y="1298"/>
                  </a:lnTo>
                  <a:lnTo>
                    <a:pt x="59126" y="874"/>
                  </a:lnTo>
                  <a:lnTo>
                    <a:pt x="58802" y="425"/>
                  </a:lnTo>
                  <a:lnTo>
                    <a:pt x="5850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7"/>
          <p:cNvGrpSpPr/>
          <p:nvPr/>
        </p:nvGrpSpPr>
        <p:grpSpPr>
          <a:xfrm>
            <a:off x="129713" y="1054426"/>
            <a:ext cx="1417982" cy="253869"/>
            <a:chOff x="4978150" y="-1969200"/>
            <a:chExt cx="2767875" cy="495450"/>
          </a:xfrm>
        </p:grpSpPr>
        <p:sp>
          <p:nvSpPr>
            <p:cNvPr id="1593" name="Google Shape;1593;p7"/>
            <p:cNvSpPr/>
            <p:nvPr/>
          </p:nvSpPr>
          <p:spPr>
            <a:xfrm>
              <a:off x="4978150" y="-1969200"/>
              <a:ext cx="2767875" cy="495450"/>
            </a:xfrm>
            <a:custGeom>
              <a:avLst/>
              <a:gdLst/>
              <a:ahLst/>
              <a:cxnLst/>
              <a:rect l="l" t="t" r="r" b="b"/>
              <a:pathLst>
                <a:path w="110715" h="19818" extrusionOk="0">
                  <a:moveTo>
                    <a:pt x="42379" y="0"/>
                  </a:moveTo>
                  <a:lnTo>
                    <a:pt x="41755" y="50"/>
                  </a:lnTo>
                  <a:lnTo>
                    <a:pt x="41131" y="100"/>
                  </a:lnTo>
                  <a:lnTo>
                    <a:pt x="40507" y="175"/>
                  </a:lnTo>
                  <a:lnTo>
                    <a:pt x="39908" y="275"/>
                  </a:lnTo>
                  <a:lnTo>
                    <a:pt x="39309" y="400"/>
                  </a:lnTo>
                  <a:lnTo>
                    <a:pt x="38710" y="549"/>
                  </a:lnTo>
                  <a:lnTo>
                    <a:pt x="38111" y="724"/>
                  </a:lnTo>
                  <a:lnTo>
                    <a:pt x="37537" y="899"/>
                  </a:lnTo>
                  <a:lnTo>
                    <a:pt x="36963" y="1099"/>
                  </a:lnTo>
                  <a:lnTo>
                    <a:pt x="36414" y="1323"/>
                  </a:lnTo>
                  <a:lnTo>
                    <a:pt x="35865" y="1573"/>
                  </a:lnTo>
                  <a:lnTo>
                    <a:pt x="35316" y="1822"/>
                  </a:lnTo>
                  <a:lnTo>
                    <a:pt x="34792" y="2097"/>
                  </a:lnTo>
                  <a:lnTo>
                    <a:pt x="34293" y="2396"/>
                  </a:lnTo>
                  <a:lnTo>
                    <a:pt x="33769" y="2721"/>
                  </a:lnTo>
                  <a:lnTo>
                    <a:pt x="33294" y="3045"/>
                  </a:lnTo>
                  <a:lnTo>
                    <a:pt x="32795" y="3395"/>
                  </a:lnTo>
                  <a:lnTo>
                    <a:pt x="32346" y="3769"/>
                  </a:lnTo>
                  <a:lnTo>
                    <a:pt x="31872" y="4143"/>
                  </a:lnTo>
                  <a:lnTo>
                    <a:pt x="31447" y="4543"/>
                  </a:lnTo>
                  <a:lnTo>
                    <a:pt x="30998" y="4942"/>
                  </a:lnTo>
                  <a:lnTo>
                    <a:pt x="30599" y="5366"/>
                  </a:lnTo>
                  <a:lnTo>
                    <a:pt x="30200" y="5816"/>
                  </a:lnTo>
                  <a:lnTo>
                    <a:pt x="29825" y="6265"/>
                  </a:lnTo>
                  <a:lnTo>
                    <a:pt x="29451" y="6739"/>
                  </a:lnTo>
                  <a:lnTo>
                    <a:pt x="29101" y="7213"/>
                  </a:lnTo>
                  <a:lnTo>
                    <a:pt x="28752" y="7713"/>
                  </a:lnTo>
                  <a:lnTo>
                    <a:pt x="28428" y="8212"/>
                  </a:lnTo>
                  <a:lnTo>
                    <a:pt x="28128" y="8711"/>
                  </a:lnTo>
                  <a:lnTo>
                    <a:pt x="27853" y="9235"/>
                  </a:lnTo>
                  <a:lnTo>
                    <a:pt x="27579" y="9784"/>
                  </a:lnTo>
                  <a:lnTo>
                    <a:pt x="27304" y="9510"/>
                  </a:lnTo>
                  <a:lnTo>
                    <a:pt x="27030" y="9260"/>
                  </a:lnTo>
                  <a:lnTo>
                    <a:pt x="26730" y="9035"/>
                  </a:lnTo>
                  <a:lnTo>
                    <a:pt x="26406" y="8811"/>
                  </a:lnTo>
                  <a:lnTo>
                    <a:pt x="26081" y="8586"/>
                  </a:lnTo>
                  <a:lnTo>
                    <a:pt x="25757" y="8411"/>
                  </a:lnTo>
                  <a:lnTo>
                    <a:pt x="25408" y="8212"/>
                  </a:lnTo>
                  <a:lnTo>
                    <a:pt x="25058" y="8062"/>
                  </a:lnTo>
                  <a:lnTo>
                    <a:pt x="24684" y="7912"/>
                  </a:lnTo>
                  <a:lnTo>
                    <a:pt x="24334" y="7787"/>
                  </a:lnTo>
                  <a:lnTo>
                    <a:pt x="23935" y="7688"/>
                  </a:lnTo>
                  <a:lnTo>
                    <a:pt x="23561" y="7588"/>
                  </a:lnTo>
                  <a:lnTo>
                    <a:pt x="23161" y="7538"/>
                  </a:lnTo>
                  <a:lnTo>
                    <a:pt x="22762" y="7463"/>
                  </a:lnTo>
                  <a:lnTo>
                    <a:pt x="22363" y="7438"/>
                  </a:lnTo>
                  <a:lnTo>
                    <a:pt x="21539" y="7438"/>
                  </a:lnTo>
                  <a:lnTo>
                    <a:pt x="21140" y="7463"/>
                  </a:lnTo>
                  <a:lnTo>
                    <a:pt x="20740" y="7513"/>
                  </a:lnTo>
                  <a:lnTo>
                    <a:pt x="20366" y="7588"/>
                  </a:lnTo>
                  <a:lnTo>
                    <a:pt x="19967" y="7688"/>
                  </a:lnTo>
                  <a:lnTo>
                    <a:pt x="19592" y="7787"/>
                  </a:lnTo>
                  <a:lnTo>
                    <a:pt x="19218" y="7912"/>
                  </a:lnTo>
                  <a:lnTo>
                    <a:pt x="18868" y="8062"/>
                  </a:lnTo>
                  <a:lnTo>
                    <a:pt x="18519" y="8212"/>
                  </a:lnTo>
                  <a:lnTo>
                    <a:pt x="18170" y="8386"/>
                  </a:lnTo>
                  <a:lnTo>
                    <a:pt x="17845" y="8586"/>
                  </a:lnTo>
                  <a:lnTo>
                    <a:pt x="17521" y="8786"/>
                  </a:lnTo>
                  <a:lnTo>
                    <a:pt x="17196" y="9010"/>
                  </a:lnTo>
                  <a:lnTo>
                    <a:pt x="16897" y="9235"/>
                  </a:lnTo>
                  <a:lnTo>
                    <a:pt x="16622" y="9485"/>
                  </a:lnTo>
                  <a:lnTo>
                    <a:pt x="16348" y="9759"/>
                  </a:lnTo>
                  <a:lnTo>
                    <a:pt x="16073" y="10034"/>
                  </a:lnTo>
                  <a:lnTo>
                    <a:pt x="15824" y="10308"/>
                  </a:lnTo>
                  <a:lnTo>
                    <a:pt x="15599" y="10608"/>
                  </a:lnTo>
                  <a:lnTo>
                    <a:pt x="15374" y="10932"/>
                  </a:lnTo>
                  <a:lnTo>
                    <a:pt x="15175" y="11257"/>
                  </a:lnTo>
                  <a:lnTo>
                    <a:pt x="14975" y="11581"/>
                  </a:lnTo>
                  <a:lnTo>
                    <a:pt x="14800" y="11930"/>
                  </a:lnTo>
                  <a:lnTo>
                    <a:pt x="14651" y="12280"/>
                  </a:lnTo>
                  <a:lnTo>
                    <a:pt x="14501" y="12629"/>
                  </a:lnTo>
                  <a:lnTo>
                    <a:pt x="14376" y="13004"/>
                  </a:lnTo>
                  <a:lnTo>
                    <a:pt x="14276" y="13378"/>
                  </a:lnTo>
                  <a:lnTo>
                    <a:pt x="14176" y="13777"/>
                  </a:lnTo>
                  <a:lnTo>
                    <a:pt x="14101" y="14152"/>
                  </a:lnTo>
                  <a:lnTo>
                    <a:pt x="14052" y="14551"/>
                  </a:lnTo>
                  <a:lnTo>
                    <a:pt x="14027" y="14950"/>
                  </a:lnTo>
                  <a:lnTo>
                    <a:pt x="14027" y="15375"/>
                  </a:lnTo>
                  <a:lnTo>
                    <a:pt x="14027" y="15849"/>
                  </a:lnTo>
                  <a:lnTo>
                    <a:pt x="14076" y="16298"/>
                  </a:lnTo>
                  <a:lnTo>
                    <a:pt x="14151" y="16772"/>
                  </a:lnTo>
                  <a:lnTo>
                    <a:pt x="14251" y="17222"/>
                  </a:lnTo>
                  <a:lnTo>
                    <a:pt x="12878" y="17122"/>
                  </a:lnTo>
                  <a:lnTo>
                    <a:pt x="12180" y="17122"/>
                  </a:lnTo>
                  <a:lnTo>
                    <a:pt x="11481" y="17097"/>
                  </a:lnTo>
                  <a:lnTo>
                    <a:pt x="10557" y="17122"/>
                  </a:lnTo>
                  <a:lnTo>
                    <a:pt x="9634" y="17147"/>
                  </a:lnTo>
                  <a:lnTo>
                    <a:pt x="8760" y="17222"/>
                  </a:lnTo>
                  <a:lnTo>
                    <a:pt x="7887" y="17296"/>
                  </a:lnTo>
                  <a:lnTo>
                    <a:pt x="7038" y="17396"/>
                  </a:lnTo>
                  <a:lnTo>
                    <a:pt x="6240" y="17546"/>
                  </a:lnTo>
                  <a:lnTo>
                    <a:pt x="5441" y="17696"/>
                  </a:lnTo>
                  <a:lnTo>
                    <a:pt x="4692" y="17846"/>
                  </a:lnTo>
                  <a:lnTo>
                    <a:pt x="3968" y="18045"/>
                  </a:lnTo>
                  <a:lnTo>
                    <a:pt x="3270" y="18245"/>
                  </a:lnTo>
                  <a:lnTo>
                    <a:pt x="2621" y="18470"/>
                  </a:lnTo>
                  <a:lnTo>
                    <a:pt x="2022" y="18719"/>
                  </a:lnTo>
                  <a:lnTo>
                    <a:pt x="1448" y="18969"/>
                  </a:lnTo>
                  <a:lnTo>
                    <a:pt x="923" y="19243"/>
                  </a:lnTo>
                  <a:lnTo>
                    <a:pt x="449" y="19543"/>
                  </a:lnTo>
                  <a:lnTo>
                    <a:pt x="0" y="19817"/>
                  </a:lnTo>
                  <a:lnTo>
                    <a:pt x="88128" y="19817"/>
                  </a:lnTo>
                  <a:lnTo>
                    <a:pt x="88178" y="19668"/>
                  </a:lnTo>
                  <a:lnTo>
                    <a:pt x="88377" y="19817"/>
                  </a:lnTo>
                  <a:lnTo>
                    <a:pt x="110715" y="19817"/>
                  </a:lnTo>
                  <a:lnTo>
                    <a:pt x="110565" y="19618"/>
                  </a:lnTo>
                  <a:lnTo>
                    <a:pt x="110391" y="19443"/>
                  </a:lnTo>
                  <a:lnTo>
                    <a:pt x="110191" y="19243"/>
                  </a:lnTo>
                  <a:lnTo>
                    <a:pt x="109991" y="19044"/>
                  </a:lnTo>
                  <a:lnTo>
                    <a:pt x="109517" y="18694"/>
                  </a:lnTo>
                  <a:lnTo>
                    <a:pt x="108968" y="18345"/>
                  </a:lnTo>
                  <a:lnTo>
                    <a:pt x="108344" y="18020"/>
                  </a:lnTo>
                  <a:lnTo>
                    <a:pt x="107670" y="17721"/>
                  </a:lnTo>
                  <a:lnTo>
                    <a:pt x="106946" y="17421"/>
                  </a:lnTo>
                  <a:lnTo>
                    <a:pt x="106148" y="17172"/>
                  </a:lnTo>
                  <a:lnTo>
                    <a:pt x="105299" y="16922"/>
                  </a:lnTo>
                  <a:lnTo>
                    <a:pt x="104401" y="16722"/>
                  </a:lnTo>
                  <a:lnTo>
                    <a:pt x="103477" y="16548"/>
                  </a:lnTo>
                  <a:lnTo>
                    <a:pt x="102504" y="16398"/>
                  </a:lnTo>
                  <a:lnTo>
                    <a:pt x="101480" y="16273"/>
                  </a:lnTo>
                  <a:lnTo>
                    <a:pt x="100432" y="16173"/>
                  </a:lnTo>
                  <a:lnTo>
                    <a:pt x="99359" y="16123"/>
                  </a:lnTo>
                  <a:lnTo>
                    <a:pt x="98236" y="16098"/>
                  </a:lnTo>
                  <a:lnTo>
                    <a:pt x="97312" y="16123"/>
                  </a:lnTo>
                  <a:lnTo>
                    <a:pt x="96414" y="16173"/>
                  </a:lnTo>
                  <a:lnTo>
                    <a:pt x="96414" y="16173"/>
                  </a:lnTo>
                  <a:lnTo>
                    <a:pt x="96439" y="15949"/>
                  </a:lnTo>
                  <a:lnTo>
                    <a:pt x="96439" y="15749"/>
                  </a:lnTo>
                  <a:lnTo>
                    <a:pt x="96414" y="15225"/>
                  </a:lnTo>
                  <a:lnTo>
                    <a:pt x="96339" y="14726"/>
                  </a:lnTo>
                  <a:lnTo>
                    <a:pt x="96214" y="14227"/>
                  </a:lnTo>
                  <a:lnTo>
                    <a:pt x="96040" y="13752"/>
                  </a:lnTo>
                  <a:lnTo>
                    <a:pt x="95840" y="13328"/>
                  </a:lnTo>
                  <a:lnTo>
                    <a:pt x="95590" y="12904"/>
                  </a:lnTo>
                  <a:lnTo>
                    <a:pt x="95291" y="12504"/>
                  </a:lnTo>
                  <a:lnTo>
                    <a:pt x="94966" y="12155"/>
                  </a:lnTo>
                  <a:lnTo>
                    <a:pt x="94592" y="11806"/>
                  </a:lnTo>
                  <a:lnTo>
                    <a:pt x="94218" y="11531"/>
                  </a:lnTo>
                  <a:lnTo>
                    <a:pt x="93793" y="11282"/>
                  </a:lnTo>
                  <a:lnTo>
                    <a:pt x="93344" y="11057"/>
                  </a:lnTo>
                  <a:lnTo>
                    <a:pt x="92870" y="10882"/>
                  </a:lnTo>
                  <a:lnTo>
                    <a:pt x="92396" y="10757"/>
                  </a:lnTo>
                  <a:lnTo>
                    <a:pt x="91896" y="10683"/>
                  </a:lnTo>
                  <a:lnTo>
                    <a:pt x="91372" y="10658"/>
                  </a:lnTo>
                  <a:lnTo>
                    <a:pt x="91073" y="10658"/>
                  </a:lnTo>
                  <a:lnTo>
                    <a:pt x="90798" y="10683"/>
                  </a:lnTo>
                  <a:lnTo>
                    <a:pt x="90524" y="10732"/>
                  </a:lnTo>
                  <a:lnTo>
                    <a:pt x="90249" y="10782"/>
                  </a:lnTo>
                  <a:lnTo>
                    <a:pt x="89975" y="10857"/>
                  </a:lnTo>
                  <a:lnTo>
                    <a:pt x="89725" y="10932"/>
                  </a:lnTo>
                  <a:lnTo>
                    <a:pt x="89451" y="11032"/>
                  </a:lnTo>
                  <a:lnTo>
                    <a:pt x="89201" y="11157"/>
                  </a:lnTo>
                  <a:lnTo>
                    <a:pt x="88727" y="11406"/>
                  </a:lnTo>
                  <a:lnTo>
                    <a:pt x="88302" y="11706"/>
                  </a:lnTo>
                  <a:lnTo>
                    <a:pt x="87878" y="12055"/>
                  </a:lnTo>
                  <a:lnTo>
                    <a:pt x="87504" y="12455"/>
                  </a:lnTo>
                  <a:lnTo>
                    <a:pt x="87179" y="11781"/>
                  </a:lnTo>
                  <a:lnTo>
                    <a:pt x="86780" y="11132"/>
                  </a:lnTo>
                  <a:lnTo>
                    <a:pt x="86356" y="10508"/>
                  </a:lnTo>
                  <a:lnTo>
                    <a:pt x="85881" y="9909"/>
                  </a:lnTo>
                  <a:lnTo>
                    <a:pt x="85357" y="9360"/>
                  </a:lnTo>
                  <a:lnTo>
                    <a:pt x="84808" y="8861"/>
                  </a:lnTo>
                  <a:lnTo>
                    <a:pt x="84234" y="8386"/>
                  </a:lnTo>
                  <a:lnTo>
                    <a:pt x="83610" y="7937"/>
                  </a:lnTo>
                  <a:lnTo>
                    <a:pt x="82961" y="7538"/>
                  </a:lnTo>
                  <a:lnTo>
                    <a:pt x="82288" y="7213"/>
                  </a:lnTo>
                  <a:lnTo>
                    <a:pt x="81589" y="6914"/>
                  </a:lnTo>
                  <a:lnTo>
                    <a:pt x="80865" y="6664"/>
                  </a:lnTo>
                  <a:lnTo>
                    <a:pt x="80091" y="6465"/>
                  </a:lnTo>
                  <a:lnTo>
                    <a:pt x="79342" y="6315"/>
                  </a:lnTo>
                  <a:lnTo>
                    <a:pt x="78544" y="6215"/>
                  </a:lnTo>
                  <a:lnTo>
                    <a:pt x="78144" y="6190"/>
                  </a:lnTo>
                  <a:lnTo>
                    <a:pt x="77745" y="6190"/>
                  </a:lnTo>
                  <a:lnTo>
                    <a:pt x="77271" y="6215"/>
                  </a:lnTo>
                  <a:lnTo>
                    <a:pt x="76822" y="6240"/>
                  </a:lnTo>
                  <a:lnTo>
                    <a:pt x="76347" y="6290"/>
                  </a:lnTo>
                  <a:lnTo>
                    <a:pt x="75898" y="6340"/>
                  </a:lnTo>
                  <a:lnTo>
                    <a:pt x="75474" y="6440"/>
                  </a:lnTo>
                  <a:lnTo>
                    <a:pt x="75025" y="6539"/>
                  </a:lnTo>
                  <a:lnTo>
                    <a:pt x="74600" y="6664"/>
                  </a:lnTo>
                  <a:lnTo>
                    <a:pt x="74176" y="6789"/>
                  </a:lnTo>
                  <a:lnTo>
                    <a:pt x="73777" y="6939"/>
                  </a:lnTo>
                  <a:lnTo>
                    <a:pt x="73377" y="7114"/>
                  </a:lnTo>
                  <a:lnTo>
                    <a:pt x="72978" y="7313"/>
                  </a:lnTo>
                  <a:lnTo>
                    <a:pt x="72579" y="7513"/>
                  </a:lnTo>
                  <a:lnTo>
                    <a:pt x="72204" y="7713"/>
                  </a:lnTo>
                  <a:lnTo>
                    <a:pt x="71855" y="7937"/>
                  </a:lnTo>
                  <a:lnTo>
                    <a:pt x="71481" y="8187"/>
                  </a:lnTo>
                  <a:lnTo>
                    <a:pt x="71131" y="8461"/>
                  </a:lnTo>
                  <a:lnTo>
                    <a:pt x="70807" y="8736"/>
                  </a:lnTo>
                  <a:lnTo>
                    <a:pt x="70482" y="9010"/>
                  </a:lnTo>
                  <a:lnTo>
                    <a:pt x="70158" y="9310"/>
                  </a:lnTo>
                  <a:lnTo>
                    <a:pt x="69858" y="9609"/>
                  </a:lnTo>
                  <a:lnTo>
                    <a:pt x="69584" y="9934"/>
                  </a:lnTo>
                  <a:lnTo>
                    <a:pt x="69309" y="10258"/>
                  </a:lnTo>
                  <a:lnTo>
                    <a:pt x="69035" y="10608"/>
                  </a:lnTo>
                  <a:lnTo>
                    <a:pt x="68785" y="10957"/>
                  </a:lnTo>
                  <a:lnTo>
                    <a:pt x="68560" y="11331"/>
                  </a:lnTo>
                  <a:lnTo>
                    <a:pt x="68336" y="11706"/>
                  </a:lnTo>
                  <a:lnTo>
                    <a:pt x="68136" y="12105"/>
                  </a:lnTo>
                  <a:lnTo>
                    <a:pt x="67936" y="12480"/>
                  </a:lnTo>
                  <a:lnTo>
                    <a:pt x="67762" y="12879"/>
                  </a:lnTo>
                  <a:lnTo>
                    <a:pt x="67612" y="13303"/>
                  </a:lnTo>
                  <a:lnTo>
                    <a:pt x="67462" y="13727"/>
                  </a:lnTo>
                  <a:lnTo>
                    <a:pt x="67337" y="14152"/>
                  </a:lnTo>
                  <a:lnTo>
                    <a:pt x="66988" y="13777"/>
                  </a:lnTo>
                  <a:lnTo>
                    <a:pt x="66639" y="13428"/>
                  </a:lnTo>
                  <a:lnTo>
                    <a:pt x="66264" y="13103"/>
                  </a:lnTo>
                  <a:lnTo>
                    <a:pt x="65865" y="12804"/>
                  </a:lnTo>
                  <a:lnTo>
                    <a:pt x="65466" y="12504"/>
                  </a:lnTo>
                  <a:lnTo>
                    <a:pt x="65041" y="12255"/>
                  </a:lnTo>
                  <a:lnTo>
                    <a:pt x="64592" y="12005"/>
                  </a:lnTo>
                  <a:lnTo>
                    <a:pt x="64143" y="11781"/>
                  </a:lnTo>
                  <a:lnTo>
                    <a:pt x="63694" y="11581"/>
                  </a:lnTo>
                  <a:lnTo>
                    <a:pt x="63194" y="11406"/>
                  </a:lnTo>
                  <a:lnTo>
                    <a:pt x="62720" y="11257"/>
                  </a:lnTo>
                  <a:lnTo>
                    <a:pt x="62221" y="11132"/>
                  </a:lnTo>
                  <a:lnTo>
                    <a:pt x="61722" y="11032"/>
                  </a:lnTo>
                  <a:lnTo>
                    <a:pt x="61198" y="10957"/>
                  </a:lnTo>
                  <a:lnTo>
                    <a:pt x="60674" y="10907"/>
                  </a:lnTo>
                  <a:lnTo>
                    <a:pt x="60125" y="10907"/>
                  </a:lnTo>
                  <a:lnTo>
                    <a:pt x="59550" y="10932"/>
                  </a:lnTo>
                  <a:lnTo>
                    <a:pt x="58976" y="10982"/>
                  </a:lnTo>
                  <a:lnTo>
                    <a:pt x="58752" y="10383"/>
                  </a:lnTo>
                  <a:lnTo>
                    <a:pt x="58477" y="9809"/>
                  </a:lnTo>
                  <a:lnTo>
                    <a:pt x="58203" y="9235"/>
                  </a:lnTo>
                  <a:lnTo>
                    <a:pt x="57878" y="8661"/>
                  </a:lnTo>
                  <a:lnTo>
                    <a:pt x="57554" y="8112"/>
                  </a:lnTo>
                  <a:lnTo>
                    <a:pt x="57229" y="7588"/>
                  </a:lnTo>
                  <a:lnTo>
                    <a:pt x="56855" y="7064"/>
                  </a:lnTo>
                  <a:lnTo>
                    <a:pt x="56481" y="6564"/>
                  </a:lnTo>
                  <a:lnTo>
                    <a:pt x="56081" y="6065"/>
                  </a:lnTo>
                  <a:lnTo>
                    <a:pt x="55657" y="5591"/>
                  </a:lnTo>
                  <a:lnTo>
                    <a:pt x="55233" y="5117"/>
                  </a:lnTo>
                  <a:lnTo>
                    <a:pt x="54783" y="4693"/>
                  </a:lnTo>
                  <a:lnTo>
                    <a:pt x="54309" y="4268"/>
                  </a:lnTo>
                  <a:lnTo>
                    <a:pt x="53835" y="3844"/>
                  </a:lnTo>
                  <a:lnTo>
                    <a:pt x="53336" y="3445"/>
                  </a:lnTo>
                  <a:lnTo>
                    <a:pt x="52812" y="3070"/>
                  </a:lnTo>
                  <a:lnTo>
                    <a:pt x="52288" y="2721"/>
                  </a:lnTo>
                  <a:lnTo>
                    <a:pt x="51739" y="2396"/>
                  </a:lnTo>
                  <a:lnTo>
                    <a:pt x="51189" y="2072"/>
                  </a:lnTo>
                  <a:lnTo>
                    <a:pt x="50640" y="1772"/>
                  </a:lnTo>
                  <a:lnTo>
                    <a:pt x="50041" y="1498"/>
                  </a:lnTo>
                  <a:lnTo>
                    <a:pt x="49467" y="1248"/>
                  </a:lnTo>
                  <a:lnTo>
                    <a:pt x="48868" y="1024"/>
                  </a:lnTo>
                  <a:lnTo>
                    <a:pt x="48244" y="799"/>
                  </a:lnTo>
                  <a:lnTo>
                    <a:pt x="47620" y="624"/>
                  </a:lnTo>
                  <a:lnTo>
                    <a:pt x="46996" y="450"/>
                  </a:lnTo>
                  <a:lnTo>
                    <a:pt x="46348" y="325"/>
                  </a:lnTo>
                  <a:lnTo>
                    <a:pt x="45699" y="200"/>
                  </a:lnTo>
                  <a:lnTo>
                    <a:pt x="45050" y="125"/>
                  </a:lnTo>
                  <a:lnTo>
                    <a:pt x="44376" y="50"/>
                  </a:lnTo>
                  <a:lnTo>
                    <a:pt x="43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4978150" y="-1716500"/>
              <a:ext cx="2767875" cy="242750"/>
            </a:xfrm>
            <a:custGeom>
              <a:avLst/>
              <a:gdLst/>
              <a:ahLst/>
              <a:cxnLst/>
              <a:rect l="l" t="t" r="r" b="b"/>
              <a:pathLst>
                <a:path w="110715" h="9710" extrusionOk="0">
                  <a:moveTo>
                    <a:pt x="16023" y="1"/>
                  </a:moveTo>
                  <a:lnTo>
                    <a:pt x="15799" y="275"/>
                  </a:lnTo>
                  <a:lnTo>
                    <a:pt x="15574" y="550"/>
                  </a:lnTo>
                  <a:lnTo>
                    <a:pt x="15374" y="824"/>
                  </a:lnTo>
                  <a:lnTo>
                    <a:pt x="15200" y="1124"/>
                  </a:lnTo>
                  <a:lnTo>
                    <a:pt x="15000" y="1423"/>
                  </a:lnTo>
                  <a:lnTo>
                    <a:pt x="14850" y="1748"/>
                  </a:lnTo>
                  <a:lnTo>
                    <a:pt x="14700" y="2072"/>
                  </a:lnTo>
                  <a:lnTo>
                    <a:pt x="14551" y="2396"/>
                  </a:lnTo>
                  <a:lnTo>
                    <a:pt x="14426" y="2721"/>
                  </a:lnTo>
                  <a:lnTo>
                    <a:pt x="14326" y="3070"/>
                  </a:lnTo>
                  <a:lnTo>
                    <a:pt x="14226" y="3420"/>
                  </a:lnTo>
                  <a:lnTo>
                    <a:pt x="14151" y="3769"/>
                  </a:lnTo>
                  <a:lnTo>
                    <a:pt x="14101" y="4144"/>
                  </a:lnTo>
                  <a:lnTo>
                    <a:pt x="14052" y="4518"/>
                  </a:lnTo>
                  <a:lnTo>
                    <a:pt x="14027" y="4892"/>
                  </a:lnTo>
                  <a:lnTo>
                    <a:pt x="14027" y="5267"/>
                  </a:lnTo>
                  <a:lnTo>
                    <a:pt x="14027" y="5741"/>
                  </a:lnTo>
                  <a:lnTo>
                    <a:pt x="14076" y="6190"/>
                  </a:lnTo>
                  <a:lnTo>
                    <a:pt x="14151" y="6664"/>
                  </a:lnTo>
                  <a:lnTo>
                    <a:pt x="14251" y="7114"/>
                  </a:lnTo>
                  <a:lnTo>
                    <a:pt x="12878" y="7014"/>
                  </a:lnTo>
                  <a:lnTo>
                    <a:pt x="12180" y="7014"/>
                  </a:lnTo>
                  <a:lnTo>
                    <a:pt x="11481" y="6989"/>
                  </a:lnTo>
                  <a:lnTo>
                    <a:pt x="10557" y="7014"/>
                  </a:lnTo>
                  <a:lnTo>
                    <a:pt x="9634" y="7039"/>
                  </a:lnTo>
                  <a:lnTo>
                    <a:pt x="8760" y="7114"/>
                  </a:lnTo>
                  <a:lnTo>
                    <a:pt x="7887" y="7188"/>
                  </a:lnTo>
                  <a:lnTo>
                    <a:pt x="7038" y="7288"/>
                  </a:lnTo>
                  <a:lnTo>
                    <a:pt x="6240" y="7438"/>
                  </a:lnTo>
                  <a:lnTo>
                    <a:pt x="5441" y="7588"/>
                  </a:lnTo>
                  <a:lnTo>
                    <a:pt x="4692" y="7738"/>
                  </a:lnTo>
                  <a:lnTo>
                    <a:pt x="3968" y="7937"/>
                  </a:lnTo>
                  <a:lnTo>
                    <a:pt x="3270" y="8137"/>
                  </a:lnTo>
                  <a:lnTo>
                    <a:pt x="2621" y="8362"/>
                  </a:lnTo>
                  <a:lnTo>
                    <a:pt x="2022" y="8611"/>
                  </a:lnTo>
                  <a:lnTo>
                    <a:pt x="1448" y="8861"/>
                  </a:lnTo>
                  <a:lnTo>
                    <a:pt x="923" y="9135"/>
                  </a:lnTo>
                  <a:lnTo>
                    <a:pt x="449" y="9435"/>
                  </a:lnTo>
                  <a:lnTo>
                    <a:pt x="0" y="9709"/>
                  </a:lnTo>
                  <a:lnTo>
                    <a:pt x="88128" y="9709"/>
                  </a:lnTo>
                  <a:lnTo>
                    <a:pt x="88178" y="9560"/>
                  </a:lnTo>
                  <a:lnTo>
                    <a:pt x="88377" y="9709"/>
                  </a:lnTo>
                  <a:lnTo>
                    <a:pt x="110715" y="9709"/>
                  </a:lnTo>
                  <a:lnTo>
                    <a:pt x="110565" y="9510"/>
                  </a:lnTo>
                  <a:lnTo>
                    <a:pt x="110391" y="9335"/>
                  </a:lnTo>
                  <a:lnTo>
                    <a:pt x="110191" y="9135"/>
                  </a:lnTo>
                  <a:lnTo>
                    <a:pt x="109991" y="8936"/>
                  </a:lnTo>
                  <a:lnTo>
                    <a:pt x="109517" y="8586"/>
                  </a:lnTo>
                  <a:lnTo>
                    <a:pt x="108968" y="8237"/>
                  </a:lnTo>
                  <a:lnTo>
                    <a:pt x="108344" y="7912"/>
                  </a:lnTo>
                  <a:lnTo>
                    <a:pt x="107670" y="7613"/>
                  </a:lnTo>
                  <a:lnTo>
                    <a:pt x="106946" y="7313"/>
                  </a:lnTo>
                  <a:lnTo>
                    <a:pt x="106148" y="7064"/>
                  </a:lnTo>
                  <a:lnTo>
                    <a:pt x="105299" y="6814"/>
                  </a:lnTo>
                  <a:lnTo>
                    <a:pt x="104401" y="6614"/>
                  </a:lnTo>
                  <a:lnTo>
                    <a:pt x="103477" y="6440"/>
                  </a:lnTo>
                  <a:lnTo>
                    <a:pt x="102504" y="6290"/>
                  </a:lnTo>
                  <a:lnTo>
                    <a:pt x="101480" y="6165"/>
                  </a:lnTo>
                  <a:lnTo>
                    <a:pt x="100432" y="6065"/>
                  </a:lnTo>
                  <a:lnTo>
                    <a:pt x="99359" y="6015"/>
                  </a:lnTo>
                  <a:lnTo>
                    <a:pt x="98236" y="5990"/>
                  </a:lnTo>
                  <a:lnTo>
                    <a:pt x="97312" y="6015"/>
                  </a:lnTo>
                  <a:lnTo>
                    <a:pt x="96414" y="6065"/>
                  </a:lnTo>
                  <a:lnTo>
                    <a:pt x="96414" y="6065"/>
                  </a:lnTo>
                  <a:lnTo>
                    <a:pt x="96439" y="5841"/>
                  </a:lnTo>
                  <a:lnTo>
                    <a:pt x="96439" y="5641"/>
                  </a:lnTo>
                  <a:lnTo>
                    <a:pt x="96439" y="5167"/>
                  </a:lnTo>
                  <a:lnTo>
                    <a:pt x="96364" y="4743"/>
                  </a:lnTo>
                  <a:lnTo>
                    <a:pt x="96264" y="4293"/>
                  </a:lnTo>
                  <a:lnTo>
                    <a:pt x="96139" y="3894"/>
                  </a:lnTo>
                  <a:lnTo>
                    <a:pt x="95965" y="3495"/>
                  </a:lnTo>
                  <a:lnTo>
                    <a:pt x="95765" y="3095"/>
                  </a:lnTo>
                  <a:lnTo>
                    <a:pt x="95540" y="2746"/>
                  </a:lnTo>
                  <a:lnTo>
                    <a:pt x="95291" y="2396"/>
                  </a:lnTo>
                  <a:lnTo>
                    <a:pt x="95016" y="2072"/>
                  </a:lnTo>
                  <a:lnTo>
                    <a:pt x="94692" y="1797"/>
                  </a:lnTo>
                  <a:lnTo>
                    <a:pt x="94367" y="1523"/>
                  </a:lnTo>
                  <a:lnTo>
                    <a:pt x="93993" y="1273"/>
                  </a:lnTo>
                  <a:lnTo>
                    <a:pt x="93619" y="1074"/>
                  </a:lnTo>
                  <a:lnTo>
                    <a:pt x="93244" y="899"/>
                  </a:lnTo>
                  <a:lnTo>
                    <a:pt x="92820" y="749"/>
                  </a:lnTo>
                  <a:lnTo>
                    <a:pt x="92396" y="649"/>
                  </a:lnTo>
                  <a:lnTo>
                    <a:pt x="92296" y="1298"/>
                  </a:lnTo>
                  <a:lnTo>
                    <a:pt x="92146" y="1922"/>
                  </a:lnTo>
                  <a:lnTo>
                    <a:pt x="91921" y="2521"/>
                  </a:lnTo>
                  <a:lnTo>
                    <a:pt x="91672" y="3095"/>
                  </a:lnTo>
                  <a:lnTo>
                    <a:pt x="91347" y="3644"/>
                  </a:lnTo>
                  <a:lnTo>
                    <a:pt x="90998" y="4144"/>
                  </a:lnTo>
                  <a:lnTo>
                    <a:pt x="90624" y="4618"/>
                  </a:lnTo>
                  <a:lnTo>
                    <a:pt x="90174" y="5067"/>
                  </a:lnTo>
                  <a:lnTo>
                    <a:pt x="89725" y="5466"/>
                  </a:lnTo>
                  <a:lnTo>
                    <a:pt x="89226" y="5816"/>
                  </a:lnTo>
                  <a:lnTo>
                    <a:pt x="88677" y="6115"/>
                  </a:lnTo>
                  <a:lnTo>
                    <a:pt x="88128" y="6390"/>
                  </a:lnTo>
                  <a:lnTo>
                    <a:pt x="87554" y="6589"/>
                  </a:lnTo>
                  <a:lnTo>
                    <a:pt x="87254" y="6664"/>
                  </a:lnTo>
                  <a:lnTo>
                    <a:pt x="86930" y="6739"/>
                  </a:lnTo>
                  <a:lnTo>
                    <a:pt x="86630" y="6789"/>
                  </a:lnTo>
                  <a:lnTo>
                    <a:pt x="86306" y="6839"/>
                  </a:lnTo>
                  <a:lnTo>
                    <a:pt x="85981" y="6864"/>
                  </a:lnTo>
                  <a:lnTo>
                    <a:pt x="85657" y="6864"/>
                  </a:lnTo>
                  <a:lnTo>
                    <a:pt x="85183" y="6839"/>
                  </a:lnTo>
                  <a:lnTo>
                    <a:pt x="84708" y="6789"/>
                  </a:lnTo>
                  <a:lnTo>
                    <a:pt x="84234" y="6714"/>
                  </a:lnTo>
                  <a:lnTo>
                    <a:pt x="83760" y="6589"/>
                  </a:lnTo>
                  <a:lnTo>
                    <a:pt x="83336" y="6440"/>
                  </a:lnTo>
                  <a:lnTo>
                    <a:pt x="82887" y="6240"/>
                  </a:lnTo>
                  <a:lnTo>
                    <a:pt x="82487" y="6040"/>
                  </a:lnTo>
                  <a:lnTo>
                    <a:pt x="82088" y="5791"/>
                  </a:lnTo>
                  <a:lnTo>
                    <a:pt x="81713" y="5541"/>
                  </a:lnTo>
                  <a:lnTo>
                    <a:pt x="81339" y="5242"/>
                  </a:lnTo>
                  <a:lnTo>
                    <a:pt x="80990" y="4917"/>
                  </a:lnTo>
                  <a:lnTo>
                    <a:pt x="80690" y="4593"/>
                  </a:lnTo>
                  <a:lnTo>
                    <a:pt x="80391" y="4218"/>
                  </a:lnTo>
                  <a:lnTo>
                    <a:pt x="80116" y="3844"/>
                  </a:lnTo>
                  <a:lnTo>
                    <a:pt x="79867" y="3445"/>
                  </a:lnTo>
                  <a:lnTo>
                    <a:pt x="79642" y="3020"/>
                  </a:lnTo>
                  <a:lnTo>
                    <a:pt x="79367" y="3445"/>
                  </a:lnTo>
                  <a:lnTo>
                    <a:pt x="79043" y="3844"/>
                  </a:lnTo>
                  <a:lnTo>
                    <a:pt x="78694" y="4218"/>
                  </a:lnTo>
                  <a:lnTo>
                    <a:pt x="78319" y="4593"/>
                  </a:lnTo>
                  <a:lnTo>
                    <a:pt x="77920" y="4917"/>
                  </a:lnTo>
                  <a:lnTo>
                    <a:pt x="77496" y="5242"/>
                  </a:lnTo>
                  <a:lnTo>
                    <a:pt x="77021" y="5541"/>
                  </a:lnTo>
                  <a:lnTo>
                    <a:pt x="76547" y="5791"/>
                  </a:lnTo>
                  <a:lnTo>
                    <a:pt x="76023" y="6040"/>
                  </a:lnTo>
                  <a:lnTo>
                    <a:pt x="75499" y="6240"/>
                  </a:lnTo>
                  <a:lnTo>
                    <a:pt x="74950" y="6440"/>
                  </a:lnTo>
                  <a:lnTo>
                    <a:pt x="74376" y="6589"/>
                  </a:lnTo>
                  <a:lnTo>
                    <a:pt x="73777" y="6714"/>
                  </a:lnTo>
                  <a:lnTo>
                    <a:pt x="73178" y="6789"/>
                  </a:lnTo>
                  <a:lnTo>
                    <a:pt x="72554" y="6839"/>
                  </a:lnTo>
                  <a:lnTo>
                    <a:pt x="71930" y="6864"/>
                  </a:lnTo>
                  <a:lnTo>
                    <a:pt x="71406" y="6864"/>
                  </a:lnTo>
                  <a:lnTo>
                    <a:pt x="70931" y="6814"/>
                  </a:lnTo>
                  <a:lnTo>
                    <a:pt x="70432" y="6764"/>
                  </a:lnTo>
                  <a:lnTo>
                    <a:pt x="69958" y="6689"/>
                  </a:lnTo>
                  <a:lnTo>
                    <a:pt x="69509" y="6589"/>
                  </a:lnTo>
                  <a:lnTo>
                    <a:pt x="69035" y="6465"/>
                  </a:lnTo>
                  <a:lnTo>
                    <a:pt x="68610" y="6340"/>
                  </a:lnTo>
                  <a:lnTo>
                    <a:pt x="68161" y="6190"/>
                  </a:lnTo>
                  <a:lnTo>
                    <a:pt x="67762" y="6015"/>
                  </a:lnTo>
                  <a:lnTo>
                    <a:pt x="67337" y="5816"/>
                  </a:lnTo>
                  <a:lnTo>
                    <a:pt x="66963" y="5616"/>
                  </a:lnTo>
                  <a:lnTo>
                    <a:pt x="66589" y="5391"/>
                  </a:lnTo>
                  <a:lnTo>
                    <a:pt x="66239" y="5167"/>
                  </a:lnTo>
                  <a:lnTo>
                    <a:pt x="65890" y="4917"/>
                  </a:lnTo>
                  <a:lnTo>
                    <a:pt x="65565" y="4643"/>
                  </a:lnTo>
                  <a:lnTo>
                    <a:pt x="65266" y="4368"/>
                  </a:lnTo>
                  <a:lnTo>
                    <a:pt x="64742" y="4643"/>
                  </a:lnTo>
                  <a:lnTo>
                    <a:pt x="64218" y="4892"/>
                  </a:lnTo>
                  <a:lnTo>
                    <a:pt x="63644" y="5117"/>
                  </a:lnTo>
                  <a:lnTo>
                    <a:pt x="63070" y="5292"/>
                  </a:lnTo>
                  <a:lnTo>
                    <a:pt x="62471" y="5441"/>
                  </a:lnTo>
                  <a:lnTo>
                    <a:pt x="61872" y="5566"/>
                  </a:lnTo>
                  <a:lnTo>
                    <a:pt x="61248" y="5616"/>
                  </a:lnTo>
                  <a:lnTo>
                    <a:pt x="60624" y="5641"/>
                  </a:lnTo>
                  <a:lnTo>
                    <a:pt x="60025" y="5616"/>
                  </a:lnTo>
                  <a:lnTo>
                    <a:pt x="59476" y="5566"/>
                  </a:lnTo>
                  <a:lnTo>
                    <a:pt x="58902" y="5491"/>
                  </a:lnTo>
                  <a:lnTo>
                    <a:pt x="58377" y="5367"/>
                  </a:lnTo>
                  <a:lnTo>
                    <a:pt x="57828" y="5217"/>
                  </a:lnTo>
                  <a:lnTo>
                    <a:pt x="57329" y="5042"/>
                  </a:lnTo>
                  <a:lnTo>
                    <a:pt x="56830" y="4817"/>
                  </a:lnTo>
                  <a:lnTo>
                    <a:pt x="56331" y="4568"/>
                  </a:lnTo>
                  <a:lnTo>
                    <a:pt x="55882" y="4318"/>
                  </a:lnTo>
                  <a:lnTo>
                    <a:pt x="55432" y="4019"/>
                  </a:lnTo>
                  <a:lnTo>
                    <a:pt x="55008" y="3694"/>
                  </a:lnTo>
                  <a:lnTo>
                    <a:pt x="54584" y="3345"/>
                  </a:lnTo>
                  <a:lnTo>
                    <a:pt x="54209" y="2995"/>
                  </a:lnTo>
                  <a:lnTo>
                    <a:pt x="53835" y="2596"/>
                  </a:lnTo>
                  <a:lnTo>
                    <a:pt x="53511" y="2197"/>
                  </a:lnTo>
                  <a:lnTo>
                    <a:pt x="53211" y="1773"/>
                  </a:lnTo>
                  <a:lnTo>
                    <a:pt x="52687" y="2072"/>
                  </a:lnTo>
                  <a:lnTo>
                    <a:pt x="52138" y="2347"/>
                  </a:lnTo>
                  <a:lnTo>
                    <a:pt x="51589" y="2621"/>
                  </a:lnTo>
                  <a:lnTo>
                    <a:pt x="51015" y="2871"/>
                  </a:lnTo>
                  <a:lnTo>
                    <a:pt x="50391" y="3095"/>
                  </a:lnTo>
                  <a:lnTo>
                    <a:pt x="49767" y="3320"/>
                  </a:lnTo>
                  <a:lnTo>
                    <a:pt x="49118" y="3520"/>
                  </a:lnTo>
                  <a:lnTo>
                    <a:pt x="48469" y="3694"/>
                  </a:lnTo>
                  <a:lnTo>
                    <a:pt x="47770" y="3869"/>
                  </a:lnTo>
                  <a:lnTo>
                    <a:pt x="47071" y="4019"/>
                  </a:lnTo>
                  <a:lnTo>
                    <a:pt x="46373" y="4144"/>
                  </a:lnTo>
                  <a:lnTo>
                    <a:pt x="45624" y="4243"/>
                  </a:lnTo>
                  <a:lnTo>
                    <a:pt x="44900" y="4318"/>
                  </a:lnTo>
                  <a:lnTo>
                    <a:pt x="44126" y="4368"/>
                  </a:lnTo>
                  <a:lnTo>
                    <a:pt x="43378" y="4418"/>
                  </a:lnTo>
                  <a:lnTo>
                    <a:pt x="41805" y="4418"/>
                  </a:lnTo>
                  <a:lnTo>
                    <a:pt x="41006" y="4368"/>
                  </a:lnTo>
                  <a:lnTo>
                    <a:pt x="40258" y="4318"/>
                  </a:lnTo>
                  <a:lnTo>
                    <a:pt x="39484" y="4218"/>
                  </a:lnTo>
                  <a:lnTo>
                    <a:pt x="38760" y="4119"/>
                  </a:lnTo>
                  <a:lnTo>
                    <a:pt x="38011" y="3994"/>
                  </a:lnTo>
                  <a:lnTo>
                    <a:pt x="37313" y="3844"/>
                  </a:lnTo>
                  <a:lnTo>
                    <a:pt x="36614" y="3669"/>
                  </a:lnTo>
                  <a:lnTo>
                    <a:pt x="35940" y="3495"/>
                  </a:lnTo>
                  <a:lnTo>
                    <a:pt x="35291" y="3295"/>
                  </a:lnTo>
                  <a:lnTo>
                    <a:pt x="34667" y="3070"/>
                  </a:lnTo>
                  <a:lnTo>
                    <a:pt x="34043" y="2821"/>
                  </a:lnTo>
                  <a:lnTo>
                    <a:pt x="33444" y="2546"/>
                  </a:lnTo>
                  <a:lnTo>
                    <a:pt x="32895" y="2272"/>
                  </a:lnTo>
                  <a:lnTo>
                    <a:pt x="32346" y="1972"/>
                  </a:lnTo>
                  <a:lnTo>
                    <a:pt x="31822" y="1673"/>
                  </a:lnTo>
                  <a:lnTo>
                    <a:pt x="31547" y="2172"/>
                  </a:lnTo>
                  <a:lnTo>
                    <a:pt x="31223" y="2646"/>
                  </a:lnTo>
                  <a:lnTo>
                    <a:pt x="30873" y="3095"/>
                  </a:lnTo>
                  <a:lnTo>
                    <a:pt x="30499" y="3545"/>
                  </a:lnTo>
                  <a:lnTo>
                    <a:pt x="30100" y="3944"/>
                  </a:lnTo>
                  <a:lnTo>
                    <a:pt x="29675" y="4318"/>
                  </a:lnTo>
                  <a:lnTo>
                    <a:pt x="29226" y="4668"/>
                  </a:lnTo>
                  <a:lnTo>
                    <a:pt x="28752" y="4992"/>
                  </a:lnTo>
                  <a:lnTo>
                    <a:pt x="28253" y="5267"/>
                  </a:lnTo>
                  <a:lnTo>
                    <a:pt x="27729" y="5516"/>
                  </a:lnTo>
                  <a:lnTo>
                    <a:pt x="27180" y="5741"/>
                  </a:lnTo>
                  <a:lnTo>
                    <a:pt x="26631" y="5916"/>
                  </a:lnTo>
                  <a:lnTo>
                    <a:pt x="26056" y="6065"/>
                  </a:lnTo>
                  <a:lnTo>
                    <a:pt x="25457" y="6165"/>
                  </a:lnTo>
                  <a:lnTo>
                    <a:pt x="24858" y="6240"/>
                  </a:lnTo>
                  <a:lnTo>
                    <a:pt x="23885" y="6240"/>
                  </a:lnTo>
                  <a:lnTo>
                    <a:pt x="23536" y="6215"/>
                  </a:lnTo>
                  <a:lnTo>
                    <a:pt x="23161" y="6190"/>
                  </a:lnTo>
                  <a:lnTo>
                    <a:pt x="22812" y="6140"/>
                  </a:lnTo>
                  <a:lnTo>
                    <a:pt x="22138" y="5990"/>
                  </a:lnTo>
                  <a:lnTo>
                    <a:pt x="21464" y="5791"/>
                  </a:lnTo>
                  <a:lnTo>
                    <a:pt x="20815" y="5516"/>
                  </a:lnTo>
                  <a:lnTo>
                    <a:pt x="20191" y="5217"/>
                  </a:lnTo>
                  <a:lnTo>
                    <a:pt x="19617" y="4867"/>
                  </a:lnTo>
                  <a:lnTo>
                    <a:pt x="19043" y="4468"/>
                  </a:lnTo>
                  <a:lnTo>
                    <a:pt x="18519" y="4044"/>
                  </a:lnTo>
                  <a:lnTo>
                    <a:pt x="18045" y="3570"/>
                  </a:lnTo>
                  <a:lnTo>
                    <a:pt x="17596" y="3045"/>
                  </a:lnTo>
                  <a:lnTo>
                    <a:pt x="17196" y="2496"/>
                  </a:lnTo>
                  <a:lnTo>
                    <a:pt x="16822" y="1922"/>
                  </a:lnTo>
                  <a:lnTo>
                    <a:pt x="16497" y="1298"/>
                  </a:lnTo>
                  <a:lnTo>
                    <a:pt x="16248" y="674"/>
                  </a:lnTo>
                  <a:lnTo>
                    <a:pt x="1602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5" name="Google Shape;1595;p7"/>
          <p:cNvSpPr/>
          <p:nvPr/>
        </p:nvSpPr>
        <p:spPr>
          <a:xfrm flipH="1">
            <a:off x="5722325" y="4827188"/>
            <a:ext cx="2486025" cy="581025"/>
          </a:xfrm>
          <a:custGeom>
            <a:avLst/>
            <a:gdLst/>
            <a:ahLst/>
            <a:cxnLst/>
            <a:rect l="l" t="t" r="r" b="b"/>
            <a:pathLst>
              <a:path w="99441" h="23241" extrusionOk="0">
                <a:moveTo>
                  <a:pt x="0" y="6858"/>
                </a:moveTo>
                <a:lnTo>
                  <a:pt x="38862" y="0"/>
                </a:lnTo>
                <a:lnTo>
                  <a:pt x="99441" y="22860"/>
                </a:lnTo>
                <a:lnTo>
                  <a:pt x="12192" y="2324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cxnSp>
        <p:nvCxnSpPr>
          <p:cNvPr id="1596" name="Google Shape;1596;p7"/>
          <p:cNvCxnSpPr/>
          <p:nvPr/>
        </p:nvCxnSpPr>
        <p:spPr>
          <a:xfrm flipH="1">
            <a:off x="6960650" y="4912913"/>
            <a:ext cx="676200" cy="54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7" name="Google Shape;1597;p7"/>
          <p:cNvSpPr/>
          <p:nvPr/>
        </p:nvSpPr>
        <p:spPr>
          <a:xfrm>
            <a:off x="3717947" y="4828030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7"/>
          <p:cNvSpPr/>
          <p:nvPr/>
        </p:nvSpPr>
        <p:spPr>
          <a:xfrm>
            <a:off x="1506422" y="4828030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9" name="Google Shape;1599;p7"/>
          <p:cNvGrpSpPr/>
          <p:nvPr/>
        </p:nvGrpSpPr>
        <p:grpSpPr>
          <a:xfrm>
            <a:off x="2250000" y="4994136"/>
            <a:ext cx="559500" cy="254214"/>
            <a:chOff x="504275" y="4275011"/>
            <a:chExt cx="559500" cy="254214"/>
          </a:xfrm>
        </p:grpSpPr>
        <p:sp>
          <p:nvSpPr>
            <p:cNvPr id="1600" name="Google Shape;1600;p7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1" name="Google Shape;1601;p7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1602" name="Google Shape;1602;p7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7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7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7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7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7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7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7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7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7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7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7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4" name="Google Shape;1614;p7"/>
          <p:cNvGrpSpPr/>
          <p:nvPr/>
        </p:nvGrpSpPr>
        <p:grpSpPr>
          <a:xfrm>
            <a:off x="171572" y="4104436"/>
            <a:ext cx="660667" cy="1091131"/>
            <a:chOff x="8567768" y="2750361"/>
            <a:chExt cx="425058" cy="702008"/>
          </a:xfrm>
        </p:grpSpPr>
        <p:sp>
          <p:nvSpPr>
            <p:cNvPr id="1615" name="Google Shape;1615;p7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6" name="Google Shape;1616;p7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1617" name="Google Shape;1617;p7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7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7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7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7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7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7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7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7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7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7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7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7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7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7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7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7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7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7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7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7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7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7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7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7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7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7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7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7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7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7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7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7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7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7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7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7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7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7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7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7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7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7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7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7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7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7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7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7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7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7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7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9" name="Google Shape;1669;p7"/>
          <p:cNvGrpSpPr/>
          <p:nvPr/>
        </p:nvGrpSpPr>
        <p:grpSpPr>
          <a:xfrm>
            <a:off x="8098562" y="4623455"/>
            <a:ext cx="332225" cy="548690"/>
            <a:chOff x="8567768" y="2750361"/>
            <a:chExt cx="425058" cy="702008"/>
          </a:xfrm>
        </p:grpSpPr>
        <p:sp>
          <p:nvSpPr>
            <p:cNvPr id="1670" name="Google Shape;1670;p7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1" name="Google Shape;1671;p7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1672" name="Google Shape;1672;p7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7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7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7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7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7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7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7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7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7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7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7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7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7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7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7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7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7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7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7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7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7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7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7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7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7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7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7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7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7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7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7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7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7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7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7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7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7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7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7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7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7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7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7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7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7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7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7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7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7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7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7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4" name="Google Shape;1724;p7"/>
          <p:cNvGrpSpPr/>
          <p:nvPr/>
        </p:nvGrpSpPr>
        <p:grpSpPr>
          <a:xfrm>
            <a:off x="7012308" y="4478108"/>
            <a:ext cx="224005" cy="369958"/>
            <a:chOff x="8567768" y="2750361"/>
            <a:chExt cx="425058" cy="702008"/>
          </a:xfrm>
        </p:grpSpPr>
        <p:sp>
          <p:nvSpPr>
            <p:cNvPr id="1725" name="Google Shape;1725;p7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6" name="Google Shape;1726;p7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1727" name="Google Shape;1727;p7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7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7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7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7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7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7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7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7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7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7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7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7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7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7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7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7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7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7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7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7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7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7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7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7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7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7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7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7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7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7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7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7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7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7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7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7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7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7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7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7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7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7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7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7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7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7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7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7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7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7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7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8"/>
          <p:cNvSpPr/>
          <p:nvPr/>
        </p:nvSpPr>
        <p:spPr>
          <a:xfrm>
            <a:off x="6627065" y="3493190"/>
            <a:ext cx="2590727" cy="1241514"/>
          </a:xfrm>
          <a:custGeom>
            <a:avLst/>
            <a:gdLst/>
            <a:ahLst/>
            <a:cxnLst/>
            <a:rect l="l" t="t" r="r" b="b"/>
            <a:pathLst>
              <a:path w="84265" h="40381" extrusionOk="0">
                <a:moveTo>
                  <a:pt x="80585" y="1"/>
                </a:moveTo>
                <a:lnTo>
                  <a:pt x="80137" y="40"/>
                </a:lnTo>
                <a:lnTo>
                  <a:pt x="79689" y="98"/>
                </a:lnTo>
                <a:lnTo>
                  <a:pt x="79261" y="196"/>
                </a:lnTo>
                <a:lnTo>
                  <a:pt x="78832" y="312"/>
                </a:lnTo>
                <a:lnTo>
                  <a:pt x="78404" y="449"/>
                </a:lnTo>
                <a:lnTo>
                  <a:pt x="77995" y="605"/>
                </a:lnTo>
                <a:lnTo>
                  <a:pt x="77586" y="799"/>
                </a:lnTo>
                <a:lnTo>
                  <a:pt x="77197" y="1013"/>
                </a:lnTo>
                <a:lnTo>
                  <a:pt x="76827" y="1266"/>
                </a:lnTo>
                <a:lnTo>
                  <a:pt x="76457" y="1520"/>
                </a:lnTo>
                <a:lnTo>
                  <a:pt x="76126" y="1812"/>
                </a:lnTo>
                <a:lnTo>
                  <a:pt x="75815" y="2123"/>
                </a:lnTo>
                <a:lnTo>
                  <a:pt x="75523" y="2454"/>
                </a:lnTo>
                <a:lnTo>
                  <a:pt x="75231" y="2785"/>
                </a:lnTo>
                <a:lnTo>
                  <a:pt x="74977" y="3155"/>
                </a:lnTo>
                <a:lnTo>
                  <a:pt x="74763" y="3525"/>
                </a:lnTo>
                <a:lnTo>
                  <a:pt x="74549" y="3914"/>
                </a:lnTo>
                <a:lnTo>
                  <a:pt x="74354" y="4323"/>
                </a:lnTo>
                <a:lnTo>
                  <a:pt x="74199" y="4732"/>
                </a:lnTo>
                <a:lnTo>
                  <a:pt x="74062" y="5141"/>
                </a:lnTo>
                <a:lnTo>
                  <a:pt x="73946" y="5569"/>
                </a:lnTo>
                <a:lnTo>
                  <a:pt x="73868" y="6017"/>
                </a:lnTo>
                <a:lnTo>
                  <a:pt x="73809" y="6445"/>
                </a:lnTo>
                <a:lnTo>
                  <a:pt x="73770" y="6893"/>
                </a:lnTo>
                <a:lnTo>
                  <a:pt x="73673" y="6465"/>
                </a:lnTo>
                <a:lnTo>
                  <a:pt x="73556" y="6056"/>
                </a:lnTo>
                <a:lnTo>
                  <a:pt x="73381" y="5667"/>
                </a:lnTo>
                <a:lnTo>
                  <a:pt x="73167" y="5297"/>
                </a:lnTo>
                <a:lnTo>
                  <a:pt x="72933" y="4927"/>
                </a:lnTo>
                <a:lnTo>
                  <a:pt x="72661" y="4596"/>
                </a:lnTo>
                <a:lnTo>
                  <a:pt x="72369" y="4284"/>
                </a:lnTo>
                <a:lnTo>
                  <a:pt x="72038" y="3992"/>
                </a:lnTo>
                <a:lnTo>
                  <a:pt x="71707" y="3720"/>
                </a:lnTo>
                <a:lnTo>
                  <a:pt x="71337" y="3486"/>
                </a:lnTo>
                <a:lnTo>
                  <a:pt x="70947" y="3272"/>
                </a:lnTo>
                <a:lnTo>
                  <a:pt x="70558" y="3097"/>
                </a:lnTo>
                <a:lnTo>
                  <a:pt x="70149" y="2960"/>
                </a:lnTo>
                <a:lnTo>
                  <a:pt x="69721" y="2863"/>
                </a:lnTo>
                <a:lnTo>
                  <a:pt x="69292" y="2785"/>
                </a:lnTo>
                <a:lnTo>
                  <a:pt x="68864" y="2746"/>
                </a:lnTo>
                <a:lnTo>
                  <a:pt x="68436" y="2766"/>
                </a:lnTo>
                <a:lnTo>
                  <a:pt x="68007" y="2805"/>
                </a:lnTo>
                <a:lnTo>
                  <a:pt x="67579" y="2882"/>
                </a:lnTo>
                <a:lnTo>
                  <a:pt x="67151" y="2980"/>
                </a:lnTo>
                <a:lnTo>
                  <a:pt x="66742" y="3136"/>
                </a:lnTo>
                <a:lnTo>
                  <a:pt x="66353" y="3311"/>
                </a:lnTo>
                <a:lnTo>
                  <a:pt x="65963" y="3505"/>
                </a:lnTo>
                <a:lnTo>
                  <a:pt x="65593" y="3739"/>
                </a:lnTo>
                <a:lnTo>
                  <a:pt x="65243" y="3992"/>
                </a:lnTo>
                <a:lnTo>
                  <a:pt x="64912" y="4265"/>
                </a:lnTo>
                <a:lnTo>
                  <a:pt x="64600" y="4557"/>
                </a:lnTo>
                <a:lnTo>
                  <a:pt x="64308" y="4888"/>
                </a:lnTo>
                <a:lnTo>
                  <a:pt x="64036" y="5238"/>
                </a:lnTo>
                <a:lnTo>
                  <a:pt x="63783" y="5589"/>
                </a:lnTo>
                <a:lnTo>
                  <a:pt x="63568" y="5959"/>
                </a:lnTo>
                <a:lnTo>
                  <a:pt x="63374" y="6368"/>
                </a:lnTo>
                <a:lnTo>
                  <a:pt x="63218" y="6757"/>
                </a:lnTo>
                <a:lnTo>
                  <a:pt x="63082" y="7166"/>
                </a:lnTo>
                <a:lnTo>
                  <a:pt x="62984" y="7594"/>
                </a:lnTo>
                <a:lnTo>
                  <a:pt x="62906" y="8022"/>
                </a:lnTo>
                <a:lnTo>
                  <a:pt x="62867" y="8451"/>
                </a:lnTo>
                <a:lnTo>
                  <a:pt x="62848" y="8879"/>
                </a:lnTo>
                <a:lnTo>
                  <a:pt x="62848" y="9327"/>
                </a:lnTo>
                <a:lnTo>
                  <a:pt x="62887" y="9755"/>
                </a:lnTo>
                <a:lnTo>
                  <a:pt x="62945" y="10184"/>
                </a:lnTo>
                <a:lnTo>
                  <a:pt x="63043" y="10612"/>
                </a:lnTo>
                <a:lnTo>
                  <a:pt x="63140" y="11040"/>
                </a:lnTo>
                <a:lnTo>
                  <a:pt x="63276" y="11449"/>
                </a:lnTo>
                <a:lnTo>
                  <a:pt x="63432" y="11858"/>
                </a:lnTo>
                <a:lnTo>
                  <a:pt x="63627" y="12247"/>
                </a:lnTo>
                <a:lnTo>
                  <a:pt x="63821" y="12637"/>
                </a:lnTo>
                <a:lnTo>
                  <a:pt x="64055" y="13007"/>
                </a:lnTo>
                <a:lnTo>
                  <a:pt x="64055" y="13007"/>
                </a:lnTo>
                <a:lnTo>
                  <a:pt x="63880" y="12851"/>
                </a:lnTo>
                <a:lnTo>
                  <a:pt x="63666" y="12734"/>
                </a:lnTo>
                <a:lnTo>
                  <a:pt x="63471" y="12637"/>
                </a:lnTo>
                <a:lnTo>
                  <a:pt x="63257" y="12578"/>
                </a:lnTo>
                <a:lnTo>
                  <a:pt x="63023" y="12520"/>
                </a:lnTo>
                <a:lnTo>
                  <a:pt x="62809" y="12500"/>
                </a:lnTo>
                <a:lnTo>
                  <a:pt x="62575" y="12500"/>
                </a:lnTo>
                <a:lnTo>
                  <a:pt x="62342" y="12539"/>
                </a:lnTo>
                <a:lnTo>
                  <a:pt x="62128" y="12578"/>
                </a:lnTo>
                <a:lnTo>
                  <a:pt x="61913" y="12656"/>
                </a:lnTo>
                <a:lnTo>
                  <a:pt x="61699" y="12753"/>
                </a:lnTo>
                <a:lnTo>
                  <a:pt x="61505" y="12870"/>
                </a:lnTo>
                <a:lnTo>
                  <a:pt x="61310" y="13007"/>
                </a:lnTo>
                <a:lnTo>
                  <a:pt x="61154" y="13162"/>
                </a:lnTo>
                <a:lnTo>
                  <a:pt x="60998" y="13338"/>
                </a:lnTo>
                <a:lnTo>
                  <a:pt x="60862" y="13532"/>
                </a:lnTo>
                <a:lnTo>
                  <a:pt x="60745" y="13299"/>
                </a:lnTo>
                <a:lnTo>
                  <a:pt x="60609" y="13084"/>
                </a:lnTo>
                <a:lnTo>
                  <a:pt x="60453" y="12870"/>
                </a:lnTo>
                <a:lnTo>
                  <a:pt x="60298" y="12676"/>
                </a:lnTo>
                <a:lnTo>
                  <a:pt x="60103" y="12500"/>
                </a:lnTo>
                <a:lnTo>
                  <a:pt x="59908" y="12345"/>
                </a:lnTo>
                <a:lnTo>
                  <a:pt x="59713" y="12189"/>
                </a:lnTo>
                <a:lnTo>
                  <a:pt x="59499" y="12053"/>
                </a:lnTo>
                <a:lnTo>
                  <a:pt x="59266" y="11916"/>
                </a:lnTo>
                <a:lnTo>
                  <a:pt x="59032" y="11819"/>
                </a:lnTo>
                <a:lnTo>
                  <a:pt x="58798" y="11741"/>
                </a:lnTo>
                <a:lnTo>
                  <a:pt x="58545" y="11663"/>
                </a:lnTo>
                <a:lnTo>
                  <a:pt x="58292" y="11605"/>
                </a:lnTo>
                <a:lnTo>
                  <a:pt x="58039" y="11585"/>
                </a:lnTo>
                <a:lnTo>
                  <a:pt x="57786" y="11566"/>
                </a:lnTo>
                <a:lnTo>
                  <a:pt x="57533" y="11585"/>
                </a:lnTo>
                <a:lnTo>
                  <a:pt x="57280" y="11605"/>
                </a:lnTo>
                <a:lnTo>
                  <a:pt x="57027" y="11663"/>
                </a:lnTo>
                <a:lnTo>
                  <a:pt x="56793" y="11722"/>
                </a:lnTo>
                <a:lnTo>
                  <a:pt x="56559" y="11819"/>
                </a:lnTo>
                <a:lnTo>
                  <a:pt x="56345" y="11916"/>
                </a:lnTo>
                <a:lnTo>
                  <a:pt x="56131" y="12033"/>
                </a:lnTo>
                <a:lnTo>
                  <a:pt x="55917" y="12169"/>
                </a:lnTo>
                <a:lnTo>
                  <a:pt x="55722" y="12325"/>
                </a:lnTo>
                <a:lnTo>
                  <a:pt x="55547" y="12481"/>
                </a:lnTo>
                <a:lnTo>
                  <a:pt x="55372" y="12676"/>
                </a:lnTo>
                <a:lnTo>
                  <a:pt x="55216" y="12851"/>
                </a:lnTo>
                <a:lnTo>
                  <a:pt x="55080" y="13065"/>
                </a:lnTo>
                <a:lnTo>
                  <a:pt x="54963" y="13279"/>
                </a:lnTo>
                <a:lnTo>
                  <a:pt x="54846" y="13493"/>
                </a:lnTo>
                <a:lnTo>
                  <a:pt x="54749" y="13727"/>
                </a:lnTo>
                <a:lnTo>
                  <a:pt x="54671" y="13980"/>
                </a:lnTo>
                <a:lnTo>
                  <a:pt x="54437" y="13727"/>
                </a:lnTo>
                <a:lnTo>
                  <a:pt x="54204" y="13474"/>
                </a:lnTo>
                <a:lnTo>
                  <a:pt x="53950" y="13260"/>
                </a:lnTo>
                <a:lnTo>
                  <a:pt x="53678" y="13026"/>
                </a:lnTo>
                <a:lnTo>
                  <a:pt x="53425" y="12812"/>
                </a:lnTo>
                <a:lnTo>
                  <a:pt x="53133" y="12617"/>
                </a:lnTo>
                <a:lnTo>
                  <a:pt x="52860" y="12423"/>
                </a:lnTo>
                <a:lnTo>
                  <a:pt x="52568" y="12247"/>
                </a:lnTo>
                <a:lnTo>
                  <a:pt x="52257" y="12092"/>
                </a:lnTo>
                <a:lnTo>
                  <a:pt x="51965" y="11936"/>
                </a:lnTo>
                <a:lnTo>
                  <a:pt x="51653" y="11780"/>
                </a:lnTo>
                <a:lnTo>
                  <a:pt x="51342" y="11663"/>
                </a:lnTo>
                <a:lnTo>
                  <a:pt x="51011" y="11527"/>
                </a:lnTo>
                <a:lnTo>
                  <a:pt x="50699" y="11430"/>
                </a:lnTo>
                <a:lnTo>
                  <a:pt x="50368" y="11332"/>
                </a:lnTo>
                <a:lnTo>
                  <a:pt x="50037" y="11235"/>
                </a:lnTo>
                <a:lnTo>
                  <a:pt x="49706" y="11176"/>
                </a:lnTo>
                <a:lnTo>
                  <a:pt x="49356" y="11118"/>
                </a:lnTo>
                <a:lnTo>
                  <a:pt x="49025" y="11060"/>
                </a:lnTo>
                <a:lnTo>
                  <a:pt x="48674" y="11021"/>
                </a:lnTo>
                <a:lnTo>
                  <a:pt x="48343" y="11001"/>
                </a:lnTo>
                <a:lnTo>
                  <a:pt x="47993" y="10982"/>
                </a:lnTo>
                <a:lnTo>
                  <a:pt x="47662" y="10982"/>
                </a:lnTo>
                <a:lnTo>
                  <a:pt x="47311" y="11001"/>
                </a:lnTo>
                <a:lnTo>
                  <a:pt x="46980" y="11040"/>
                </a:lnTo>
                <a:lnTo>
                  <a:pt x="46630" y="11079"/>
                </a:lnTo>
                <a:lnTo>
                  <a:pt x="46299" y="11118"/>
                </a:lnTo>
                <a:lnTo>
                  <a:pt x="45968" y="11196"/>
                </a:lnTo>
                <a:lnTo>
                  <a:pt x="45637" y="11274"/>
                </a:lnTo>
                <a:lnTo>
                  <a:pt x="45306" y="11371"/>
                </a:lnTo>
                <a:lnTo>
                  <a:pt x="44975" y="11469"/>
                </a:lnTo>
                <a:lnTo>
                  <a:pt x="44664" y="11605"/>
                </a:lnTo>
                <a:lnTo>
                  <a:pt x="44352" y="11741"/>
                </a:lnTo>
                <a:lnTo>
                  <a:pt x="44041" y="11877"/>
                </a:lnTo>
                <a:lnTo>
                  <a:pt x="43729" y="12053"/>
                </a:lnTo>
                <a:lnTo>
                  <a:pt x="43437" y="12208"/>
                </a:lnTo>
                <a:lnTo>
                  <a:pt x="43145" y="12403"/>
                </a:lnTo>
                <a:lnTo>
                  <a:pt x="42872" y="12598"/>
                </a:lnTo>
                <a:lnTo>
                  <a:pt x="42600" y="12812"/>
                </a:lnTo>
                <a:lnTo>
                  <a:pt x="42327" y="13026"/>
                </a:lnTo>
                <a:lnTo>
                  <a:pt x="42074" y="13260"/>
                </a:lnTo>
                <a:lnTo>
                  <a:pt x="41821" y="13493"/>
                </a:lnTo>
                <a:lnTo>
                  <a:pt x="41568" y="13727"/>
                </a:lnTo>
                <a:lnTo>
                  <a:pt x="41334" y="13980"/>
                </a:lnTo>
                <a:lnTo>
                  <a:pt x="41120" y="14253"/>
                </a:lnTo>
                <a:lnTo>
                  <a:pt x="40906" y="14525"/>
                </a:lnTo>
                <a:lnTo>
                  <a:pt x="40692" y="14798"/>
                </a:lnTo>
                <a:lnTo>
                  <a:pt x="40497" y="15090"/>
                </a:lnTo>
                <a:lnTo>
                  <a:pt x="40322" y="15382"/>
                </a:lnTo>
                <a:lnTo>
                  <a:pt x="40147" y="15674"/>
                </a:lnTo>
                <a:lnTo>
                  <a:pt x="39971" y="15985"/>
                </a:lnTo>
                <a:lnTo>
                  <a:pt x="39835" y="16297"/>
                </a:lnTo>
                <a:lnTo>
                  <a:pt x="39679" y="16608"/>
                </a:lnTo>
                <a:lnTo>
                  <a:pt x="39563" y="16939"/>
                </a:lnTo>
                <a:lnTo>
                  <a:pt x="39446" y="17251"/>
                </a:lnTo>
                <a:lnTo>
                  <a:pt x="39348" y="17582"/>
                </a:lnTo>
                <a:lnTo>
                  <a:pt x="39251" y="17913"/>
                </a:lnTo>
                <a:lnTo>
                  <a:pt x="39173" y="18244"/>
                </a:lnTo>
                <a:lnTo>
                  <a:pt x="39115" y="18594"/>
                </a:lnTo>
                <a:lnTo>
                  <a:pt x="39056" y="18925"/>
                </a:lnTo>
                <a:lnTo>
                  <a:pt x="39037" y="19276"/>
                </a:lnTo>
                <a:lnTo>
                  <a:pt x="39017" y="19607"/>
                </a:lnTo>
                <a:lnTo>
                  <a:pt x="38998" y="19957"/>
                </a:lnTo>
                <a:lnTo>
                  <a:pt x="39017" y="20288"/>
                </a:lnTo>
                <a:lnTo>
                  <a:pt x="38862" y="20171"/>
                </a:lnTo>
                <a:lnTo>
                  <a:pt x="38706" y="20055"/>
                </a:lnTo>
                <a:lnTo>
                  <a:pt x="38550" y="19957"/>
                </a:lnTo>
                <a:lnTo>
                  <a:pt x="38394" y="19860"/>
                </a:lnTo>
                <a:lnTo>
                  <a:pt x="38044" y="19704"/>
                </a:lnTo>
                <a:lnTo>
                  <a:pt x="37674" y="19587"/>
                </a:lnTo>
                <a:lnTo>
                  <a:pt x="37304" y="19529"/>
                </a:lnTo>
                <a:lnTo>
                  <a:pt x="36934" y="19490"/>
                </a:lnTo>
                <a:lnTo>
                  <a:pt x="36740" y="19509"/>
                </a:lnTo>
                <a:lnTo>
                  <a:pt x="36564" y="19509"/>
                </a:lnTo>
                <a:lnTo>
                  <a:pt x="36370" y="19548"/>
                </a:lnTo>
                <a:lnTo>
                  <a:pt x="36175" y="19587"/>
                </a:lnTo>
                <a:lnTo>
                  <a:pt x="35805" y="19704"/>
                </a:lnTo>
                <a:lnTo>
                  <a:pt x="35455" y="19840"/>
                </a:lnTo>
                <a:lnTo>
                  <a:pt x="35104" y="20035"/>
                </a:lnTo>
                <a:lnTo>
                  <a:pt x="34773" y="20269"/>
                </a:lnTo>
                <a:lnTo>
                  <a:pt x="34462" y="20522"/>
                </a:lnTo>
                <a:lnTo>
                  <a:pt x="34325" y="20678"/>
                </a:lnTo>
                <a:lnTo>
                  <a:pt x="34208" y="20814"/>
                </a:lnTo>
                <a:lnTo>
                  <a:pt x="34092" y="20970"/>
                </a:lnTo>
                <a:lnTo>
                  <a:pt x="33994" y="21145"/>
                </a:lnTo>
                <a:lnTo>
                  <a:pt x="33897" y="21301"/>
                </a:lnTo>
                <a:lnTo>
                  <a:pt x="33839" y="21476"/>
                </a:lnTo>
                <a:lnTo>
                  <a:pt x="33566" y="20970"/>
                </a:lnTo>
                <a:lnTo>
                  <a:pt x="33293" y="20483"/>
                </a:lnTo>
                <a:lnTo>
                  <a:pt x="32982" y="19996"/>
                </a:lnTo>
                <a:lnTo>
                  <a:pt x="32651" y="19529"/>
                </a:lnTo>
                <a:lnTo>
                  <a:pt x="32300" y="19081"/>
                </a:lnTo>
                <a:lnTo>
                  <a:pt x="31911" y="18653"/>
                </a:lnTo>
                <a:lnTo>
                  <a:pt x="31522" y="18244"/>
                </a:lnTo>
                <a:lnTo>
                  <a:pt x="31093" y="17854"/>
                </a:lnTo>
                <a:lnTo>
                  <a:pt x="30665" y="17504"/>
                </a:lnTo>
                <a:lnTo>
                  <a:pt x="30198" y="17154"/>
                </a:lnTo>
                <a:lnTo>
                  <a:pt x="29731" y="16823"/>
                </a:lnTo>
                <a:lnTo>
                  <a:pt x="29244" y="16531"/>
                </a:lnTo>
                <a:lnTo>
                  <a:pt x="28738" y="16258"/>
                </a:lnTo>
                <a:lnTo>
                  <a:pt x="28231" y="16024"/>
                </a:lnTo>
                <a:lnTo>
                  <a:pt x="27686" y="15791"/>
                </a:lnTo>
                <a:lnTo>
                  <a:pt x="27161" y="15616"/>
                </a:lnTo>
                <a:lnTo>
                  <a:pt x="26576" y="15440"/>
                </a:lnTo>
                <a:lnTo>
                  <a:pt x="25973" y="15304"/>
                </a:lnTo>
                <a:lnTo>
                  <a:pt x="25389" y="15207"/>
                </a:lnTo>
                <a:lnTo>
                  <a:pt x="24785" y="15148"/>
                </a:lnTo>
                <a:lnTo>
                  <a:pt x="23870" y="15148"/>
                </a:lnTo>
                <a:lnTo>
                  <a:pt x="23578" y="15168"/>
                </a:lnTo>
                <a:lnTo>
                  <a:pt x="23286" y="15207"/>
                </a:lnTo>
                <a:lnTo>
                  <a:pt x="22975" y="15265"/>
                </a:lnTo>
                <a:lnTo>
                  <a:pt x="22683" y="15323"/>
                </a:lnTo>
                <a:lnTo>
                  <a:pt x="22391" y="15401"/>
                </a:lnTo>
                <a:lnTo>
                  <a:pt x="22118" y="15479"/>
                </a:lnTo>
                <a:lnTo>
                  <a:pt x="21865" y="15577"/>
                </a:lnTo>
                <a:lnTo>
                  <a:pt x="21592" y="15693"/>
                </a:lnTo>
                <a:lnTo>
                  <a:pt x="21339" y="15810"/>
                </a:lnTo>
                <a:lnTo>
                  <a:pt x="21086" y="15946"/>
                </a:lnTo>
                <a:lnTo>
                  <a:pt x="20852" y="16083"/>
                </a:lnTo>
                <a:lnTo>
                  <a:pt x="20385" y="16394"/>
                </a:lnTo>
                <a:lnTo>
                  <a:pt x="19937" y="16745"/>
                </a:lnTo>
                <a:lnTo>
                  <a:pt x="19529" y="17134"/>
                </a:lnTo>
                <a:lnTo>
                  <a:pt x="19139" y="17543"/>
                </a:lnTo>
                <a:lnTo>
                  <a:pt x="18789" y="17991"/>
                </a:lnTo>
                <a:lnTo>
                  <a:pt x="18458" y="18458"/>
                </a:lnTo>
                <a:lnTo>
                  <a:pt x="18166" y="18945"/>
                </a:lnTo>
                <a:lnTo>
                  <a:pt x="17913" y="19451"/>
                </a:lnTo>
                <a:lnTo>
                  <a:pt x="17679" y="19977"/>
                </a:lnTo>
                <a:lnTo>
                  <a:pt x="17504" y="20522"/>
                </a:lnTo>
                <a:lnTo>
                  <a:pt x="17348" y="21086"/>
                </a:lnTo>
                <a:lnTo>
                  <a:pt x="17231" y="21632"/>
                </a:lnTo>
                <a:lnTo>
                  <a:pt x="17153" y="22196"/>
                </a:lnTo>
                <a:lnTo>
                  <a:pt x="17114" y="22780"/>
                </a:lnTo>
                <a:lnTo>
                  <a:pt x="17095" y="23345"/>
                </a:lnTo>
                <a:lnTo>
                  <a:pt x="17134" y="23910"/>
                </a:lnTo>
                <a:lnTo>
                  <a:pt x="17192" y="24474"/>
                </a:lnTo>
                <a:lnTo>
                  <a:pt x="17270" y="25019"/>
                </a:lnTo>
                <a:lnTo>
                  <a:pt x="17387" y="25584"/>
                </a:lnTo>
                <a:lnTo>
                  <a:pt x="17523" y="26129"/>
                </a:lnTo>
                <a:lnTo>
                  <a:pt x="17679" y="26674"/>
                </a:lnTo>
                <a:lnTo>
                  <a:pt x="17874" y="27200"/>
                </a:lnTo>
                <a:lnTo>
                  <a:pt x="18088" y="27745"/>
                </a:lnTo>
                <a:lnTo>
                  <a:pt x="18321" y="28251"/>
                </a:lnTo>
                <a:lnTo>
                  <a:pt x="18594" y="28757"/>
                </a:lnTo>
                <a:lnTo>
                  <a:pt x="18867" y="29264"/>
                </a:lnTo>
                <a:lnTo>
                  <a:pt x="19159" y="29750"/>
                </a:lnTo>
                <a:lnTo>
                  <a:pt x="19490" y="30218"/>
                </a:lnTo>
                <a:lnTo>
                  <a:pt x="19821" y="30685"/>
                </a:lnTo>
                <a:lnTo>
                  <a:pt x="19626" y="30510"/>
                </a:lnTo>
                <a:lnTo>
                  <a:pt x="19392" y="30373"/>
                </a:lnTo>
                <a:lnTo>
                  <a:pt x="19159" y="30276"/>
                </a:lnTo>
                <a:lnTo>
                  <a:pt x="18906" y="30198"/>
                </a:lnTo>
                <a:lnTo>
                  <a:pt x="18652" y="30140"/>
                </a:lnTo>
                <a:lnTo>
                  <a:pt x="18380" y="30120"/>
                </a:lnTo>
                <a:lnTo>
                  <a:pt x="18107" y="30120"/>
                </a:lnTo>
                <a:lnTo>
                  <a:pt x="17854" y="30140"/>
                </a:lnTo>
                <a:lnTo>
                  <a:pt x="17582" y="30198"/>
                </a:lnTo>
                <a:lnTo>
                  <a:pt x="17329" y="30257"/>
                </a:lnTo>
                <a:lnTo>
                  <a:pt x="17075" y="30334"/>
                </a:lnTo>
                <a:lnTo>
                  <a:pt x="16822" y="30432"/>
                </a:lnTo>
                <a:lnTo>
                  <a:pt x="16336" y="30626"/>
                </a:lnTo>
                <a:lnTo>
                  <a:pt x="15868" y="30860"/>
                </a:lnTo>
                <a:lnTo>
                  <a:pt x="15557" y="31016"/>
                </a:lnTo>
                <a:lnTo>
                  <a:pt x="15245" y="31191"/>
                </a:lnTo>
                <a:lnTo>
                  <a:pt x="14953" y="31386"/>
                </a:lnTo>
                <a:lnTo>
                  <a:pt x="14817" y="31483"/>
                </a:lnTo>
                <a:lnTo>
                  <a:pt x="14681" y="31600"/>
                </a:lnTo>
                <a:lnTo>
                  <a:pt x="14564" y="31717"/>
                </a:lnTo>
                <a:lnTo>
                  <a:pt x="14466" y="31873"/>
                </a:lnTo>
                <a:lnTo>
                  <a:pt x="14389" y="32028"/>
                </a:lnTo>
                <a:lnTo>
                  <a:pt x="14350" y="32184"/>
                </a:lnTo>
                <a:lnTo>
                  <a:pt x="14311" y="32359"/>
                </a:lnTo>
                <a:lnTo>
                  <a:pt x="14291" y="32534"/>
                </a:lnTo>
                <a:lnTo>
                  <a:pt x="14272" y="32729"/>
                </a:lnTo>
                <a:lnTo>
                  <a:pt x="14272" y="32904"/>
                </a:lnTo>
                <a:lnTo>
                  <a:pt x="14019" y="32710"/>
                </a:lnTo>
                <a:lnTo>
                  <a:pt x="13766" y="32554"/>
                </a:lnTo>
                <a:lnTo>
                  <a:pt x="13220" y="32242"/>
                </a:lnTo>
                <a:lnTo>
                  <a:pt x="12656" y="31970"/>
                </a:lnTo>
                <a:lnTo>
                  <a:pt x="12072" y="31736"/>
                </a:lnTo>
                <a:lnTo>
                  <a:pt x="11488" y="31542"/>
                </a:lnTo>
                <a:lnTo>
                  <a:pt x="10884" y="31405"/>
                </a:lnTo>
                <a:lnTo>
                  <a:pt x="10261" y="31288"/>
                </a:lnTo>
                <a:lnTo>
                  <a:pt x="9638" y="31230"/>
                </a:lnTo>
                <a:lnTo>
                  <a:pt x="9015" y="31191"/>
                </a:lnTo>
                <a:lnTo>
                  <a:pt x="8392" y="31211"/>
                </a:lnTo>
                <a:lnTo>
                  <a:pt x="7769" y="31269"/>
                </a:lnTo>
                <a:lnTo>
                  <a:pt x="7146" y="31366"/>
                </a:lnTo>
                <a:lnTo>
                  <a:pt x="6542" y="31503"/>
                </a:lnTo>
                <a:lnTo>
                  <a:pt x="5958" y="31697"/>
                </a:lnTo>
                <a:lnTo>
                  <a:pt x="5374" y="31911"/>
                </a:lnTo>
                <a:lnTo>
                  <a:pt x="5082" y="32048"/>
                </a:lnTo>
                <a:lnTo>
                  <a:pt x="4810" y="32184"/>
                </a:lnTo>
                <a:lnTo>
                  <a:pt x="4537" y="32340"/>
                </a:lnTo>
                <a:lnTo>
                  <a:pt x="4265" y="32496"/>
                </a:lnTo>
                <a:lnTo>
                  <a:pt x="3739" y="32846"/>
                </a:lnTo>
                <a:lnTo>
                  <a:pt x="3252" y="33235"/>
                </a:lnTo>
                <a:lnTo>
                  <a:pt x="2785" y="33664"/>
                </a:lnTo>
                <a:lnTo>
                  <a:pt x="2357" y="34112"/>
                </a:lnTo>
                <a:lnTo>
                  <a:pt x="1967" y="34579"/>
                </a:lnTo>
                <a:lnTo>
                  <a:pt x="1597" y="35085"/>
                </a:lnTo>
                <a:lnTo>
                  <a:pt x="1266" y="35611"/>
                </a:lnTo>
                <a:lnTo>
                  <a:pt x="955" y="36175"/>
                </a:lnTo>
                <a:lnTo>
                  <a:pt x="702" y="36740"/>
                </a:lnTo>
                <a:lnTo>
                  <a:pt x="487" y="37324"/>
                </a:lnTo>
                <a:lnTo>
                  <a:pt x="293" y="37908"/>
                </a:lnTo>
                <a:lnTo>
                  <a:pt x="156" y="38531"/>
                </a:lnTo>
                <a:lnTo>
                  <a:pt x="59" y="39135"/>
                </a:lnTo>
                <a:lnTo>
                  <a:pt x="1" y="39758"/>
                </a:lnTo>
                <a:lnTo>
                  <a:pt x="1" y="40069"/>
                </a:lnTo>
                <a:lnTo>
                  <a:pt x="1" y="40381"/>
                </a:lnTo>
                <a:lnTo>
                  <a:pt x="84264" y="37538"/>
                </a:lnTo>
                <a:lnTo>
                  <a:pt x="84050" y="702"/>
                </a:lnTo>
                <a:lnTo>
                  <a:pt x="83641" y="507"/>
                </a:lnTo>
                <a:lnTo>
                  <a:pt x="83233" y="371"/>
                </a:lnTo>
                <a:lnTo>
                  <a:pt x="82804" y="235"/>
                </a:lnTo>
                <a:lnTo>
                  <a:pt x="82356" y="137"/>
                </a:lnTo>
                <a:lnTo>
                  <a:pt x="81928" y="59"/>
                </a:lnTo>
                <a:lnTo>
                  <a:pt x="81480" y="20"/>
                </a:lnTo>
                <a:lnTo>
                  <a:pt x="81032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8"/>
          <p:cNvSpPr/>
          <p:nvPr/>
        </p:nvSpPr>
        <p:spPr>
          <a:xfrm flipH="1">
            <a:off x="-48721" y="3881815"/>
            <a:ext cx="2590727" cy="1241514"/>
          </a:xfrm>
          <a:custGeom>
            <a:avLst/>
            <a:gdLst/>
            <a:ahLst/>
            <a:cxnLst/>
            <a:rect l="l" t="t" r="r" b="b"/>
            <a:pathLst>
              <a:path w="84265" h="40381" extrusionOk="0">
                <a:moveTo>
                  <a:pt x="80585" y="1"/>
                </a:moveTo>
                <a:lnTo>
                  <a:pt x="80137" y="40"/>
                </a:lnTo>
                <a:lnTo>
                  <a:pt x="79689" y="98"/>
                </a:lnTo>
                <a:lnTo>
                  <a:pt x="79261" y="196"/>
                </a:lnTo>
                <a:lnTo>
                  <a:pt x="78832" y="312"/>
                </a:lnTo>
                <a:lnTo>
                  <a:pt x="78404" y="449"/>
                </a:lnTo>
                <a:lnTo>
                  <a:pt x="77995" y="605"/>
                </a:lnTo>
                <a:lnTo>
                  <a:pt x="77586" y="799"/>
                </a:lnTo>
                <a:lnTo>
                  <a:pt x="77197" y="1013"/>
                </a:lnTo>
                <a:lnTo>
                  <a:pt x="76827" y="1266"/>
                </a:lnTo>
                <a:lnTo>
                  <a:pt x="76457" y="1520"/>
                </a:lnTo>
                <a:lnTo>
                  <a:pt x="76126" y="1812"/>
                </a:lnTo>
                <a:lnTo>
                  <a:pt x="75815" y="2123"/>
                </a:lnTo>
                <a:lnTo>
                  <a:pt x="75523" y="2454"/>
                </a:lnTo>
                <a:lnTo>
                  <a:pt x="75231" y="2785"/>
                </a:lnTo>
                <a:lnTo>
                  <a:pt x="74977" y="3155"/>
                </a:lnTo>
                <a:lnTo>
                  <a:pt x="74763" y="3525"/>
                </a:lnTo>
                <a:lnTo>
                  <a:pt x="74549" y="3914"/>
                </a:lnTo>
                <a:lnTo>
                  <a:pt x="74354" y="4323"/>
                </a:lnTo>
                <a:lnTo>
                  <a:pt x="74199" y="4732"/>
                </a:lnTo>
                <a:lnTo>
                  <a:pt x="74062" y="5141"/>
                </a:lnTo>
                <a:lnTo>
                  <a:pt x="73946" y="5569"/>
                </a:lnTo>
                <a:lnTo>
                  <a:pt x="73868" y="6017"/>
                </a:lnTo>
                <a:lnTo>
                  <a:pt x="73809" y="6445"/>
                </a:lnTo>
                <a:lnTo>
                  <a:pt x="73770" y="6893"/>
                </a:lnTo>
                <a:lnTo>
                  <a:pt x="73673" y="6465"/>
                </a:lnTo>
                <a:lnTo>
                  <a:pt x="73556" y="6056"/>
                </a:lnTo>
                <a:lnTo>
                  <a:pt x="73381" y="5667"/>
                </a:lnTo>
                <a:lnTo>
                  <a:pt x="73167" y="5297"/>
                </a:lnTo>
                <a:lnTo>
                  <a:pt x="72933" y="4927"/>
                </a:lnTo>
                <a:lnTo>
                  <a:pt x="72661" y="4596"/>
                </a:lnTo>
                <a:lnTo>
                  <a:pt x="72369" y="4284"/>
                </a:lnTo>
                <a:lnTo>
                  <a:pt x="72038" y="3992"/>
                </a:lnTo>
                <a:lnTo>
                  <a:pt x="71707" y="3720"/>
                </a:lnTo>
                <a:lnTo>
                  <a:pt x="71337" y="3486"/>
                </a:lnTo>
                <a:lnTo>
                  <a:pt x="70947" y="3272"/>
                </a:lnTo>
                <a:lnTo>
                  <a:pt x="70558" y="3097"/>
                </a:lnTo>
                <a:lnTo>
                  <a:pt x="70149" y="2960"/>
                </a:lnTo>
                <a:lnTo>
                  <a:pt x="69721" y="2863"/>
                </a:lnTo>
                <a:lnTo>
                  <a:pt x="69292" y="2785"/>
                </a:lnTo>
                <a:lnTo>
                  <a:pt x="68864" y="2746"/>
                </a:lnTo>
                <a:lnTo>
                  <a:pt x="68436" y="2766"/>
                </a:lnTo>
                <a:lnTo>
                  <a:pt x="68007" y="2805"/>
                </a:lnTo>
                <a:lnTo>
                  <a:pt x="67579" y="2882"/>
                </a:lnTo>
                <a:lnTo>
                  <a:pt x="67151" y="2980"/>
                </a:lnTo>
                <a:lnTo>
                  <a:pt x="66742" y="3136"/>
                </a:lnTo>
                <a:lnTo>
                  <a:pt x="66353" y="3311"/>
                </a:lnTo>
                <a:lnTo>
                  <a:pt x="65963" y="3505"/>
                </a:lnTo>
                <a:lnTo>
                  <a:pt x="65593" y="3739"/>
                </a:lnTo>
                <a:lnTo>
                  <a:pt x="65243" y="3992"/>
                </a:lnTo>
                <a:lnTo>
                  <a:pt x="64912" y="4265"/>
                </a:lnTo>
                <a:lnTo>
                  <a:pt x="64600" y="4557"/>
                </a:lnTo>
                <a:lnTo>
                  <a:pt x="64308" y="4888"/>
                </a:lnTo>
                <a:lnTo>
                  <a:pt x="64036" y="5238"/>
                </a:lnTo>
                <a:lnTo>
                  <a:pt x="63783" y="5589"/>
                </a:lnTo>
                <a:lnTo>
                  <a:pt x="63568" y="5959"/>
                </a:lnTo>
                <a:lnTo>
                  <a:pt x="63374" y="6368"/>
                </a:lnTo>
                <a:lnTo>
                  <a:pt x="63218" y="6757"/>
                </a:lnTo>
                <a:lnTo>
                  <a:pt x="63082" y="7166"/>
                </a:lnTo>
                <a:lnTo>
                  <a:pt x="62984" y="7594"/>
                </a:lnTo>
                <a:lnTo>
                  <a:pt x="62906" y="8022"/>
                </a:lnTo>
                <a:lnTo>
                  <a:pt x="62867" y="8451"/>
                </a:lnTo>
                <a:lnTo>
                  <a:pt x="62848" y="8879"/>
                </a:lnTo>
                <a:lnTo>
                  <a:pt x="62848" y="9327"/>
                </a:lnTo>
                <a:lnTo>
                  <a:pt x="62887" y="9755"/>
                </a:lnTo>
                <a:lnTo>
                  <a:pt x="62945" y="10184"/>
                </a:lnTo>
                <a:lnTo>
                  <a:pt x="63043" y="10612"/>
                </a:lnTo>
                <a:lnTo>
                  <a:pt x="63140" y="11040"/>
                </a:lnTo>
                <a:lnTo>
                  <a:pt x="63276" y="11449"/>
                </a:lnTo>
                <a:lnTo>
                  <a:pt x="63432" y="11858"/>
                </a:lnTo>
                <a:lnTo>
                  <a:pt x="63627" y="12247"/>
                </a:lnTo>
                <a:lnTo>
                  <a:pt x="63821" y="12637"/>
                </a:lnTo>
                <a:lnTo>
                  <a:pt x="64055" y="13007"/>
                </a:lnTo>
                <a:lnTo>
                  <a:pt x="64055" y="13007"/>
                </a:lnTo>
                <a:lnTo>
                  <a:pt x="63880" y="12851"/>
                </a:lnTo>
                <a:lnTo>
                  <a:pt x="63666" y="12734"/>
                </a:lnTo>
                <a:lnTo>
                  <a:pt x="63471" y="12637"/>
                </a:lnTo>
                <a:lnTo>
                  <a:pt x="63257" y="12578"/>
                </a:lnTo>
                <a:lnTo>
                  <a:pt x="63023" y="12520"/>
                </a:lnTo>
                <a:lnTo>
                  <a:pt x="62809" y="12500"/>
                </a:lnTo>
                <a:lnTo>
                  <a:pt x="62575" y="12500"/>
                </a:lnTo>
                <a:lnTo>
                  <a:pt x="62342" y="12539"/>
                </a:lnTo>
                <a:lnTo>
                  <a:pt x="62128" y="12578"/>
                </a:lnTo>
                <a:lnTo>
                  <a:pt x="61913" y="12656"/>
                </a:lnTo>
                <a:lnTo>
                  <a:pt x="61699" y="12753"/>
                </a:lnTo>
                <a:lnTo>
                  <a:pt x="61505" y="12870"/>
                </a:lnTo>
                <a:lnTo>
                  <a:pt x="61310" y="13007"/>
                </a:lnTo>
                <a:lnTo>
                  <a:pt x="61154" y="13162"/>
                </a:lnTo>
                <a:lnTo>
                  <a:pt x="60998" y="13338"/>
                </a:lnTo>
                <a:lnTo>
                  <a:pt x="60862" y="13532"/>
                </a:lnTo>
                <a:lnTo>
                  <a:pt x="60745" y="13299"/>
                </a:lnTo>
                <a:lnTo>
                  <a:pt x="60609" y="13084"/>
                </a:lnTo>
                <a:lnTo>
                  <a:pt x="60453" y="12870"/>
                </a:lnTo>
                <a:lnTo>
                  <a:pt x="60298" y="12676"/>
                </a:lnTo>
                <a:lnTo>
                  <a:pt x="60103" y="12500"/>
                </a:lnTo>
                <a:lnTo>
                  <a:pt x="59908" y="12345"/>
                </a:lnTo>
                <a:lnTo>
                  <a:pt x="59713" y="12189"/>
                </a:lnTo>
                <a:lnTo>
                  <a:pt x="59499" y="12053"/>
                </a:lnTo>
                <a:lnTo>
                  <a:pt x="59266" y="11916"/>
                </a:lnTo>
                <a:lnTo>
                  <a:pt x="59032" y="11819"/>
                </a:lnTo>
                <a:lnTo>
                  <a:pt x="58798" y="11741"/>
                </a:lnTo>
                <a:lnTo>
                  <a:pt x="58545" y="11663"/>
                </a:lnTo>
                <a:lnTo>
                  <a:pt x="58292" y="11605"/>
                </a:lnTo>
                <a:lnTo>
                  <a:pt x="58039" y="11585"/>
                </a:lnTo>
                <a:lnTo>
                  <a:pt x="57786" y="11566"/>
                </a:lnTo>
                <a:lnTo>
                  <a:pt x="57533" y="11585"/>
                </a:lnTo>
                <a:lnTo>
                  <a:pt x="57280" y="11605"/>
                </a:lnTo>
                <a:lnTo>
                  <a:pt x="57027" y="11663"/>
                </a:lnTo>
                <a:lnTo>
                  <a:pt x="56793" y="11722"/>
                </a:lnTo>
                <a:lnTo>
                  <a:pt x="56559" y="11819"/>
                </a:lnTo>
                <a:lnTo>
                  <a:pt x="56345" y="11916"/>
                </a:lnTo>
                <a:lnTo>
                  <a:pt x="56131" y="12033"/>
                </a:lnTo>
                <a:lnTo>
                  <a:pt x="55917" y="12169"/>
                </a:lnTo>
                <a:lnTo>
                  <a:pt x="55722" y="12325"/>
                </a:lnTo>
                <a:lnTo>
                  <a:pt x="55547" y="12481"/>
                </a:lnTo>
                <a:lnTo>
                  <a:pt x="55372" y="12676"/>
                </a:lnTo>
                <a:lnTo>
                  <a:pt x="55216" y="12851"/>
                </a:lnTo>
                <a:lnTo>
                  <a:pt x="55080" y="13065"/>
                </a:lnTo>
                <a:lnTo>
                  <a:pt x="54963" y="13279"/>
                </a:lnTo>
                <a:lnTo>
                  <a:pt x="54846" y="13493"/>
                </a:lnTo>
                <a:lnTo>
                  <a:pt x="54749" y="13727"/>
                </a:lnTo>
                <a:lnTo>
                  <a:pt x="54671" y="13980"/>
                </a:lnTo>
                <a:lnTo>
                  <a:pt x="54437" y="13727"/>
                </a:lnTo>
                <a:lnTo>
                  <a:pt x="54204" y="13474"/>
                </a:lnTo>
                <a:lnTo>
                  <a:pt x="53950" y="13260"/>
                </a:lnTo>
                <a:lnTo>
                  <a:pt x="53678" y="13026"/>
                </a:lnTo>
                <a:lnTo>
                  <a:pt x="53425" y="12812"/>
                </a:lnTo>
                <a:lnTo>
                  <a:pt x="53133" y="12617"/>
                </a:lnTo>
                <a:lnTo>
                  <a:pt x="52860" y="12423"/>
                </a:lnTo>
                <a:lnTo>
                  <a:pt x="52568" y="12247"/>
                </a:lnTo>
                <a:lnTo>
                  <a:pt x="52257" y="12092"/>
                </a:lnTo>
                <a:lnTo>
                  <a:pt x="51965" y="11936"/>
                </a:lnTo>
                <a:lnTo>
                  <a:pt x="51653" y="11780"/>
                </a:lnTo>
                <a:lnTo>
                  <a:pt x="51342" y="11663"/>
                </a:lnTo>
                <a:lnTo>
                  <a:pt x="51011" y="11527"/>
                </a:lnTo>
                <a:lnTo>
                  <a:pt x="50699" y="11430"/>
                </a:lnTo>
                <a:lnTo>
                  <a:pt x="50368" y="11332"/>
                </a:lnTo>
                <a:lnTo>
                  <a:pt x="50037" y="11235"/>
                </a:lnTo>
                <a:lnTo>
                  <a:pt x="49706" y="11176"/>
                </a:lnTo>
                <a:lnTo>
                  <a:pt x="49356" y="11118"/>
                </a:lnTo>
                <a:lnTo>
                  <a:pt x="49025" y="11060"/>
                </a:lnTo>
                <a:lnTo>
                  <a:pt x="48674" y="11021"/>
                </a:lnTo>
                <a:lnTo>
                  <a:pt x="48343" y="11001"/>
                </a:lnTo>
                <a:lnTo>
                  <a:pt x="47993" y="10982"/>
                </a:lnTo>
                <a:lnTo>
                  <a:pt x="47662" y="10982"/>
                </a:lnTo>
                <a:lnTo>
                  <a:pt x="47311" y="11001"/>
                </a:lnTo>
                <a:lnTo>
                  <a:pt x="46980" y="11040"/>
                </a:lnTo>
                <a:lnTo>
                  <a:pt x="46630" y="11079"/>
                </a:lnTo>
                <a:lnTo>
                  <a:pt x="46299" y="11118"/>
                </a:lnTo>
                <a:lnTo>
                  <a:pt x="45968" y="11196"/>
                </a:lnTo>
                <a:lnTo>
                  <a:pt x="45637" y="11274"/>
                </a:lnTo>
                <a:lnTo>
                  <a:pt x="45306" y="11371"/>
                </a:lnTo>
                <a:lnTo>
                  <a:pt x="44975" y="11469"/>
                </a:lnTo>
                <a:lnTo>
                  <a:pt x="44664" y="11605"/>
                </a:lnTo>
                <a:lnTo>
                  <a:pt x="44352" y="11741"/>
                </a:lnTo>
                <a:lnTo>
                  <a:pt x="44041" y="11877"/>
                </a:lnTo>
                <a:lnTo>
                  <a:pt x="43729" y="12053"/>
                </a:lnTo>
                <a:lnTo>
                  <a:pt x="43437" y="12208"/>
                </a:lnTo>
                <a:lnTo>
                  <a:pt x="43145" y="12403"/>
                </a:lnTo>
                <a:lnTo>
                  <a:pt x="42872" y="12598"/>
                </a:lnTo>
                <a:lnTo>
                  <a:pt x="42600" y="12812"/>
                </a:lnTo>
                <a:lnTo>
                  <a:pt x="42327" y="13026"/>
                </a:lnTo>
                <a:lnTo>
                  <a:pt x="42074" y="13260"/>
                </a:lnTo>
                <a:lnTo>
                  <a:pt x="41821" y="13493"/>
                </a:lnTo>
                <a:lnTo>
                  <a:pt x="41568" y="13727"/>
                </a:lnTo>
                <a:lnTo>
                  <a:pt x="41334" y="13980"/>
                </a:lnTo>
                <a:lnTo>
                  <a:pt x="41120" y="14253"/>
                </a:lnTo>
                <a:lnTo>
                  <a:pt x="40906" y="14525"/>
                </a:lnTo>
                <a:lnTo>
                  <a:pt x="40692" y="14798"/>
                </a:lnTo>
                <a:lnTo>
                  <a:pt x="40497" y="15090"/>
                </a:lnTo>
                <a:lnTo>
                  <a:pt x="40322" y="15382"/>
                </a:lnTo>
                <a:lnTo>
                  <a:pt x="40147" y="15674"/>
                </a:lnTo>
                <a:lnTo>
                  <a:pt x="39971" y="15985"/>
                </a:lnTo>
                <a:lnTo>
                  <a:pt x="39835" y="16297"/>
                </a:lnTo>
                <a:lnTo>
                  <a:pt x="39679" y="16608"/>
                </a:lnTo>
                <a:lnTo>
                  <a:pt x="39563" y="16939"/>
                </a:lnTo>
                <a:lnTo>
                  <a:pt x="39446" y="17251"/>
                </a:lnTo>
                <a:lnTo>
                  <a:pt x="39348" y="17582"/>
                </a:lnTo>
                <a:lnTo>
                  <a:pt x="39251" y="17913"/>
                </a:lnTo>
                <a:lnTo>
                  <a:pt x="39173" y="18244"/>
                </a:lnTo>
                <a:lnTo>
                  <a:pt x="39115" y="18594"/>
                </a:lnTo>
                <a:lnTo>
                  <a:pt x="39056" y="18925"/>
                </a:lnTo>
                <a:lnTo>
                  <a:pt x="39037" y="19276"/>
                </a:lnTo>
                <a:lnTo>
                  <a:pt x="39017" y="19607"/>
                </a:lnTo>
                <a:lnTo>
                  <a:pt x="38998" y="19957"/>
                </a:lnTo>
                <a:lnTo>
                  <a:pt x="39017" y="20288"/>
                </a:lnTo>
                <a:lnTo>
                  <a:pt x="38862" y="20171"/>
                </a:lnTo>
                <a:lnTo>
                  <a:pt x="38706" y="20055"/>
                </a:lnTo>
                <a:lnTo>
                  <a:pt x="38550" y="19957"/>
                </a:lnTo>
                <a:lnTo>
                  <a:pt x="38394" y="19860"/>
                </a:lnTo>
                <a:lnTo>
                  <a:pt x="38044" y="19704"/>
                </a:lnTo>
                <a:lnTo>
                  <a:pt x="37674" y="19587"/>
                </a:lnTo>
                <a:lnTo>
                  <a:pt x="37304" y="19529"/>
                </a:lnTo>
                <a:lnTo>
                  <a:pt x="36934" y="19490"/>
                </a:lnTo>
                <a:lnTo>
                  <a:pt x="36740" y="19509"/>
                </a:lnTo>
                <a:lnTo>
                  <a:pt x="36564" y="19509"/>
                </a:lnTo>
                <a:lnTo>
                  <a:pt x="36370" y="19548"/>
                </a:lnTo>
                <a:lnTo>
                  <a:pt x="36175" y="19587"/>
                </a:lnTo>
                <a:lnTo>
                  <a:pt x="35805" y="19704"/>
                </a:lnTo>
                <a:lnTo>
                  <a:pt x="35455" y="19840"/>
                </a:lnTo>
                <a:lnTo>
                  <a:pt x="35104" y="20035"/>
                </a:lnTo>
                <a:lnTo>
                  <a:pt x="34773" y="20269"/>
                </a:lnTo>
                <a:lnTo>
                  <a:pt x="34462" y="20522"/>
                </a:lnTo>
                <a:lnTo>
                  <a:pt x="34325" y="20678"/>
                </a:lnTo>
                <a:lnTo>
                  <a:pt x="34208" y="20814"/>
                </a:lnTo>
                <a:lnTo>
                  <a:pt x="34092" y="20970"/>
                </a:lnTo>
                <a:lnTo>
                  <a:pt x="33994" y="21145"/>
                </a:lnTo>
                <a:lnTo>
                  <a:pt x="33897" y="21301"/>
                </a:lnTo>
                <a:lnTo>
                  <a:pt x="33839" y="21476"/>
                </a:lnTo>
                <a:lnTo>
                  <a:pt x="33566" y="20970"/>
                </a:lnTo>
                <a:lnTo>
                  <a:pt x="33293" y="20483"/>
                </a:lnTo>
                <a:lnTo>
                  <a:pt x="32982" y="19996"/>
                </a:lnTo>
                <a:lnTo>
                  <a:pt x="32651" y="19529"/>
                </a:lnTo>
                <a:lnTo>
                  <a:pt x="32300" y="19081"/>
                </a:lnTo>
                <a:lnTo>
                  <a:pt x="31911" y="18653"/>
                </a:lnTo>
                <a:lnTo>
                  <a:pt x="31522" y="18244"/>
                </a:lnTo>
                <a:lnTo>
                  <a:pt x="31093" y="17854"/>
                </a:lnTo>
                <a:lnTo>
                  <a:pt x="30665" y="17504"/>
                </a:lnTo>
                <a:lnTo>
                  <a:pt x="30198" y="17154"/>
                </a:lnTo>
                <a:lnTo>
                  <a:pt x="29731" y="16823"/>
                </a:lnTo>
                <a:lnTo>
                  <a:pt x="29244" y="16531"/>
                </a:lnTo>
                <a:lnTo>
                  <a:pt x="28738" y="16258"/>
                </a:lnTo>
                <a:lnTo>
                  <a:pt x="28231" y="16024"/>
                </a:lnTo>
                <a:lnTo>
                  <a:pt x="27686" y="15791"/>
                </a:lnTo>
                <a:lnTo>
                  <a:pt x="27161" y="15616"/>
                </a:lnTo>
                <a:lnTo>
                  <a:pt x="26576" y="15440"/>
                </a:lnTo>
                <a:lnTo>
                  <a:pt x="25973" y="15304"/>
                </a:lnTo>
                <a:lnTo>
                  <a:pt x="25389" y="15207"/>
                </a:lnTo>
                <a:lnTo>
                  <a:pt x="24785" y="15148"/>
                </a:lnTo>
                <a:lnTo>
                  <a:pt x="23870" y="15148"/>
                </a:lnTo>
                <a:lnTo>
                  <a:pt x="23578" y="15168"/>
                </a:lnTo>
                <a:lnTo>
                  <a:pt x="23286" y="15207"/>
                </a:lnTo>
                <a:lnTo>
                  <a:pt x="22975" y="15265"/>
                </a:lnTo>
                <a:lnTo>
                  <a:pt x="22683" y="15323"/>
                </a:lnTo>
                <a:lnTo>
                  <a:pt x="22391" y="15401"/>
                </a:lnTo>
                <a:lnTo>
                  <a:pt x="22118" y="15479"/>
                </a:lnTo>
                <a:lnTo>
                  <a:pt x="21865" y="15577"/>
                </a:lnTo>
                <a:lnTo>
                  <a:pt x="21592" y="15693"/>
                </a:lnTo>
                <a:lnTo>
                  <a:pt x="21339" y="15810"/>
                </a:lnTo>
                <a:lnTo>
                  <a:pt x="21086" y="15946"/>
                </a:lnTo>
                <a:lnTo>
                  <a:pt x="20852" y="16083"/>
                </a:lnTo>
                <a:lnTo>
                  <a:pt x="20385" y="16394"/>
                </a:lnTo>
                <a:lnTo>
                  <a:pt x="19937" y="16745"/>
                </a:lnTo>
                <a:lnTo>
                  <a:pt x="19529" y="17134"/>
                </a:lnTo>
                <a:lnTo>
                  <a:pt x="19139" y="17543"/>
                </a:lnTo>
                <a:lnTo>
                  <a:pt x="18789" y="17991"/>
                </a:lnTo>
                <a:lnTo>
                  <a:pt x="18458" y="18458"/>
                </a:lnTo>
                <a:lnTo>
                  <a:pt x="18166" y="18945"/>
                </a:lnTo>
                <a:lnTo>
                  <a:pt x="17913" y="19451"/>
                </a:lnTo>
                <a:lnTo>
                  <a:pt x="17679" y="19977"/>
                </a:lnTo>
                <a:lnTo>
                  <a:pt x="17504" y="20522"/>
                </a:lnTo>
                <a:lnTo>
                  <a:pt x="17348" y="21086"/>
                </a:lnTo>
                <a:lnTo>
                  <a:pt x="17231" y="21632"/>
                </a:lnTo>
                <a:lnTo>
                  <a:pt x="17153" y="22196"/>
                </a:lnTo>
                <a:lnTo>
                  <a:pt x="17114" y="22780"/>
                </a:lnTo>
                <a:lnTo>
                  <a:pt x="17095" y="23345"/>
                </a:lnTo>
                <a:lnTo>
                  <a:pt x="17134" y="23910"/>
                </a:lnTo>
                <a:lnTo>
                  <a:pt x="17192" y="24474"/>
                </a:lnTo>
                <a:lnTo>
                  <a:pt x="17270" y="25019"/>
                </a:lnTo>
                <a:lnTo>
                  <a:pt x="17387" y="25584"/>
                </a:lnTo>
                <a:lnTo>
                  <a:pt x="17523" y="26129"/>
                </a:lnTo>
                <a:lnTo>
                  <a:pt x="17679" y="26674"/>
                </a:lnTo>
                <a:lnTo>
                  <a:pt x="17874" y="27200"/>
                </a:lnTo>
                <a:lnTo>
                  <a:pt x="18088" y="27745"/>
                </a:lnTo>
                <a:lnTo>
                  <a:pt x="18321" y="28251"/>
                </a:lnTo>
                <a:lnTo>
                  <a:pt x="18594" y="28757"/>
                </a:lnTo>
                <a:lnTo>
                  <a:pt x="18867" y="29264"/>
                </a:lnTo>
                <a:lnTo>
                  <a:pt x="19159" y="29750"/>
                </a:lnTo>
                <a:lnTo>
                  <a:pt x="19490" y="30218"/>
                </a:lnTo>
                <a:lnTo>
                  <a:pt x="19821" y="30685"/>
                </a:lnTo>
                <a:lnTo>
                  <a:pt x="19626" y="30510"/>
                </a:lnTo>
                <a:lnTo>
                  <a:pt x="19392" y="30373"/>
                </a:lnTo>
                <a:lnTo>
                  <a:pt x="19159" y="30276"/>
                </a:lnTo>
                <a:lnTo>
                  <a:pt x="18906" y="30198"/>
                </a:lnTo>
                <a:lnTo>
                  <a:pt x="18652" y="30140"/>
                </a:lnTo>
                <a:lnTo>
                  <a:pt x="18380" y="30120"/>
                </a:lnTo>
                <a:lnTo>
                  <a:pt x="18107" y="30120"/>
                </a:lnTo>
                <a:lnTo>
                  <a:pt x="17854" y="30140"/>
                </a:lnTo>
                <a:lnTo>
                  <a:pt x="17582" y="30198"/>
                </a:lnTo>
                <a:lnTo>
                  <a:pt x="17329" y="30257"/>
                </a:lnTo>
                <a:lnTo>
                  <a:pt x="17075" y="30334"/>
                </a:lnTo>
                <a:lnTo>
                  <a:pt x="16822" y="30432"/>
                </a:lnTo>
                <a:lnTo>
                  <a:pt x="16336" y="30626"/>
                </a:lnTo>
                <a:lnTo>
                  <a:pt x="15868" y="30860"/>
                </a:lnTo>
                <a:lnTo>
                  <a:pt x="15557" y="31016"/>
                </a:lnTo>
                <a:lnTo>
                  <a:pt x="15245" y="31191"/>
                </a:lnTo>
                <a:lnTo>
                  <a:pt x="14953" y="31386"/>
                </a:lnTo>
                <a:lnTo>
                  <a:pt x="14817" y="31483"/>
                </a:lnTo>
                <a:lnTo>
                  <a:pt x="14681" y="31600"/>
                </a:lnTo>
                <a:lnTo>
                  <a:pt x="14564" y="31717"/>
                </a:lnTo>
                <a:lnTo>
                  <a:pt x="14466" y="31873"/>
                </a:lnTo>
                <a:lnTo>
                  <a:pt x="14389" y="32028"/>
                </a:lnTo>
                <a:lnTo>
                  <a:pt x="14350" y="32184"/>
                </a:lnTo>
                <a:lnTo>
                  <a:pt x="14311" y="32359"/>
                </a:lnTo>
                <a:lnTo>
                  <a:pt x="14291" y="32534"/>
                </a:lnTo>
                <a:lnTo>
                  <a:pt x="14272" y="32729"/>
                </a:lnTo>
                <a:lnTo>
                  <a:pt x="14272" y="32904"/>
                </a:lnTo>
                <a:lnTo>
                  <a:pt x="14019" y="32710"/>
                </a:lnTo>
                <a:lnTo>
                  <a:pt x="13766" y="32554"/>
                </a:lnTo>
                <a:lnTo>
                  <a:pt x="13220" y="32242"/>
                </a:lnTo>
                <a:lnTo>
                  <a:pt x="12656" y="31970"/>
                </a:lnTo>
                <a:lnTo>
                  <a:pt x="12072" y="31736"/>
                </a:lnTo>
                <a:lnTo>
                  <a:pt x="11488" y="31542"/>
                </a:lnTo>
                <a:lnTo>
                  <a:pt x="10884" y="31405"/>
                </a:lnTo>
                <a:lnTo>
                  <a:pt x="10261" y="31288"/>
                </a:lnTo>
                <a:lnTo>
                  <a:pt x="9638" y="31230"/>
                </a:lnTo>
                <a:lnTo>
                  <a:pt x="9015" y="31191"/>
                </a:lnTo>
                <a:lnTo>
                  <a:pt x="8392" y="31211"/>
                </a:lnTo>
                <a:lnTo>
                  <a:pt x="7769" y="31269"/>
                </a:lnTo>
                <a:lnTo>
                  <a:pt x="7146" y="31366"/>
                </a:lnTo>
                <a:lnTo>
                  <a:pt x="6542" y="31503"/>
                </a:lnTo>
                <a:lnTo>
                  <a:pt x="5958" y="31697"/>
                </a:lnTo>
                <a:lnTo>
                  <a:pt x="5374" y="31911"/>
                </a:lnTo>
                <a:lnTo>
                  <a:pt x="5082" y="32048"/>
                </a:lnTo>
                <a:lnTo>
                  <a:pt x="4810" y="32184"/>
                </a:lnTo>
                <a:lnTo>
                  <a:pt x="4537" y="32340"/>
                </a:lnTo>
                <a:lnTo>
                  <a:pt x="4265" y="32496"/>
                </a:lnTo>
                <a:lnTo>
                  <a:pt x="3739" y="32846"/>
                </a:lnTo>
                <a:lnTo>
                  <a:pt x="3252" y="33235"/>
                </a:lnTo>
                <a:lnTo>
                  <a:pt x="2785" y="33664"/>
                </a:lnTo>
                <a:lnTo>
                  <a:pt x="2357" y="34112"/>
                </a:lnTo>
                <a:lnTo>
                  <a:pt x="1967" y="34579"/>
                </a:lnTo>
                <a:lnTo>
                  <a:pt x="1597" y="35085"/>
                </a:lnTo>
                <a:lnTo>
                  <a:pt x="1266" y="35611"/>
                </a:lnTo>
                <a:lnTo>
                  <a:pt x="955" y="36175"/>
                </a:lnTo>
                <a:lnTo>
                  <a:pt x="702" y="36740"/>
                </a:lnTo>
                <a:lnTo>
                  <a:pt x="487" y="37324"/>
                </a:lnTo>
                <a:lnTo>
                  <a:pt x="293" y="37908"/>
                </a:lnTo>
                <a:lnTo>
                  <a:pt x="156" y="38531"/>
                </a:lnTo>
                <a:lnTo>
                  <a:pt x="59" y="39135"/>
                </a:lnTo>
                <a:lnTo>
                  <a:pt x="1" y="39758"/>
                </a:lnTo>
                <a:lnTo>
                  <a:pt x="1" y="40069"/>
                </a:lnTo>
                <a:lnTo>
                  <a:pt x="1" y="40381"/>
                </a:lnTo>
                <a:lnTo>
                  <a:pt x="84264" y="37538"/>
                </a:lnTo>
                <a:lnTo>
                  <a:pt x="84050" y="702"/>
                </a:lnTo>
                <a:lnTo>
                  <a:pt x="83641" y="507"/>
                </a:lnTo>
                <a:lnTo>
                  <a:pt x="83233" y="371"/>
                </a:lnTo>
                <a:lnTo>
                  <a:pt x="82804" y="235"/>
                </a:lnTo>
                <a:lnTo>
                  <a:pt x="82356" y="137"/>
                </a:lnTo>
                <a:lnTo>
                  <a:pt x="81928" y="59"/>
                </a:lnTo>
                <a:lnTo>
                  <a:pt x="81480" y="20"/>
                </a:lnTo>
                <a:lnTo>
                  <a:pt x="81032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8"/>
          <p:cNvSpPr txBox="1">
            <a:spLocks noGrp="1"/>
          </p:cNvSpPr>
          <p:nvPr>
            <p:ph type="title"/>
          </p:nvPr>
        </p:nvSpPr>
        <p:spPr>
          <a:xfrm>
            <a:off x="1515600" y="1307100"/>
            <a:ext cx="6112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83" name="Google Shape;1783;p8"/>
          <p:cNvSpPr/>
          <p:nvPr/>
        </p:nvSpPr>
        <p:spPr>
          <a:xfrm>
            <a:off x="-480601" y="4409863"/>
            <a:ext cx="10217325" cy="861525"/>
          </a:xfrm>
          <a:custGeom>
            <a:avLst/>
            <a:gdLst/>
            <a:ahLst/>
            <a:cxnLst/>
            <a:rect l="l" t="t" r="r" b="b"/>
            <a:pathLst>
              <a:path w="408693" h="34461" extrusionOk="0">
                <a:moveTo>
                  <a:pt x="14180" y="32325"/>
                </a:moveTo>
                <a:cubicBezTo>
                  <a:pt x="-34270" y="28515"/>
                  <a:pt x="55709" y="14228"/>
                  <a:pt x="85808" y="10608"/>
                </a:cubicBezTo>
                <a:cubicBezTo>
                  <a:pt x="115907" y="6989"/>
                  <a:pt x="165310" y="12323"/>
                  <a:pt x="194774" y="10608"/>
                </a:cubicBezTo>
                <a:cubicBezTo>
                  <a:pt x="224238" y="8894"/>
                  <a:pt x="237065" y="1464"/>
                  <a:pt x="262592" y="321"/>
                </a:cubicBezTo>
                <a:cubicBezTo>
                  <a:pt x="288119" y="-822"/>
                  <a:pt x="325394" y="2036"/>
                  <a:pt x="347936" y="3750"/>
                </a:cubicBezTo>
                <a:cubicBezTo>
                  <a:pt x="370479" y="5465"/>
                  <a:pt x="390354" y="5973"/>
                  <a:pt x="397847" y="10608"/>
                </a:cubicBezTo>
                <a:cubicBezTo>
                  <a:pt x="405340" y="15244"/>
                  <a:pt x="396450" y="27753"/>
                  <a:pt x="392894" y="31563"/>
                </a:cubicBezTo>
                <a:cubicBezTo>
                  <a:pt x="389338" y="35373"/>
                  <a:pt x="439630" y="33341"/>
                  <a:pt x="376511" y="33468"/>
                </a:cubicBezTo>
                <a:cubicBezTo>
                  <a:pt x="313392" y="33595"/>
                  <a:pt x="62631" y="36135"/>
                  <a:pt x="14180" y="32325"/>
                </a:cubicBezTo>
                <a:close/>
              </a:path>
            </a:pathLst>
          </a:custGeom>
          <a:gradFill>
            <a:gsLst>
              <a:gs pos="0">
                <a:srgbClr val="D0E3AB"/>
              </a:gs>
              <a:gs pos="100000">
                <a:srgbClr val="96BC50"/>
              </a:gs>
            </a:gsLst>
            <a:lin ang="5400012" scaled="0"/>
          </a:gradFill>
          <a:ln>
            <a:noFill/>
          </a:ln>
        </p:spPr>
      </p:sp>
      <p:sp>
        <p:nvSpPr>
          <p:cNvPr id="1784" name="Google Shape;1784;p8"/>
          <p:cNvSpPr/>
          <p:nvPr/>
        </p:nvSpPr>
        <p:spPr>
          <a:xfrm rot="10800000" flipH="1">
            <a:off x="7633977" y="-178825"/>
            <a:ext cx="1665887" cy="763214"/>
          </a:xfrm>
          <a:custGeom>
            <a:avLst/>
            <a:gdLst/>
            <a:ahLst/>
            <a:cxnLst/>
            <a:rect l="l" t="t" r="r" b="b"/>
            <a:pathLst>
              <a:path w="54184" h="24824" extrusionOk="0">
                <a:moveTo>
                  <a:pt x="15712" y="0"/>
                </a:moveTo>
                <a:lnTo>
                  <a:pt x="15440" y="20"/>
                </a:lnTo>
                <a:lnTo>
                  <a:pt x="15167" y="58"/>
                </a:lnTo>
                <a:lnTo>
                  <a:pt x="14836" y="136"/>
                </a:lnTo>
                <a:lnTo>
                  <a:pt x="14505" y="234"/>
                </a:lnTo>
                <a:lnTo>
                  <a:pt x="14174" y="350"/>
                </a:lnTo>
                <a:lnTo>
                  <a:pt x="13863" y="487"/>
                </a:lnTo>
                <a:lnTo>
                  <a:pt x="13571" y="662"/>
                </a:lnTo>
                <a:lnTo>
                  <a:pt x="13279" y="837"/>
                </a:lnTo>
                <a:lnTo>
                  <a:pt x="12986" y="1051"/>
                </a:lnTo>
                <a:lnTo>
                  <a:pt x="12733" y="1266"/>
                </a:lnTo>
                <a:lnTo>
                  <a:pt x="12480" y="1499"/>
                </a:lnTo>
                <a:lnTo>
                  <a:pt x="12227" y="1752"/>
                </a:lnTo>
                <a:lnTo>
                  <a:pt x="11994" y="2025"/>
                </a:lnTo>
                <a:lnTo>
                  <a:pt x="11779" y="2297"/>
                </a:lnTo>
                <a:lnTo>
                  <a:pt x="11585" y="2589"/>
                </a:lnTo>
                <a:lnTo>
                  <a:pt x="11409" y="2882"/>
                </a:lnTo>
                <a:lnTo>
                  <a:pt x="11234" y="3193"/>
                </a:lnTo>
                <a:lnTo>
                  <a:pt x="11078" y="3505"/>
                </a:lnTo>
                <a:lnTo>
                  <a:pt x="10942" y="3816"/>
                </a:lnTo>
                <a:lnTo>
                  <a:pt x="10825" y="4147"/>
                </a:lnTo>
                <a:lnTo>
                  <a:pt x="10709" y="4478"/>
                </a:lnTo>
                <a:lnTo>
                  <a:pt x="10611" y="4809"/>
                </a:lnTo>
                <a:lnTo>
                  <a:pt x="10533" y="5140"/>
                </a:lnTo>
                <a:lnTo>
                  <a:pt x="10455" y="5471"/>
                </a:lnTo>
                <a:lnTo>
                  <a:pt x="10339" y="6152"/>
                </a:lnTo>
                <a:lnTo>
                  <a:pt x="10261" y="6853"/>
                </a:lnTo>
                <a:lnTo>
                  <a:pt x="10202" y="7554"/>
                </a:lnTo>
                <a:lnTo>
                  <a:pt x="10183" y="8255"/>
                </a:lnTo>
                <a:lnTo>
                  <a:pt x="10183" y="8937"/>
                </a:lnTo>
                <a:lnTo>
                  <a:pt x="10027" y="8859"/>
                </a:lnTo>
                <a:lnTo>
                  <a:pt x="9891" y="8761"/>
                </a:lnTo>
                <a:lnTo>
                  <a:pt x="9735" y="8703"/>
                </a:lnTo>
                <a:lnTo>
                  <a:pt x="9560" y="8644"/>
                </a:lnTo>
                <a:lnTo>
                  <a:pt x="9404" y="8606"/>
                </a:lnTo>
                <a:lnTo>
                  <a:pt x="9229" y="8567"/>
                </a:lnTo>
                <a:lnTo>
                  <a:pt x="9054" y="8547"/>
                </a:lnTo>
                <a:lnTo>
                  <a:pt x="8703" y="8547"/>
                </a:lnTo>
                <a:lnTo>
                  <a:pt x="8528" y="8567"/>
                </a:lnTo>
                <a:lnTo>
                  <a:pt x="8372" y="8606"/>
                </a:lnTo>
                <a:lnTo>
                  <a:pt x="8197" y="8644"/>
                </a:lnTo>
                <a:lnTo>
                  <a:pt x="8041" y="8703"/>
                </a:lnTo>
                <a:lnTo>
                  <a:pt x="7885" y="8761"/>
                </a:lnTo>
                <a:lnTo>
                  <a:pt x="7730" y="8859"/>
                </a:lnTo>
                <a:lnTo>
                  <a:pt x="7574" y="8956"/>
                </a:lnTo>
                <a:lnTo>
                  <a:pt x="7438" y="9053"/>
                </a:lnTo>
                <a:lnTo>
                  <a:pt x="7321" y="9170"/>
                </a:lnTo>
                <a:lnTo>
                  <a:pt x="7204" y="9287"/>
                </a:lnTo>
                <a:lnTo>
                  <a:pt x="7087" y="9423"/>
                </a:lnTo>
                <a:lnTo>
                  <a:pt x="6990" y="9579"/>
                </a:lnTo>
                <a:lnTo>
                  <a:pt x="6912" y="9715"/>
                </a:lnTo>
                <a:lnTo>
                  <a:pt x="6834" y="9871"/>
                </a:lnTo>
                <a:lnTo>
                  <a:pt x="6776" y="10046"/>
                </a:lnTo>
                <a:lnTo>
                  <a:pt x="6717" y="10202"/>
                </a:lnTo>
                <a:lnTo>
                  <a:pt x="6678" y="10377"/>
                </a:lnTo>
                <a:lnTo>
                  <a:pt x="6639" y="10552"/>
                </a:lnTo>
                <a:lnTo>
                  <a:pt x="6639" y="10708"/>
                </a:lnTo>
                <a:lnTo>
                  <a:pt x="6639" y="10883"/>
                </a:lnTo>
                <a:lnTo>
                  <a:pt x="6639" y="11059"/>
                </a:lnTo>
                <a:lnTo>
                  <a:pt x="6678" y="11234"/>
                </a:lnTo>
                <a:lnTo>
                  <a:pt x="6717" y="11409"/>
                </a:lnTo>
                <a:lnTo>
                  <a:pt x="6542" y="11214"/>
                </a:lnTo>
                <a:lnTo>
                  <a:pt x="6367" y="11059"/>
                </a:lnTo>
                <a:lnTo>
                  <a:pt x="6153" y="10903"/>
                </a:lnTo>
                <a:lnTo>
                  <a:pt x="5939" y="10786"/>
                </a:lnTo>
                <a:lnTo>
                  <a:pt x="5705" y="10689"/>
                </a:lnTo>
                <a:lnTo>
                  <a:pt x="5471" y="10630"/>
                </a:lnTo>
                <a:lnTo>
                  <a:pt x="5218" y="10572"/>
                </a:lnTo>
                <a:lnTo>
                  <a:pt x="4965" y="10552"/>
                </a:lnTo>
                <a:lnTo>
                  <a:pt x="4731" y="10552"/>
                </a:lnTo>
                <a:lnTo>
                  <a:pt x="4478" y="10572"/>
                </a:lnTo>
                <a:lnTo>
                  <a:pt x="4225" y="10630"/>
                </a:lnTo>
                <a:lnTo>
                  <a:pt x="3992" y="10689"/>
                </a:lnTo>
                <a:lnTo>
                  <a:pt x="3758" y="10786"/>
                </a:lnTo>
                <a:lnTo>
                  <a:pt x="3544" y="10903"/>
                </a:lnTo>
                <a:lnTo>
                  <a:pt x="3349" y="11059"/>
                </a:lnTo>
                <a:lnTo>
                  <a:pt x="3154" y="11234"/>
                </a:lnTo>
                <a:lnTo>
                  <a:pt x="2999" y="11409"/>
                </a:lnTo>
                <a:lnTo>
                  <a:pt x="2862" y="11623"/>
                </a:lnTo>
                <a:lnTo>
                  <a:pt x="2765" y="11837"/>
                </a:lnTo>
                <a:lnTo>
                  <a:pt x="2668" y="12071"/>
                </a:lnTo>
                <a:lnTo>
                  <a:pt x="2609" y="12324"/>
                </a:lnTo>
                <a:lnTo>
                  <a:pt x="2570" y="12558"/>
                </a:lnTo>
                <a:lnTo>
                  <a:pt x="2570" y="12811"/>
                </a:lnTo>
                <a:lnTo>
                  <a:pt x="2570" y="13064"/>
                </a:lnTo>
                <a:lnTo>
                  <a:pt x="2609" y="13317"/>
                </a:lnTo>
                <a:lnTo>
                  <a:pt x="2668" y="13551"/>
                </a:lnTo>
                <a:lnTo>
                  <a:pt x="2746" y="13784"/>
                </a:lnTo>
                <a:lnTo>
                  <a:pt x="2862" y="14018"/>
                </a:lnTo>
                <a:lnTo>
                  <a:pt x="2979" y="14232"/>
                </a:lnTo>
                <a:lnTo>
                  <a:pt x="3135" y="14427"/>
                </a:lnTo>
                <a:lnTo>
                  <a:pt x="3310" y="14602"/>
                </a:lnTo>
                <a:lnTo>
                  <a:pt x="3505" y="14758"/>
                </a:lnTo>
                <a:lnTo>
                  <a:pt x="3505" y="14758"/>
                </a:lnTo>
                <a:lnTo>
                  <a:pt x="3349" y="14719"/>
                </a:lnTo>
                <a:lnTo>
                  <a:pt x="3193" y="14680"/>
                </a:lnTo>
                <a:lnTo>
                  <a:pt x="2882" y="14641"/>
                </a:lnTo>
                <a:lnTo>
                  <a:pt x="2590" y="14661"/>
                </a:lnTo>
                <a:lnTo>
                  <a:pt x="2278" y="14699"/>
                </a:lnTo>
                <a:lnTo>
                  <a:pt x="1986" y="14797"/>
                </a:lnTo>
                <a:lnTo>
                  <a:pt x="1694" y="14914"/>
                </a:lnTo>
                <a:lnTo>
                  <a:pt x="1422" y="15069"/>
                </a:lnTo>
                <a:lnTo>
                  <a:pt x="1169" y="15264"/>
                </a:lnTo>
                <a:lnTo>
                  <a:pt x="935" y="15478"/>
                </a:lnTo>
                <a:lnTo>
                  <a:pt x="721" y="15712"/>
                </a:lnTo>
                <a:lnTo>
                  <a:pt x="526" y="15965"/>
                </a:lnTo>
                <a:lnTo>
                  <a:pt x="351" y="16238"/>
                </a:lnTo>
                <a:lnTo>
                  <a:pt x="215" y="16530"/>
                </a:lnTo>
                <a:lnTo>
                  <a:pt x="98" y="16841"/>
                </a:lnTo>
                <a:lnTo>
                  <a:pt x="20" y="17153"/>
                </a:lnTo>
                <a:lnTo>
                  <a:pt x="0" y="17464"/>
                </a:lnTo>
                <a:lnTo>
                  <a:pt x="0" y="17795"/>
                </a:lnTo>
                <a:lnTo>
                  <a:pt x="20" y="18107"/>
                </a:lnTo>
                <a:lnTo>
                  <a:pt x="78" y="18418"/>
                </a:lnTo>
                <a:lnTo>
                  <a:pt x="156" y="18710"/>
                </a:lnTo>
                <a:lnTo>
                  <a:pt x="273" y="19022"/>
                </a:lnTo>
                <a:lnTo>
                  <a:pt x="409" y="19294"/>
                </a:lnTo>
                <a:lnTo>
                  <a:pt x="546" y="19586"/>
                </a:lnTo>
                <a:lnTo>
                  <a:pt x="721" y="19859"/>
                </a:lnTo>
                <a:lnTo>
                  <a:pt x="915" y="20112"/>
                </a:lnTo>
                <a:lnTo>
                  <a:pt x="1130" y="20365"/>
                </a:lnTo>
                <a:lnTo>
                  <a:pt x="1344" y="20599"/>
                </a:lnTo>
                <a:lnTo>
                  <a:pt x="1577" y="20813"/>
                </a:lnTo>
                <a:lnTo>
                  <a:pt x="1830" y="21027"/>
                </a:lnTo>
                <a:lnTo>
                  <a:pt x="2103" y="21222"/>
                </a:lnTo>
                <a:lnTo>
                  <a:pt x="2376" y="21397"/>
                </a:lnTo>
                <a:lnTo>
                  <a:pt x="2648" y="21572"/>
                </a:lnTo>
                <a:lnTo>
                  <a:pt x="2940" y="21709"/>
                </a:lnTo>
                <a:lnTo>
                  <a:pt x="3213" y="21845"/>
                </a:lnTo>
                <a:lnTo>
                  <a:pt x="3524" y="21962"/>
                </a:lnTo>
                <a:lnTo>
                  <a:pt x="3816" y="22078"/>
                </a:lnTo>
                <a:lnTo>
                  <a:pt x="4420" y="22273"/>
                </a:lnTo>
                <a:lnTo>
                  <a:pt x="5043" y="22429"/>
                </a:lnTo>
                <a:lnTo>
                  <a:pt x="5685" y="22565"/>
                </a:lnTo>
                <a:lnTo>
                  <a:pt x="6328" y="22663"/>
                </a:lnTo>
                <a:lnTo>
                  <a:pt x="7593" y="22838"/>
                </a:lnTo>
                <a:lnTo>
                  <a:pt x="12422" y="23441"/>
                </a:lnTo>
                <a:lnTo>
                  <a:pt x="14836" y="23733"/>
                </a:lnTo>
                <a:lnTo>
                  <a:pt x="17250" y="24006"/>
                </a:lnTo>
                <a:lnTo>
                  <a:pt x="19684" y="24240"/>
                </a:lnTo>
                <a:lnTo>
                  <a:pt x="22118" y="24454"/>
                </a:lnTo>
                <a:lnTo>
                  <a:pt x="24532" y="24629"/>
                </a:lnTo>
                <a:lnTo>
                  <a:pt x="25758" y="24687"/>
                </a:lnTo>
                <a:lnTo>
                  <a:pt x="26966" y="24746"/>
                </a:lnTo>
                <a:lnTo>
                  <a:pt x="28173" y="24785"/>
                </a:lnTo>
                <a:lnTo>
                  <a:pt x="29380" y="24804"/>
                </a:lnTo>
                <a:lnTo>
                  <a:pt x="30587" y="24824"/>
                </a:lnTo>
                <a:lnTo>
                  <a:pt x="31794" y="24824"/>
                </a:lnTo>
                <a:lnTo>
                  <a:pt x="33001" y="24804"/>
                </a:lnTo>
                <a:lnTo>
                  <a:pt x="34208" y="24765"/>
                </a:lnTo>
                <a:lnTo>
                  <a:pt x="35415" y="24707"/>
                </a:lnTo>
                <a:lnTo>
                  <a:pt x="36622" y="24629"/>
                </a:lnTo>
                <a:lnTo>
                  <a:pt x="37829" y="24551"/>
                </a:lnTo>
                <a:lnTo>
                  <a:pt x="39017" y="24434"/>
                </a:lnTo>
                <a:lnTo>
                  <a:pt x="40224" y="24298"/>
                </a:lnTo>
                <a:lnTo>
                  <a:pt x="41412" y="24142"/>
                </a:lnTo>
                <a:lnTo>
                  <a:pt x="42599" y="23967"/>
                </a:lnTo>
                <a:lnTo>
                  <a:pt x="43787" y="23753"/>
                </a:lnTo>
                <a:lnTo>
                  <a:pt x="44975" y="23519"/>
                </a:lnTo>
                <a:lnTo>
                  <a:pt x="46162" y="23266"/>
                </a:lnTo>
                <a:lnTo>
                  <a:pt x="47019" y="23052"/>
                </a:lnTo>
                <a:lnTo>
                  <a:pt x="47447" y="22935"/>
                </a:lnTo>
                <a:lnTo>
                  <a:pt x="47876" y="22799"/>
                </a:lnTo>
                <a:lnTo>
                  <a:pt x="48285" y="22643"/>
                </a:lnTo>
                <a:lnTo>
                  <a:pt x="48693" y="22468"/>
                </a:lnTo>
                <a:lnTo>
                  <a:pt x="49102" y="22293"/>
                </a:lnTo>
                <a:lnTo>
                  <a:pt x="49492" y="22078"/>
                </a:lnTo>
                <a:lnTo>
                  <a:pt x="49862" y="21864"/>
                </a:lnTo>
                <a:lnTo>
                  <a:pt x="50212" y="21631"/>
                </a:lnTo>
                <a:lnTo>
                  <a:pt x="50524" y="21358"/>
                </a:lnTo>
                <a:lnTo>
                  <a:pt x="50835" y="21066"/>
                </a:lnTo>
                <a:lnTo>
                  <a:pt x="51088" y="20755"/>
                </a:lnTo>
                <a:lnTo>
                  <a:pt x="51341" y="20404"/>
                </a:lnTo>
                <a:lnTo>
                  <a:pt x="51536" y="20054"/>
                </a:lnTo>
                <a:lnTo>
                  <a:pt x="51614" y="19859"/>
                </a:lnTo>
                <a:lnTo>
                  <a:pt x="51692" y="19645"/>
                </a:lnTo>
                <a:lnTo>
                  <a:pt x="51789" y="19333"/>
                </a:lnTo>
                <a:lnTo>
                  <a:pt x="51867" y="19002"/>
                </a:lnTo>
                <a:lnTo>
                  <a:pt x="52023" y="18340"/>
                </a:lnTo>
                <a:lnTo>
                  <a:pt x="52120" y="18009"/>
                </a:lnTo>
                <a:lnTo>
                  <a:pt x="52237" y="17678"/>
                </a:lnTo>
                <a:lnTo>
                  <a:pt x="52315" y="17542"/>
                </a:lnTo>
                <a:lnTo>
                  <a:pt x="52393" y="17386"/>
                </a:lnTo>
                <a:lnTo>
                  <a:pt x="52490" y="17250"/>
                </a:lnTo>
                <a:lnTo>
                  <a:pt x="52607" y="17114"/>
                </a:lnTo>
                <a:lnTo>
                  <a:pt x="52782" y="16938"/>
                </a:lnTo>
                <a:lnTo>
                  <a:pt x="52938" y="16783"/>
                </a:lnTo>
                <a:lnTo>
                  <a:pt x="53288" y="16510"/>
                </a:lnTo>
                <a:lnTo>
                  <a:pt x="53444" y="16354"/>
                </a:lnTo>
                <a:lnTo>
                  <a:pt x="53580" y="16179"/>
                </a:lnTo>
                <a:lnTo>
                  <a:pt x="53717" y="15984"/>
                </a:lnTo>
                <a:lnTo>
                  <a:pt x="53833" y="15751"/>
                </a:lnTo>
                <a:lnTo>
                  <a:pt x="53931" y="15439"/>
                </a:lnTo>
                <a:lnTo>
                  <a:pt x="54028" y="15108"/>
                </a:lnTo>
                <a:lnTo>
                  <a:pt x="54086" y="14758"/>
                </a:lnTo>
                <a:lnTo>
                  <a:pt x="54145" y="14427"/>
                </a:lnTo>
                <a:lnTo>
                  <a:pt x="54164" y="14057"/>
                </a:lnTo>
                <a:lnTo>
                  <a:pt x="54184" y="13707"/>
                </a:lnTo>
                <a:lnTo>
                  <a:pt x="54164" y="13356"/>
                </a:lnTo>
                <a:lnTo>
                  <a:pt x="54145" y="13006"/>
                </a:lnTo>
                <a:lnTo>
                  <a:pt x="54106" y="12655"/>
                </a:lnTo>
                <a:lnTo>
                  <a:pt x="54028" y="12305"/>
                </a:lnTo>
                <a:lnTo>
                  <a:pt x="53950" y="11954"/>
                </a:lnTo>
                <a:lnTo>
                  <a:pt x="53853" y="11623"/>
                </a:lnTo>
                <a:lnTo>
                  <a:pt x="53736" y="11292"/>
                </a:lnTo>
                <a:lnTo>
                  <a:pt x="53580" y="10981"/>
                </a:lnTo>
                <a:lnTo>
                  <a:pt x="53424" y="10689"/>
                </a:lnTo>
                <a:lnTo>
                  <a:pt x="53249" y="10397"/>
                </a:lnTo>
                <a:lnTo>
                  <a:pt x="53132" y="10222"/>
                </a:lnTo>
                <a:lnTo>
                  <a:pt x="52996" y="10066"/>
                </a:lnTo>
                <a:lnTo>
                  <a:pt x="52704" y="9754"/>
                </a:lnTo>
                <a:lnTo>
                  <a:pt x="52393" y="9482"/>
                </a:lnTo>
                <a:lnTo>
                  <a:pt x="52042" y="9248"/>
                </a:lnTo>
                <a:lnTo>
                  <a:pt x="51672" y="9034"/>
                </a:lnTo>
                <a:lnTo>
                  <a:pt x="51283" y="8859"/>
                </a:lnTo>
                <a:lnTo>
                  <a:pt x="50874" y="8722"/>
                </a:lnTo>
                <a:lnTo>
                  <a:pt x="50465" y="8625"/>
                </a:lnTo>
                <a:lnTo>
                  <a:pt x="50056" y="8586"/>
                </a:lnTo>
                <a:lnTo>
                  <a:pt x="49647" y="8567"/>
                </a:lnTo>
                <a:lnTo>
                  <a:pt x="49239" y="8606"/>
                </a:lnTo>
                <a:lnTo>
                  <a:pt x="49044" y="8625"/>
                </a:lnTo>
                <a:lnTo>
                  <a:pt x="48849" y="8683"/>
                </a:lnTo>
                <a:lnTo>
                  <a:pt x="48654" y="8722"/>
                </a:lnTo>
                <a:lnTo>
                  <a:pt x="48460" y="8800"/>
                </a:lnTo>
                <a:lnTo>
                  <a:pt x="48285" y="8878"/>
                </a:lnTo>
                <a:lnTo>
                  <a:pt x="48109" y="8975"/>
                </a:lnTo>
                <a:lnTo>
                  <a:pt x="47934" y="9073"/>
                </a:lnTo>
                <a:lnTo>
                  <a:pt x="47759" y="9190"/>
                </a:lnTo>
                <a:lnTo>
                  <a:pt x="47603" y="9326"/>
                </a:lnTo>
                <a:lnTo>
                  <a:pt x="47447" y="9462"/>
                </a:lnTo>
                <a:lnTo>
                  <a:pt x="47467" y="9306"/>
                </a:lnTo>
                <a:lnTo>
                  <a:pt x="47447" y="9131"/>
                </a:lnTo>
                <a:lnTo>
                  <a:pt x="47408" y="8820"/>
                </a:lnTo>
                <a:lnTo>
                  <a:pt x="47311" y="8508"/>
                </a:lnTo>
                <a:lnTo>
                  <a:pt x="47194" y="8216"/>
                </a:lnTo>
                <a:lnTo>
                  <a:pt x="47019" y="7924"/>
                </a:lnTo>
                <a:lnTo>
                  <a:pt x="46824" y="7671"/>
                </a:lnTo>
                <a:lnTo>
                  <a:pt x="46591" y="7457"/>
                </a:lnTo>
                <a:lnTo>
                  <a:pt x="46454" y="7340"/>
                </a:lnTo>
                <a:lnTo>
                  <a:pt x="46338" y="7262"/>
                </a:lnTo>
                <a:lnTo>
                  <a:pt x="46182" y="7184"/>
                </a:lnTo>
                <a:lnTo>
                  <a:pt x="46046" y="7106"/>
                </a:lnTo>
                <a:lnTo>
                  <a:pt x="45734" y="7009"/>
                </a:lnTo>
                <a:lnTo>
                  <a:pt x="45423" y="6931"/>
                </a:lnTo>
                <a:lnTo>
                  <a:pt x="45092" y="6912"/>
                </a:lnTo>
                <a:lnTo>
                  <a:pt x="44761" y="6931"/>
                </a:lnTo>
                <a:lnTo>
                  <a:pt x="44449" y="6990"/>
                </a:lnTo>
                <a:lnTo>
                  <a:pt x="44138" y="7087"/>
                </a:lnTo>
                <a:lnTo>
                  <a:pt x="44001" y="7165"/>
                </a:lnTo>
                <a:lnTo>
                  <a:pt x="43846" y="7243"/>
                </a:lnTo>
                <a:lnTo>
                  <a:pt x="43807" y="6951"/>
                </a:lnTo>
                <a:lnTo>
                  <a:pt x="43748" y="6678"/>
                </a:lnTo>
                <a:lnTo>
                  <a:pt x="43651" y="6386"/>
                </a:lnTo>
                <a:lnTo>
                  <a:pt x="43573" y="6113"/>
                </a:lnTo>
                <a:lnTo>
                  <a:pt x="43456" y="5860"/>
                </a:lnTo>
                <a:lnTo>
                  <a:pt x="43339" y="5588"/>
                </a:lnTo>
                <a:lnTo>
                  <a:pt x="43203" y="5335"/>
                </a:lnTo>
                <a:lnTo>
                  <a:pt x="43047" y="5101"/>
                </a:lnTo>
                <a:lnTo>
                  <a:pt x="42892" y="4848"/>
                </a:lnTo>
                <a:lnTo>
                  <a:pt x="42716" y="4614"/>
                </a:lnTo>
                <a:lnTo>
                  <a:pt x="42522" y="4400"/>
                </a:lnTo>
                <a:lnTo>
                  <a:pt x="42327" y="4186"/>
                </a:lnTo>
                <a:lnTo>
                  <a:pt x="42132" y="3972"/>
                </a:lnTo>
                <a:lnTo>
                  <a:pt x="41918" y="3777"/>
                </a:lnTo>
                <a:lnTo>
                  <a:pt x="41684" y="3602"/>
                </a:lnTo>
                <a:lnTo>
                  <a:pt x="41470" y="3427"/>
                </a:lnTo>
                <a:lnTo>
                  <a:pt x="41217" y="3251"/>
                </a:lnTo>
                <a:lnTo>
                  <a:pt x="40984" y="3096"/>
                </a:lnTo>
                <a:lnTo>
                  <a:pt x="40730" y="2959"/>
                </a:lnTo>
                <a:lnTo>
                  <a:pt x="40477" y="2823"/>
                </a:lnTo>
                <a:lnTo>
                  <a:pt x="40205" y="2706"/>
                </a:lnTo>
                <a:lnTo>
                  <a:pt x="39932" y="2589"/>
                </a:lnTo>
                <a:lnTo>
                  <a:pt x="39660" y="2492"/>
                </a:lnTo>
                <a:lnTo>
                  <a:pt x="39387" y="2414"/>
                </a:lnTo>
                <a:lnTo>
                  <a:pt x="39095" y="2356"/>
                </a:lnTo>
                <a:lnTo>
                  <a:pt x="38822" y="2297"/>
                </a:lnTo>
                <a:lnTo>
                  <a:pt x="38530" y="2258"/>
                </a:lnTo>
                <a:lnTo>
                  <a:pt x="38258" y="2239"/>
                </a:lnTo>
                <a:lnTo>
                  <a:pt x="37966" y="2220"/>
                </a:lnTo>
                <a:lnTo>
                  <a:pt x="37674" y="2239"/>
                </a:lnTo>
                <a:lnTo>
                  <a:pt x="37382" y="2258"/>
                </a:lnTo>
                <a:lnTo>
                  <a:pt x="37090" y="2297"/>
                </a:lnTo>
                <a:lnTo>
                  <a:pt x="36817" y="2356"/>
                </a:lnTo>
                <a:lnTo>
                  <a:pt x="36525" y="2434"/>
                </a:lnTo>
                <a:lnTo>
                  <a:pt x="36252" y="2512"/>
                </a:lnTo>
                <a:lnTo>
                  <a:pt x="35980" y="2609"/>
                </a:lnTo>
                <a:lnTo>
                  <a:pt x="35727" y="2726"/>
                </a:lnTo>
                <a:lnTo>
                  <a:pt x="35474" y="2862"/>
                </a:lnTo>
                <a:lnTo>
                  <a:pt x="35221" y="3018"/>
                </a:lnTo>
                <a:lnTo>
                  <a:pt x="34967" y="3174"/>
                </a:lnTo>
                <a:lnTo>
                  <a:pt x="34734" y="3329"/>
                </a:lnTo>
                <a:lnTo>
                  <a:pt x="34520" y="3505"/>
                </a:lnTo>
                <a:lnTo>
                  <a:pt x="34286" y="3699"/>
                </a:lnTo>
                <a:lnTo>
                  <a:pt x="34091" y="3894"/>
                </a:lnTo>
                <a:lnTo>
                  <a:pt x="33877" y="4108"/>
                </a:lnTo>
                <a:lnTo>
                  <a:pt x="33702" y="4342"/>
                </a:lnTo>
                <a:lnTo>
                  <a:pt x="33507" y="4556"/>
                </a:lnTo>
                <a:lnTo>
                  <a:pt x="33351" y="4790"/>
                </a:lnTo>
                <a:lnTo>
                  <a:pt x="33176" y="5043"/>
                </a:lnTo>
                <a:lnTo>
                  <a:pt x="33040" y="5296"/>
                </a:lnTo>
                <a:lnTo>
                  <a:pt x="32904" y="5549"/>
                </a:lnTo>
                <a:lnTo>
                  <a:pt x="32767" y="5802"/>
                </a:lnTo>
                <a:lnTo>
                  <a:pt x="32670" y="6075"/>
                </a:lnTo>
                <a:lnTo>
                  <a:pt x="32553" y="6347"/>
                </a:lnTo>
                <a:lnTo>
                  <a:pt x="32475" y="6620"/>
                </a:lnTo>
                <a:lnTo>
                  <a:pt x="32397" y="6892"/>
                </a:lnTo>
                <a:lnTo>
                  <a:pt x="32339" y="7184"/>
                </a:lnTo>
                <a:lnTo>
                  <a:pt x="32300" y="7476"/>
                </a:lnTo>
                <a:lnTo>
                  <a:pt x="32261" y="7749"/>
                </a:lnTo>
                <a:lnTo>
                  <a:pt x="32242" y="8041"/>
                </a:lnTo>
                <a:lnTo>
                  <a:pt x="32242" y="8333"/>
                </a:lnTo>
                <a:lnTo>
                  <a:pt x="32261" y="8625"/>
                </a:lnTo>
                <a:lnTo>
                  <a:pt x="32300" y="8898"/>
                </a:lnTo>
                <a:lnTo>
                  <a:pt x="32339" y="9190"/>
                </a:lnTo>
                <a:lnTo>
                  <a:pt x="32300" y="9034"/>
                </a:lnTo>
                <a:lnTo>
                  <a:pt x="32242" y="8859"/>
                </a:lnTo>
                <a:lnTo>
                  <a:pt x="32183" y="8703"/>
                </a:lnTo>
                <a:lnTo>
                  <a:pt x="32105" y="8567"/>
                </a:lnTo>
                <a:lnTo>
                  <a:pt x="32008" y="8411"/>
                </a:lnTo>
                <a:lnTo>
                  <a:pt x="31891" y="8294"/>
                </a:lnTo>
                <a:lnTo>
                  <a:pt x="31774" y="8158"/>
                </a:lnTo>
                <a:lnTo>
                  <a:pt x="31638" y="8060"/>
                </a:lnTo>
                <a:lnTo>
                  <a:pt x="31502" y="7944"/>
                </a:lnTo>
                <a:lnTo>
                  <a:pt x="31366" y="7866"/>
                </a:lnTo>
                <a:lnTo>
                  <a:pt x="31210" y="7788"/>
                </a:lnTo>
                <a:lnTo>
                  <a:pt x="31054" y="7710"/>
                </a:lnTo>
                <a:lnTo>
                  <a:pt x="30879" y="7671"/>
                </a:lnTo>
                <a:lnTo>
                  <a:pt x="30723" y="7632"/>
                </a:lnTo>
                <a:lnTo>
                  <a:pt x="30548" y="7613"/>
                </a:lnTo>
                <a:lnTo>
                  <a:pt x="30373" y="7593"/>
                </a:lnTo>
                <a:lnTo>
                  <a:pt x="30197" y="7613"/>
                </a:lnTo>
                <a:lnTo>
                  <a:pt x="30042" y="7652"/>
                </a:lnTo>
                <a:lnTo>
                  <a:pt x="29866" y="7690"/>
                </a:lnTo>
                <a:lnTo>
                  <a:pt x="29711" y="7749"/>
                </a:lnTo>
                <a:lnTo>
                  <a:pt x="29555" y="7827"/>
                </a:lnTo>
                <a:lnTo>
                  <a:pt x="29399" y="7905"/>
                </a:lnTo>
                <a:lnTo>
                  <a:pt x="29263" y="8002"/>
                </a:lnTo>
                <a:lnTo>
                  <a:pt x="29127" y="8099"/>
                </a:lnTo>
                <a:lnTo>
                  <a:pt x="29010" y="8236"/>
                </a:lnTo>
                <a:lnTo>
                  <a:pt x="28893" y="8352"/>
                </a:lnTo>
                <a:lnTo>
                  <a:pt x="28796" y="8489"/>
                </a:lnTo>
                <a:lnTo>
                  <a:pt x="28698" y="8644"/>
                </a:lnTo>
                <a:lnTo>
                  <a:pt x="28620" y="8800"/>
                </a:lnTo>
                <a:lnTo>
                  <a:pt x="28562" y="8956"/>
                </a:lnTo>
                <a:lnTo>
                  <a:pt x="28523" y="9112"/>
                </a:lnTo>
                <a:lnTo>
                  <a:pt x="28484" y="9287"/>
                </a:lnTo>
                <a:lnTo>
                  <a:pt x="28445" y="9151"/>
                </a:lnTo>
                <a:lnTo>
                  <a:pt x="28406" y="9014"/>
                </a:lnTo>
                <a:lnTo>
                  <a:pt x="28289" y="8761"/>
                </a:lnTo>
                <a:lnTo>
                  <a:pt x="28114" y="8528"/>
                </a:lnTo>
                <a:lnTo>
                  <a:pt x="27920" y="8314"/>
                </a:lnTo>
                <a:lnTo>
                  <a:pt x="27705" y="8138"/>
                </a:lnTo>
                <a:lnTo>
                  <a:pt x="27452" y="8002"/>
                </a:lnTo>
                <a:lnTo>
                  <a:pt x="27199" y="7885"/>
                </a:lnTo>
                <a:lnTo>
                  <a:pt x="27063" y="7866"/>
                </a:lnTo>
                <a:lnTo>
                  <a:pt x="26907" y="7846"/>
                </a:lnTo>
                <a:lnTo>
                  <a:pt x="26771" y="7827"/>
                </a:lnTo>
                <a:lnTo>
                  <a:pt x="26635" y="7827"/>
                </a:lnTo>
                <a:lnTo>
                  <a:pt x="26342" y="7885"/>
                </a:lnTo>
                <a:lnTo>
                  <a:pt x="26070" y="7963"/>
                </a:lnTo>
                <a:lnTo>
                  <a:pt x="25817" y="8080"/>
                </a:lnTo>
                <a:lnTo>
                  <a:pt x="25583" y="8255"/>
                </a:lnTo>
                <a:lnTo>
                  <a:pt x="25388" y="8450"/>
                </a:lnTo>
                <a:lnTo>
                  <a:pt x="25213" y="8664"/>
                </a:lnTo>
                <a:lnTo>
                  <a:pt x="25135" y="8800"/>
                </a:lnTo>
                <a:lnTo>
                  <a:pt x="25077" y="8917"/>
                </a:lnTo>
                <a:lnTo>
                  <a:pt x="25116" y="8606"/>
                </a:lnTo>
                <a:lnTo>
                  <a:pt x="25135" y="8275"/>
                </a:lnTo>
                <a:lnTo>
                  <a:pt x="25135" y="7944"/>
                </a:lnTo>
                <a:lnTo>
                  <a:pt x="25116" y="7632"/>
                </a:lnTo>
                <a:lnTo>
                  <a:pt x="25077" y="7301"/>
                </a:lnTo>
                <a:lnTo>
                  <a:pt x="25019" y="6990"/>
                </a:lnTo>
                <a:lnTo>
                  <a:pt x="24941" y="6659"/>
                </a:lnTo>
                <a:lnTo>
                  <a:pt x="24863" y="6347"/>
                </a:lnTo>
                <a:lnTo>
                  <a:pt x="24746" y="6055"/>
                </a:lnTo>
                <a:lnTo>
                  <a:pt x="24629" y="5744"/>
                </a:lnTo>
                <a:lnTo>
                  <a:pt x="24493" y="5451"/>
                </a:lnTo>
                <a:lnTo>
                  <a:pt x="24337" y="5159"/>
                </a:lnTo>
                <a:lnTo>
                  <a:pt x="24181" y="4867"/>
                </a:lnTo>
                <a:lnTo>
                  <a:pt x="24006" y="4595"/>
                </a:lnTo>
                <a:lnTo>
                  <a:pt x="23811" y="4322"/>
                </a:lnTo>
                <a:lnTo>
                  <a:pt x="23617" y="4050"/>
                </a:lnTo>
                <a:lnTo>
                  <a:pt x="23403" y="3816"/>
                </a:lnTo>
                <a:lnTo>
                  <a:pt x="23188" y="3563"/>
                </a:lnTo>
                <a:lnTo>
                  <a:pt x="22955" y="3329"/>
                </a:lnTo>
                <a:lnTo>
                  <a:pt x="22721" y="3115"/>
                </a:lnTo>
                <a:lnTo>
                  <a:pt x="22234" y="2687"/>
                </a:lnTo>
                <a:lnTo>
                  <a:pt x="21728" y="2278"/>
                </a:lnTo>
                <a:lnTo>
                  <a:pt x="21183" y="1908"/>
                </a:lnTo>
                <a:lnTo>
                  <a:pt x="20618" y="1577"/>
                </a:lnTo>
                <a:lnTo>
                  <a:pt x="20054" y="1246"/>
                </a:lnTo>
                <a:lnTo>
                  <a:pt x="19470" y="954"/>
                </a:lnTo>
                <a:lnTo>
                  <a:pt x="18944" y="720"/>
                </a:lnTo>
                <a:lnTo>
                  <a:pt x="18438" y="506"/>
                </a:lnTo>
                <a:lnTo>
                  <a:pt x="17893" y="331"/>
                </a:lnTo>
                <a:lnTo>
                  <a:pt x="17367" y="175"/>
                </a:lnTo>
                <a:lnTo>
                  <a:pt x="16822" y="78"/>
                </a:lnTo>
                <a:lnTo>
                  <a:pt x="16549" y="39"/>
                </a:lnTo>
                <a:lnTo>
                  <a:pt x="16277" y="0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8"/>
          <p:cNvSpPr/>
          <p:nvPr/>
        </p:nvSpPr>
        <p:spPr>
          <a:xfrm rot="-5400000" flipH="1">
            <a:off x="8233032" y="899775"/>
            <a:ext cx="1665887" cy="763214"/>
          </a:xfrm>
          <a:custGeom>
            <a:avLst/>
            <a:gdLst/>
            <a:ahLst/>
            <a:cxnLst/>
            <a:rect l="l" t="t" r="r" b="b"/>
            <a:pathLst>
              <a:path w="54184" h="24824" extrusionOk="0">
                <a:moveTo>
                  <a:pt x="15712" y="0"/>
                </a:moveTo>
                <a:lnTo>
                  <a:pt x="15440" y="20"/>
                </a:lnTo>
                <a:lnTo>
                  <a:pt x="15167" y="58"/>
                </a:lnTo>
                <a:lnTo>
                  <a:pt x="14836" y="136"/>
                </a:lnTo>
                <a:lnTo>
                  <a:pt x="14505" y="234"/>
                </a:lnTo>
                <a:lnTo>
                  <a:pt x="14174" y="350"/>
                </a:lnTo>
                <a:lnTo>
                  <a:pt x="13863" y="487"/>
                </a:lnTo>
                <a:lnTo>
                  <a:pt x="13571" y="662"/>
                </a:lnTo>
                <a:lnTo>
                  <a:pt x="13279" y="837"/>
                </a:lnTo>
                <a:lnTo>
                  <a:pt x="12986" y="1051"/>
                </a:lnTo>
                <a:lnTo>
                  <a:pt x="12733" y="1266"/>
                </a:lnTo>
                <a:lnTo>
                  <a:pt x="12480" y="1499"/>
                </a:lnTo>
                <a:lnTo>
                  <a:pt x="12227" y="1752"/>
                </a:lnTo>
                <a:lnTo>
                  <a:pt x="11994" y="2025"/>
                </a:lnTo>
                <a:lnTo>
                  <a:pt x="11779" y="2297"/>
                </a:lnTo>
                <a:lnTo>
                  <a:pt x="11585" y="2589"/>
                </a:lnTo>
                <a:lnTo>
                  <a:pt x="11409" y="2882"/>
                </a:lnTo>
                <a:lnTo>
                  <a:pt x="11234" y="3193"/>
                </a:lnTo>
                <a:lnTo>
                  <a:pt x="11078" y="3505"/>
                </a:lnTo>
                <a:lnTo>
                  <a:pt x="10942" y="3816"/>
                </a:lnTo>
                <a:lnTo>
                  <a:pt x="10825" y="4147"/>
                </a:lnTo>
                <a:lnTo>
                  <a:pt x="10709" y="4478"/>
                </a:lnTo>
                <a:lnTo>
                  <a:pt x="10611" y="4809"/>
                </a:lnTo>
                <a:lnTo>
                  <a:pt x="10533" y="5140"/>
                </a:lnTo>
                <a:lnTo>
                  <a:pt x="10455" y="5471"/>
                </a:lnTo>
                <a:lnTo>
                  <a:pt x="10339" y="6152"/>
                </a:lnTo>
                <a:lnTo>
                  <a:pt x="10261" y="6853"/>
                </a:lnTo>
                <a:lnTo>
                  <a:pt x="10202" y="7554"/>
                </a:lnTo>
                <a:lnTo>
                  <a:pt x="10183" y="8255"/>
                </a:lnTo>
                <a:lnTo>
                  <a:pt x="10183" y="8937"/>
                </a:lnTo>
                <a:lnTo>
                  <a:pt x="10027" y="8859"/>
                </a:lnTo>
                <a:lnTo>
                  <a:pt x="9891" y="8761"/>
                </a:lnTo>
                <a:lnTo>
                  <a:pt x="9735" y="8703"/>
                </a:lnTo>
                <a:lnTo>
                  <a:pt x="9560" y="8644"/>
                </a:lnTo>
                <a:lnTo>
                  <a:pt x="9404" y="8606"/>
                </a:lnTo>
                <a:lnTo>
                  <a:pt x="9229" y="8567"/>
                </a:lnTo>
                <a:lnTo>
                  <a:pt x="9054" y="8547"/>
                </a:lnTo>
                <a:lnTo>
                  <a:pt x="8703" y="8547"/>
                </a:lnTo>
                <a:lnTo>
                  <a:pt x="8528" y="8567"/>
                </a:lnTo>
                <a:lnTo>
                  <a:pt x="8372" y="8606"/>
                </a:lnTo>
                <a:lnTo>
                  <a:pt x="8197" y="8644"/>
                </a:lnTo>
                <a:lnTo>
                  <a:pt x="8041" y="8703"/>
                </a:lnTo>
                <a:lnTo>
                  <a:pt x="7885" y="8761"/>
                </a:lnTo>
                <a:lnTo>
                  <a:pt x="7730" y="8859"/>
                </a:lnTo>
                <a:lnTo>
                  <a:pt x="7574" y="8956"/>
                </a:lnTo>
                <a:lnTo>
                  <a:pt x="7438" y="9053"/>
                </a:lnTo>
                <a:lnTo>
                  <a:pt x="7321" y="9170"/>
                </a:lnTo>
                <a:lnTo>
                  <a:pt x="7204" y="9287"/>
                </a:lnTo>
                <a:lnTo>
                  <a:pt x="7087" y="9423"/>
                </a:lnTo>
                <a:lnTo>
                  <a:pt x="6990" y="9579"/>
                </a:lnTo>
                <a:lnTo>
                  <a:pt x="6912" y="9715"/>
                </a:lnTo>
                <a:lnTo>
                  <a:pt x="6834" y="9871"/>
                </a:lnTo>
                <a:lnTo>
                  <a:pt x="6776" y="10046"/>
                </a:lnTo>
                <a:lnTo>
                  <a:pt x="6717" y="10202"/>
                </a:lnTo>
                <a:lnTo>
                  <a:pt x="6678" y="10377"/>
                </a:lnTo>
                <a:lnTo>
                  <a:pt x="6639" y="10552"/>
                </a:lnTo>
                <a:lnTo>
                  <a:pt x="6639" y="10708"/>
                </a:lnTo>
                <a:lnTo>
                  <a:pt x="6639" y="10883"/>
                </a:lnTo>
                <a:lnTo>
                  <a:pt x="6639" y="11059"/>
                </a:lnTo>
                <a:lnTo>
                  <a:pt x="6678" y="11234"/>
                </a:lnTo>
                <a:lnTo>
                  <a:pt x="6717" y="11409"/>
                </a:lnTo>
                <a:lnTo>
                  <a:pt x="6542" y="11214"/>
                </a:lnTo>
                <a:lnTo>
                  <a:pt x="6367" y="11059"/>
                </a:lnTo>
                <a:lnTo>
                  <a:pt x="6153" y="10903"/>
                </a:lnTo>
                <a:lnTo>
                  <a:pt x="5939" y="10786"/>
                </a:lnTo>
                <a:lnTo>
                  <a:pt x="5705" y="10689"/>
                </a:lnTo>
                <a:lnTo>
                  <a:pt x="5471" y="10630"/>
                </a:lnTo>
                <a:lnTo>
                  <a:pt x="5218" y="10572"/>
                </a:lnTo>
                <a:lnTo>
                  <a:pt x="4965" y="10552"/>
                </a:lnTo>
                <a:lnTo>
                  <a:pt x="4731" y="10552"/>
                </a:lnTo>
                <a:lnTo>
                  <a:pt x="4478" y="10572"/>
                </a:lnTo>
                <a:lnTo>
                  <a:pt x="4225" y="10630"/>
                </a:lnTo>
                <a:lnTo>
                  <a:pt x="3992" y="10689"/>
                </a:lnTo>
                <a:lnTo>
                  <a:pt x="3758" y="10786"/>
                </a:lnTo>
                <a:lnTo>
                  <a:pt x="3544" y="10903"/>
                </a:lnTo>
                <a:lnTo>
                  <a:pt x="3349" y="11059"/>
                </a:lnTo>
                <a:lnTo>
                  <a:pt x="3154" y="11234"/>
                </a:lnTo>
                <a:lnTo>
                  <a:pt x="2999" y="11409"/>
                </a:lnTo>
                <a:lnTo>
                  <a:pt x="2862" y="11623"/>
                </a:lnTo>
                <a:lnTo>
                  <a:pt x="2765" y="11837"/>
                </a:lnTo>
                <a:lnTo>
                  <a:pt x="2668" y="12071"/>
                </a:lnTo>
                <a:lnTo>
                  <a:pt x="2609" y="12324"/>
                </a:lnTo>
                <a:lnTo>
                  <a:pt x="2570" y="12558"/>
                </a:lnTo>
                <a:lnTo>
                  <a:pt x="2570" y="12811"/>
                </a:lnTo>
                <a:lnTo>
                  <a:pt x="2570" y="13064"/>
                </a:lnTo>
                <a:lnTo>
                  <a:pt x="2609" y="13317"/>
                </a:lnTo>
                <a:lnTo>
                  <a:pt x="2668" y="13551"/>
                </a:lnTo>
                <a:lnTo>
                  <a:pt x="2746" y="13784"/>
                </a:lnTo>
                <a:lnTo>
                  <a:pt x="2862" y="14018"/>
                </a:lnTo>
                <a:lnTo>
                  <a:pt x="2979" y="14232"/>
                </a:lnTo>
                <a:lnTo>
                  <a:pt x="3135" y="14427"/>
                </a:lnTo>
                <a:lnTo>
                  <a:pt x="3310" y="14602"/>
                </a:lnTo>
                <a:lnTo>
                  <a:pt x="3505" y="14758"/>
                </a:lnTo>
                <a:lnTo>
                  <a:pt x="3505" y="14758"/>
                </a:lnTo>
                <a:lnTo>
                  <a:pt x="3349" y="14719"/>
                </a:lnTo>
                <a:lnTo>
                  <a:pt x="3193" y="14680"/>
                </a:lnTo>
                <a:lnTo>
                  <a:pt x="2882" y="14641"/>
                </a:lnTo>
                <a:lnTo>
                  <a:pt x="2590" y="14661"/>
                </a:lnTo>
                <a:lnTo>
                  <a:pt x="2278" y="14699"/>
                </a:lnTo>
                <a:lnTo>
                  <a:pt x="1986" y="14797"/>
                </a:lnTo>
                <a:lnTo>
                  <a:pt x="1694" y="14914"/>
                </a:lnTo>
                <a:lnTo>
                  <a:pt x="1422" y="15069"/>
                </a:lnTo>
                <a:lnTo>
                  <a:pt x="1169" y="15264"/>
                </a:lnTo>
                <a:lnTo>
                  <a:pt x="935" y="15478"/>
                </a:lnTo>
                <a:lnTo>
                  <a:pt x="721" y="15712"/>
                </a:lnTo>
                <a:lnTo>
                  <a:pt x="526" y="15965"/>
                </a:lnTo>
                <a:lnTo>
                  <a:pt x="351" y="16238"/>
                </a:lnTo>
                <a:lnTo>
                  <a:pt x="215" y="16530"/>
                </a:lnTo>
                <a:lnTo>
                  <a:pt x="98" y="16841"/>
                </a:lnTo>
                <a:lnTo>
                  <a:pt x="20" y="17153"/>
                </a:lnTo>
                <a:lnTo>
                  <a:pt x="0" y="17464"/>
                </a:lnTo>
                <a:lnTo>
                  <a:pt x="0" y="17795"/>
                </a:lnTo>
                <a:lnTo>
                  <a:pt x="20" y="18107"/>
                </a:lnTo>
                <a:lnTo>
                  <a:pt x="78" y="18418"/>
                </a:lnTo>
                <a:lnTo>
                  <a:pt x="156" y="18710"/>
                </a:lnTo>
                <a:lnTo>
                  <a:pt x="273" y="19022"/>
                </a:lnTo>
                <a:lnTo>
                  <a:pt x="409" y="19294"/>
                </a:lnTo>
                <a:lnTo>
                  <a:pt x="546" y="19586"/>
                </a:lnTo>
                <a:lnTo>
                  <a:pt x="721" y="19859"/>
                </a:lnTo>
                <a:lnTo>
                  <a:pt x="915" y="20112"/>
                </a:lnTo>
                <a:lnTo>
                  <a:pt x="1130" y="20365"/>
                </a:lnTo>
                <a:lnTo>
                  <a:pt x="1344" y="20599"/>
                </a:lnTo>
                <a:lnTo>
                  <a:pt x="1577" y="20813"/>
                </a:lnTo>
                <a:lnTo>
                  <a:pt x="1830" y="21027"/>
                </a:lnTo>
                <a:lnTo>
                  <a:pt x="2103" y="21222"/>
                </a:lnTo>
                <a:lnTo>
                  <a:pt x="2376" y="21397"/>
                </a:lnTo>
                <a:lnTo>
                  <a:pt x="2648" y="21572"/>
                </a:lnTo>
                <a:lnTo>
                  <a:pt x="2940" y="21709"/>
                </a:lnTo>
                <a:lnTo>
                  <a:pt x="3213" y="21845"/>
                </a:lnTo>
                <a:lnTo>
                  <a:pt x="3524" y="21962"/>
                </a:lnTo>
                <a:lnTo>
                  <a:pt x="3816" y="22078"/>
                </a:lnTo>
                <a:lnTo>
                  <a:pt x="4420" y="22273"/>
                </a:lnTo>
                <a:lnTo>
                  <a:pt x="5043" y="22429"/>
                </a:lnTo>
                <a:lnTo>
                  <a:pt x="5685" y="22565"/>
                </a:lnTo>
                <a:lnTo>
                  <a:pt x="6328" y="22663"/>
                </a:lnTo>
                <a:lnTo>
                  <a:pt x="7593" y="22838"/>
                </a:lnTo>
                <a:lnTo>
                  <a:pt x="12422" y="23441"/>
                </a:lnTo>
                <a:lnTo>
                  <a:pt x="14836" y="23733"/>
                </a:lnTo>
                <a:lnTo>
                  <a:pt x="17250" y="24006"/>
                </a:lnTo>
                <a:lnTo>
                  <a:pt x="19684" y="24240"/>
                </a:lnTo>
                <a:lnTo>
                  <a:pt x="22118" y="24454"/>
                </a:lnTo>
                <a:lnTo>
                  <a:pt x="24532" y="24629"/>
                </a:lnTo>
                <a:lnTo>
                  <a:pt x="25758" y="24687"/>
                </a:lnTo>
                <a:lnTo>
                  <a:pt x="26966" y="24746"/>
                </a:lnTo>
                <a:lnTo>
                  <a:pt x="28173" y="24785"/>
                </a:lnTo>
                <a:lnTo>
                  <a:pt x="29380" y="24804"/>
                </a:lnTo>
                <a:lnTo>
                  <a:pt x="30587" y="24824"/>
                </a:lnTo>
                <a:lnTo>
                  <a:pt x="31794" y="24824"/>
                </a:lnTo>
                <a:lnTo>
                  <a:pt x="33001" y="24804"/>
                </a:lnTo>
                <a:lnTo>
                  <a:pt x="34208" y="24765"/>
                </a:lnTo>
                <a:lnTo>
                  <a:pt x="35415" y="24707"/>
                </a:lnTo>
                <a:lnTo>
                  <a:pt x="36622" y="24629"/>
                </a:lnTo>
                <a:lnTo>
                  <a:pt x="37829" y="24551"/>
                </a:lnTo>
                <a:lnTo>
                  <a:pt x="39017" y="24434"/>
                </a:lnTo>
                <a:lnTo>
                  <a:pt x="40224" y="24298"/>
                </a:lnTo>
                <a:lnTo>
                  <a:pt x="41412" y="24142"/>
                </a:lnTo>
                <a:lnTo>
                  <a:pt x="42599" y="23967"/>
                </a:lnTo>
                <a:lnTo>
                  <a:pt x="43787" y="23753"/>
                </a:lnTo>
                <a:lnTo>
                  <a:pt x="44975" y="23519"/>
                </a:lnTo>
                <a:lnTo>
                  <a:pt x="46162" y="23266"/>
                </a:lnTo>
                <a:lnTo>
                  <a:pt x="47019" y="23052"/>
                </a:lnTo>
                <a:lnTo>
                  <a:pt x="47447" y="22935"/>
                </a:lnTo>
                <a:lnTo>
                  <a:pt x="47876" y="22799"/>
                </a:lnTo>
                <a:lnTo>
                  <a:pt x="48285" y="22643"/>
                </a:lnTo>
                <a:lnTo>
                  <a:pt x="48693" y="22468"/>
                </a:lnTo>
                <a:lnTo>
                  <a:pt x="49102" y="22293"/>
                </a:lnTo>
                <a:lnTo>
                  <a:pt x="49492" y="22078"/>
                </a:lnTo>
                <a:lnTo>
                  <a:pt x="49862" y="21864"/>
                </a:lnTo>
                <a:lnTo>
                  <a:pt x="50212" y="21631"/>
                </a:lnTo>
                <a:lnTo>
                  <a:pt x="50524" y="21358"/>
                </a:lnTo>
                <a:lnTo>
                  <a:pt x="50835" y="21066"/>
                </a:lnTo>
                <a:lnTo>
                  <a:pt x="51088" y="20755"/>
                </a:lnTo>
                <a:lnTo>
                  <a:pt x="51341" y="20404"/>
                </a:lnTo>
                <a:lnTo>
                  <a:pt x="51536" y="20054"/>
                </a:lnTo>
                <a:lnTo>
                  <a:pt x="51614" y="19859"/>
                </a:lnTo>
                <a:lnTo>
                  <a:pt x="51692" y="19645"/>
                </a:lnTo>
                <a:lnTo>
                  <a:pt x="51789" y="19333"/>
                </a:lnTo>
                <a:lnTo>
                  <a:pt x="51867" y="19002"/>
                </a:lnTo>
                <a:lnTo>
                  <a:pt x="52023" y="18340"/>
                </a:lnTo>
                <a:lnTo>
                  <a:pt x="52120" y="18009"/>
                </a:lnTo>
                <a:lnTo>
                  <a:pt x="52237" y="17678"/>
                </a:lnTo>
                <a:lnTo>
                  <a:pt x="52315" y="17542"/>
                </a:lnTo>
                <a:lnTo>
                  <a:pt x="52393" y="17386"/>
                </a:lnTo>
                <a:lnTo>
                  <a:pt x="52490" y="17250"/>
                </a:lnTo>
                <a:lnTo>
                  <a:pt x="52607" y="17114"/>
                </a:lnTo>
                <a:lnTo>
                  <a:pt x="52782" y="16938"/>
                </a:lnTo>
                <a:lnTo>
                  <a:pt x="52938" y="16783"/>
                </a:lnTo>
                <a:lnTo>
                  <a:pt x="53288" y="16510"/>
                </a:lnTo>
                <a:lnTo>
                  <a:pt x="53444" y="16354"/>
                </a:lnTo>
                <a:lnTo>
                  <a:pt x="53580" y="16179"/>
                </a:lnTo>
                <a:lnTo>
                  <a:pt x="53717" y="15984"/>
                </a:lnTo>
                <a:lnTo>
                  <a:pt x="53833" y="15751"/>
                </a:lnTo>
                <a:lnTo>
                  <a:pt x="53931" y="15439"/>
                </a:lnTo>
                <a:lnTo>
                  <a:pt x="54028" y="15108"/>
                </a:lnTo>
                <a:lnTo>
                  <a:pt x="54086" y="14758"/>
                </a:lnTo>
                <a:lnTo>
                  <a:pt x="54145" y="14427"/>
                </a:lnTo>
                <a:lnTo>
                  <a:pt x="54164" y="14057"/>
                </a:lnTo>
                <a:lnTo>
                  <a:pt x="54184" y="13707"/>
                </a:lnTo>
                <a:lnTo>
                  <a:pt x="54164" y="13356"/>
                </a:lnTo>
                <a:lnTo>
                  <a:pt x="54145" y="13006"/>
                </a:lnTo>
                <a:lnTo>
                  <a:pt x="54106" y="12655"/>
                </a:lnTo>
                <a:lnTo>
                  <a:pt x="54028" y="12305"/>
                </a:lnTo>
                <a:lnTo>
                  <a:pt x="53950" y="11954"/>
                </a:lnTo>
                <a:lnTo>
                  <a:pt x="53853" y="11623"/>
                </a:lnTo>
                <a:lnTo>
                  <a:pt x="53736" y="11292"/>
                </a:lnTo>
                <a:lnTo>
                  <a:pt x="53580" y="10981"/>
                </a:lnTo>
                <a:lnTo>
                  <a:pt x="53424" y="10689"/>
                </a:lnTo>
                <a:lnTo>
                  <a:pt x="53249" y="10397"/>
                </a:lnTo>
                <a:lnTo>
                  <a:pt x="53132" y="10222"/>
                </a:lnTo>
                <a:lnTo>
                  <a:pt x="52996" y="10066"/>
                </a:lnTo>
                <a:lnTo>
                  <a:pt x="52704" y="9754"/>
                </a:lnTo>
                <a:lnTo>
                  <a:pt x="52393" y="9482"/>
                </a:lnTo>
                <a:lnTo>
                  <a:pt x="52042" y="9248"/>
                </a:lnTo>
                <a:lnTo>
                  <a:pt x="51672" y="9034"/>
                </a:lnTo>
                <a:lnTo>
                  <a:pt x="51283" y="8859"/>
                </a:lnTo>
                <a:lnTo>
                  <a:pt x="50874" y="8722"/>
                </a:lnTo>
                <a:lnTo>
                  <a:pt x="50465" y="8625"/>
                </a:lnTo>
                <a:lnTo>
                  <a:pt x="50056" y="8586"/>
                </a:lnTo>
                <a:lnTo>
                  <a:pt x="49647" y="8567"/>
                </a:lnTo>
                <a:lnTo>
                  <a:pt x="49239" y="8606"/>
                </a:lnTo>
                <a:lnTo>
                  <a:pt x="49044" y="8625"/>
                </a:lnTo>
                <a:lnTo>
                  <a:pt x="48849" y="8683"/>
                </a:lnTo>
                <a:lnTo>
                  <a:pt x="48654" y="8722"/>
                </a:lnTo>
                <a:lnTo>
                  <a:pt x="48460" y="8800"/>
                </a:lnTo>
                <a:lnTo>
                  <a:pt x="48285" y="8878"/>
                </a:lnTo>
                <a:lnTo>
                  <a:pt x="48109" y="8975"/>
                </a:lnTo>
                <a:lnTo>
                  <a:pt x="47934" y="9073"/>
                </a:lnTo>
                <a:lnTo>
                  <a:pt x="47759" y="9190"/>
                </a:lnTo>
                <a:lnTo>
                  <a:pt x="47603" y="9326"/>
                </a:lnTo>
                <a:lnTo>
                  <a:pt x="47447" y="9462"/>
                </a:lnTo>
                <a:lnTo>
                  <a:pt x="47467" y="9306"/>
                </a:lnTo>
                <a:lnTo>
                  <a:pt x="47447" y="9131"/>
                </a:lnTo>
                <a:lnTo>
                  <a:pt x="47408" y="8820"/>
                </a:lnTo>
                <a:lnTo>
                  <a:pt x="47311" y="8508"/>
                </a:lnTo>
                <a:lnTo>
                  <a:pt x="47194" y="8216"/>
                </a:lnTo>
                <a:lnTo>
                  <a:pt x="47019" y="7924"/>
                </a:lnTo>
                <a:lnTo>
                  <a:pt x="46824" y="7671"/>
                </a:lnTo>
                <a:lnTo>
                  <a:pt x="46591" y="7457"/>
                </a:lnTo>
                <a:lnTo>
                  <a:pt x="46454" y="7340"/>
                </a:lnTo>
                <a:lnTo>
                  <a:pt x="46338" y="7262"/>
                </a:lnTo>
                <a:lnTo>
                  <a:pt x="46182" y="7184"/>
                </a:lnTo>
                <a:lnTo>
                  <a:pt x="46046" y="7106"/>
                </a:lnTo>
                <a:lnTo>
                  <a:pt x="45734" y="7009"/>
                </a:lnTo>
                <a:lnTo>
                  <a:pt x="45423" y="6931"/>
                </a:lnTo>
                <a:lnTo>
                  <a:pt x="45092" y="6912"/>
                </a:lnTo>
                <a:lnTo>
                  <a:pt x="44761" y="6931"/>
                </a:lnTo>
                <a:lnTo>
                  <a:pt x="44449" y="6990"/>
                </a:lnTo>
                <a:lnTo>
                  <a:pt x="44138" y="7087"/>
                </a:lnTo>
                <a:lnTo>
                  <a:pt x="44001" y="7165"/>
                </a:lnTo>
                <a:lnTo>
                  <a:pt x="43846" y="7243"/>
                </a:lnTo>
                <a:lnTo>
                  <a:pt x="43807" y="6951"/>
                </a:lnTo>
                <a:lnTo>
                  <a:pt x="43748" y="6678"/>
                </a:lnTo>
                <a:lnTo>
                  <a:pt x="43651" y="6386"/>
                </a:lnTo>
                <a:lnTo>
                  <a:pt x="43573" y="6113"/>
                </a:lnTo>
                <a:lnTo>
                  <a:pt x="43456" y="5860"/>
                </a:lnTo>
                <a:lnTo>
                  <a:pt x="43339" y="5588"/>
                </a:lnTo>
                <a:lnTo>
                  <a:pt x="43203" y="5335"/>
                </a:lnTo>
                <a:lnTo>
                  <a:pt x="43047" y="5101"/>
                </a:lnTo>
                <a:lnTo>
                  <a:pt x="42892" y="4848"/>
                </a:lnTo>
                <a:lnTo>
                  <a:pt x="42716" y="4614"/>
                </a:lnTo>
                <a:lnTo>
                  <a:pt x="42522" y="4400"/>
                </a:lnTo>
                <a:lnTo>
                  <a:pt x="42327" y="4186"/>
                </a:lnTo>
                <a:lnTo>
                  <a:pt x="42132" y="3972"/>
                </a:lnTo>
                <a:lnTo>
                  <a:pt x="41918" y="3777"/>
                </a:lnTo>
                <a:lnTo>
                  <a:pt x="41684" y="3602"/>
                </a:lnTo>
                <a:lnTo>
                  <a:pt x="41470" y="3427"/>
                </a:lnTo>
                <a:lnTo>
                  <a:pt x="41217" y="3251"/>
                </a:lnTo>
                <a:lnTo>
                  <a:pt x="40984" y="3096"/>
                </a:lnTo>
                <a:lnTo>
                  <a:pt x="40730" y="2959"/>
                </a:lnTo>
                <a:lnTo>
                  <a:pt x="40477" y="2823"/>
                </a:lnTo>
                <a:lnTo>
                  <a:pt x="40205" y="2706"/>
                </a:lnTo>
                <a:lnTo>
                  <a:pt x="39932" y="2589"/>
                </a:lnTo>
                <a:lnTo>
                  <a:pt x="39660" y="2492"/>
                </a:lnTo>
                <a:lnTo>
                  <a:pt x="39387" y="2414"/>
                </a:lnTo>
                <a:lnTo>
                  <a:pt x="39095" y="2356"/>
                </a:lnTo>
                <a:lnTo>
                  <a:pt x="38822" y="2297"/>
                </a:lnTo>
                <a:lnTo>
                  <a:pt x="38530" y="2258"/>
                </a:lnTo>
                <a:lnTo>
                  <a:pt x="38258" y="2239"/>
                </a:lnTo>
                <a:lnTo>
                  <a:pt x="37966" y="2220"/>
                </a:lnTo>
                <a:lnTo>
                  <a:pt x="37674" y="2239"/>
                </a:lnTo>
                <a:lnTo>
                  <a:pt x="37382" y="2258"/>
                </a:lnTo>
                <a:lnTo>
                  <a:pt x="37090" y="2297"/>
                </a:lnTo>
                <a:lnTo>
                  <a:pt x="36817" y="2356"/>
                </a:lnTo>
                <a:lnTo>
                  <a:pt x="36525" y="2434"/>
                </a:lnTo>
                <a:lnTo>
                  <a:pt x="36252" y="2512"/>
                </a:lnTo>
                <a:lnTo>
                  <a:pt x="35980" y="2609"/>
                </a:lnTo>
                <a:lnTo>
                  <a:pt x="35727" y="2726"/>
                </a:lnTo>
                <a:lnTo>
                  <a:pt x="35474" y="2862"/>
                </a:lnTo>
                <a:lnTo>
                  <a:pt x="35221" y="3018"/>
                </a:lnTo>
                <a:lnTo>
                  <a:pt x="34967" y="3174"/>
                </a:lnTo>
                <a:lnTo>
                  <a:pt x="34734" y="3329"/>
                </a:lnTo>
                <a:lnTo>
                  <a:pt x="34520" y="3505"/>
                </a:lnTo>
                <a:lnTo>
                  <a:pt x="34286" y="3699"/>
                </a:lnTo>
                <a:lnTo>
                  <a:pt x="34091" y="3894"/>
                </a:lnTo>
                <a:lnTo>
                  <a:pt x="33877" y="4108"/>
                </a:lnTo>
                <a:lnTo>
                  <a:pt x="33702" y="4342"/>
                </a:lnTo>
                <a:lnTo>
                  <a:pt x="33507" y="4556"/>
                </a:lnTo>
                <a:lnTo>
                  <a:pt x="33351" y="4790"/>
                </a:lnTo>
                <a:lnTo>
                  <a:pt x="33176" y="5043"/>
                </a:lnTo>
                <a:lnTo>
                  <a:pt x="33040" y="5296"/>
                </a:lnTo>
                <a:lnTo>
                  <a:pt x="32904" y="5549"/>
                </a:lnTo>
                <a:lnTo>
                  <a:pt x="32767" y="5802"/>
                </a:lnTo>
                <a:lnTo>
                  <a:pt x="32670" y="6075"/>
                </a:lnTo>
                <a:lnTo>
                  <a:pt x="32553" y="6347"/>
                </a:lnTo>
                <a:lnTo>
                  <a:pt x="32475" y="6620"/>
                </a:lnTo>
                <a:lnTo>
                  <a:pt x="32397" y="6892"/>
                </a:lnTo>
                <a:lnTo>
                  <a:pt x="32339" y="7184"/>
                </a:lnTo>
                <a:lnTo>
                  <a:pt x="32300" y="7476"/>
                </a:lnTo>
                <a:lnTo>
                  <a:pt x="32261" y="7749"/>
                </a:lnTo>
                <a:lnTo>
                  <a:pt x="32242" y="8041"/>
                </a:lnTo>
                <a:lnTo>
                  <a:pt x="32242" y="8333"/>
                </a:lnTo>
                <a:lnTo>
                  <a:pt x="32261" y="8625"/>
                </a:lnTo>
                <a:lnTo>
                  <a:pt x="32300" y="8898"/>
                </a:lnTo>
                <a:lnTo>
                  <a:pt x="32339" y="9190"/>
                </a:lnTo>
                <a:lnTo>
                  <a:pt x="32300" y="9034"/>
                </a:lnTo>
                <a:lnTo>
                  <a:pt x="32242" y="8859"/>
                </a:lnTo>
                <a:lnTo>
                  <a:pt x="32183" y="8703"/>
                </a:lnTo>
                <a:lnTo>
                  <a:pt x="32105" y="8567"/>
                </a:lnTo>
                <a:lnTo>
                  <a:pt x="32008" y="8411"/>
                </a:lnTo>
                <a:lnTo>
                  <a:pt x="31891" y="8294"/>
                </a:lnTo>
                <a:lnTo>
                  <a:pt x="31774" y="8158"/>
                </a:lnTo>
                <a:lnTo>
                  <a:pt x="31638" y="8060"/>
                </a:lnTo>
                <a:lnTo>
                  <a:pt x="31502" y="7944"/>
                </a:lnTo>
                <a:lnTo>
                  <a:pt x="31366" y="7866"/>
                </a:lnTo>
                <a:lnTo>
                  <a:pt x="31210" y="7788"/>
                </a:lnTo>
                <a:lnTo>
                  <a:pt x="31054" y="7710"/>
                </a:lnTo>
                <a:lnTo>
                  <a:pt x="30879" y="7671"/>
                </a:lnTo>
                <a:lnTo>
                  <a:pt x="30723" y="7632"/>
                </a:lnTo>
                <a:lnTo>
                  <a:pt x="30548" y="7613"/>
                </a:lnTo>
                <a:lnTo>
                  <a:pt x="30373" y="7593"/>
                </a:lnTo>
                <a:lnTo>
                  <a:pt x="30197" y="7613"/>
                </a:lnTo>
                <a:lnTo>
                  <a:pt x="30042" y="7652"/>
                </a:lnTo>
                <a:lnTo>
                  <a:pt x="29866" y="7690"/>
                </a:lnTo>
                <a:lnTo>
                  <a:pt x="29711" y="7749"/>
                </a:lnTo>
                <a:lnTo>
                  <a:pt x="29555" y="7827"/>
                </a:lnTo>
                <a:lnTo>
                  <a:pt x="29399" y="7905"/>
                </a:lnTo>
                <a:lnTo>
                  <a:pt x="29263" y="8002"/>
                </a:lnTo>
                <a:lnTo>
                  <a:pt x="29127" y="8099"/>
                </a:lnTo>
                <a:lnTo>
                  <a:pt x="29010" y="8236"/>
                </a:lnTo>
                <a:lnTo>
                  <a:pt x="28893" y="8352"/>
                </a:lnTo>
                <a:lnTo>
                  <a:pt x="28796" y="8489"/>
                </a:lnTo>
                <a:lnTo>
                  <a:pt x="28698" y="8644"/>
                </a:lnTo>
                <a:lnTo>
                  <a:pt x="28620" y="8800"/>
                </a:lnTo>
                <a:lnTo>
                  <a:pt x="28562" y="8956"/>
                </a:lnTo>
                <a:lnTo>
                  <a:pt x="28523" y="9112"/>
                </a:lnTo>
                <a:lnTo>
                  <a:pt x="28484" y="9287"/>
                </a:lnTo>
                <a:lnTo>
                  <a:pt x="28445" y="9151"/>
                </a:lnTo>
                <a:lnTo>
                  <a:pt x="28406" y="9014"/>
                </a:lnTo>
                <a:lnTo>
                  <a:pt x="28289" y="8761"/>
                </a:lnTo>
                <a:lnTo>
                  <a:pt x="28114" y="8528"/>
                </a:lnTo>
                <a:lnTo>
                  <a:pt x="27920" y="8314"/>
                </a:lnTo>
                <a:lnTo>
                  <a:pt x="27705" y="8138"/>
                </a:lnTo>
                <a:lnTo>
                  <a:pt x="27452" y="8002"/>
                </a:lnTo>
                <a:lnTo>
                  <a:pt x="27199" y="7885"/>
                </a:lnTo>
                <a:lnTo>
                  <a:pt x="27063" y="7866"/>
                </a:lnTo>
                <a:lnTo>
                  <a:pt x="26907" y="7846"/>
                </a:lnTo>
                <a:lnTo>
                  <a:pt x="26771" y="7827"/>
                </a:lnTo>
                <a:lnTo>
                  <a:pt x="26635" y="7827"/>
                </a:lnTo>
                <a:lnTo>
                  <a:pt x="26342" y="7885"/>
                </a:lnTo>
                <a:lnTo>
                  <a:pt x="26070" y="7963"/>
                </a:lnTo>
                <a:lnTo>
                  <a:pt x="25817" y="8080"/>
                </a:lnTo>
                <a:lnTo>
                  <a:pt x="25583" y="8255"/>
                </a:lnTo>
                <a:lnTo>
                  <a:pt x="25388" y="8450"/>
                </a:lnTo>
                <a:lnTo>
                  <a:pt x="25213" y="8664"/>
                </a:lnTo>
                <a:lnTo>
                  <a:pt x="25135" y="8800"/>
                </a:lnTo>
                <a:lnTo>
                  <a:pt x="25077" y="8917"/>
                </a:lnTo>
                <a:lnTo>
                  <a:pt x="25116" y="8606"/>
                </a:lnTo>
                <a:lnTo>
                  <a:pt x="25135" y="8275"/>
                </a:lnTo>
                <a:lnTo>
                  <a:pt x="25135" y="7944"/>
                </a:lnTo>
                <a:lnTo>
                  <a:pt x="25116" y="7632"/>
                </a:lnTo>
                <a:lnTo>
                  <a:pt x="25077" y="7301"/>
                </a:lnTo>
                <a:lnTo>
                  <a:pt x="25019" y="6990"/>
                </a:lnTo>
                <a:lnTo>
                  <a:pt x="24941" y="6659"/>
                </a:lnTo>
                <a:lnTo>
                  <a:pt x="24863" y="6347"/>
                </a:lnTo>
                <a:lnTo>
                  <a:pt x="24746" y="6055"/>
                </a:lnTo>
                <a:lnTo>
                  <a:pt x="24629" y="5744"/>
                </a:lnTo>
                <a:lnTo>
                  <a:pt x="24493" y="5451"/>
                </a:lnTo>
                <a:lnTo>
                  <a:pt x="24337" y="5159"/>
                </a:lnTo>
                <a:lnTo>
                  <a:pt x="24181" y="4867"/>
                </a:lnTo>
                <a:lnTo>
                  <a:pt x="24006" y="4595"/>
                </a:lnTo>
                <a:lnTo>
                  <a:pt x="23811" y="4322"/>
                </a:lnTo>
                <a:lnTo>
                  <a:pt x="23617" y="4050"/>
                </a:lnTo>
                <a:lnTo>
                  <a:pt x="23403" y="3816"/>
                </a:lnTo>
                <a:lnTo>
                  <a:pt x="23188" y="3563"/>
                </a:lnTo>
                <a:lnTo>
                  <a:pt x="22955" y="3329"/>
                </a:lnTo>
                <a:lnTo>
                  <a:pt x="22721" y="3115"/>
                </a:lnTo>
                <a:lnTo>
                  <a:pt x="22234" y="2687"/>
                </a:lnTo>
                <a:lnTo>
                  <a:pt x="21728" y="2278"/>
                </a:lnTo>
                <a:lnTo>
                  <a:pt x="21183" y="1908"/>
                </a:lnTo>
                <a:lnTo>
                  <a:pt x="20618" y="1577"/>
                </a:lnTo>
                <a:lnTo>
                  <a:pt x="20054" y="1246"/>
                </a:lnTo>
                <a:lnTo>
                  <a:pt x="19470" y="954"/>
                </a:lnTo>
                <a:lnTo>
                  <a:pt x="18944" y="720"/>
                </a:lnTo>
                <a:lnTo>
                  <a:pt x="18438" y="506"/>
                </a:lnTo>
                <a:lnTo>
                  <a:pt x="17893" y="331"/>
                </a:lnTo>
                <a:lnTo>
                  <a:pt x="17367" y="175"/>
                </a:lnTo>
                <a:lnTo>
                  <a:pt x="16822" y="78"/>
                </a:lnTo>
                <a:lnTo>
                  <a:pt x="16549" y="39"/>
                </a:lnTo>
                <a:lnTo>
                  <a:pt x="16277" y="0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8"/>
          <p:cNvSpPr/>
          <p:nvPr/>
        </p:nvSpPr>
        <p:spPr>
          <a:xfrm rot="10800000" flipH="1">
            <a:off x="-48734" y="-76195"/>
            <a:ext cx="1732911" cy="1337869"/>
          </a:xfrm>
          <a:custGeom>
            <a:avLst/>
            <a:gdLst/>
            <a:ahLst/>
            <a:cxnLst/>
            <a:rect l="l" t="t" r="r" b="b"/>
            <a:pathLst>
              <a:path w="56364" h="43515" extrusionOk="0">
                <a:moveTo>
                  <a:pt x="2765" y="1"/>
                </a:moveTo>
                <a:lnTo>
                  <a:pt x="2258" y="20"/>
                </a:lnTo>
                <a:lnTo>
                  <a:pt x="1752" y="59"/>
                </a:lnTo>
                <a:lnTo>
                  <a:pt x="1246" y="137"/>
                </a:lnTo>
                <a:lnTo>
                  <a:pt x="759" y="254"/>
                </a:lnTo>
                <a:lnTo>
                  <a:pt x="273" y="390"/>
                </a:lnTo>
                <a:lnTo>
                  <a:pt x="0" y="43515"/>
                </a:lnTo>
                <a:lnTo>
                  <a:pt x="54651" y="43515"/>
                </a:lnTo>
                <a:lnTo>
                  <a:pt x="54748" y="43067"/>
                </a:lnTo>
                <a:lnTo>
                  <a:pt x="54787" y="42853"/>
                </a:lnTo>
                <a:lnTo>
                  <a:pt x="54806" y="42639"/>
                </a:lnTo>
                <a:lnTo>
                  <a:pt x="54826" y="42425"/>
                </a:lnTo>
                <a:lnTo>
                  <a:pt x="54806" y="42211"/>
                </a:lnTo>
                <a:lnTo>
                  <a:pt x="54767" y="42016"/>
                </a:lnTo>
                <a:lnTo>
                  <a:pt x="54690" y="41802"/>
                </a:lnTo>
                <a:lnTo>
                  <a:pt x="54962" y="41626"/>
                </a:lnTo>
                <a:lnTo>
                  <a:pt x="55215" y="41412"/>
                </a:lnTo>
                <a:lnTo>
                  <a:pt x="55449" y="41159"/>
                </a:lnTo>
                <a:lnTo>
                  <a:pt x="55644" y="40906"/>
                </a:lnTo>
                <a:lnTo>
                  <a:pt x="55819" y="40614"/>
                </a:lnTo>
                <a:lnTo>
                  <a:pt x="55975" y="40322"/>
                </a:lnTo>
                <a:lnTo>
                  <a:pt x="56111" y="40010"/>
                </a:lnTo>
                <a:lnTo>
                  <a:pt x="56208" y="39679"/>
                </a:lnTo>
                <a:lnTo>
                  <a:pt x="56286" y="39368"/>
                </a:lnTo>
                <a:lnTo>
                  <a:pt x="56345" y="39037"/>
                </a:lnTo>
                <a:lnTo>
                  <a:pt x="56364" y="38706"/>
                </a:lnTo>
                <a:lnTo>
                  <a:pt x="56364" y="38356"/>
                </a:lnTo>
                <a:lnTo>
                  <a:pt x="56345" y="38025"/>
                </a:lnTo>
                <a:lnTo>
                  <a:pt x="56325" y="37694"/>
                </a:lnTo>
                <a:lnTo>
                  <a:pt x="56267" y="37363"/>
                </a:lnTo>
                <a:lnTo>
                  <a:pt x="56189" y="37032"/>
                </a:lnTo>
                <a:lnTo>
                  <a:pt x="56111" y="36701"/>
                </a:lnTo>
                <a:lnTo>
                  <a:pt x="56014" y="36370"/>
                </a:lnTo>
                <a:lnTo>
                  <a:pt x="55897" y="36058"/>
                </a:lnTo>
                <a:lnTo>
                  <a:pt x="55760" y="35747"/>
                </a:lnTo>
                <a:lnTo>
                  <a:pt x="55624" y="35435"/>
                </a:lnTo>
                <a:lnTo>
                  <a:pt x="55449" y="35143"/>
                </a:lnTo>
                <a:lnTo>
                  <a:pt x="55274" y="34851"/>
                </a:lnTo>
                <a:lnTo>
                  <a:pt x="55079" y="34578"/>
                </a:lnTo>
                <a:lnTo>
                  <a:pt x="54884" y="34306"/>
                </a:lnTo>
                <a:lnTo>
                  <a:pt x="54670" y="34033"/>
                </a:lnTo>
                <a:lnTo>
                  <a:pt x="54437" y="33800"/>
                </a:lnTo>
                <a:lnTo>
                  <a:pt x="54183" y="33566"/>
                </a:lnTo>
                <a:lnTo>
                  <a:pt x="53930" y="33352"/>
                </a:lnTo>
                <a:lnTo>
                  <a:pt x="53658" y="33157"/>
                </a:lnTo>
                <a:lnTo>
                  <a:pt x="53366" y="32963"/>
                </a:lnTo>
                <a:lnTo>
                  <a:pt x="53074" y="32807"/>
                </a:lnTo>
                <a:lnTo>
                  <a:pt x="52762" y="32670"/>
                </a:lnTo>
                <a:lnTo>
                  <a:pt x="52451" y="32534"/>
                </a:lnTo>
                <a:lnTo>
                  <a:pt x="52120" y="32437"/>
                </a:lnTo>
                <a:lnTo>
                  <a:pt x="51789" y="32359"/>
                </a:lnTo>
                <a:lnTo>
                  <a:pt x="51458" y="32301"/>
                </a:lnTo>
                <a:lnTo>
                  <a:pt x="51127" y="32281"/>
                </a:lnTo>
                <a:lnTo>
                  <a:pt x="50776" y="32262"/>
                </a:lnTo>
                <a:lnTo>
                  <a:pt x="50445" y="32281"/>
                </a:lnTo>
                <a:lnTo>
                  <a:pt x="50114" y="32320"/>
                </a:lnTo>
                <a:lnTo>
                  <a:pt x="49783" y="32378"/>
                </a:lnTo>
                <a:lnTo>
                  <a:pt x="49452" y="32456"/>
                </a:lnTo>
                <a:lnTo>
                  <a:pt x="49141" y="32573"/>
                </a:lnTo>
                <a:lnTo>
                  <a:pt x="48829" y="32709"/>
                </a:lnTo>
                <a:lnTo>
                  <a:pt x="48537" y="32865"/>
                </a:lnTo>
                <a:lnTo>
                  <a:pt x="48245" y="33040"/>
                </a:lnTo>
                <a:lnTo>
                  <a:pt x="47973" y="33255"/>
                </a:lnTo>
                <a:lnTo>
                  <a:pt x="48051" y="32846"/>
                </a:lnTo>
                <a:lnTo>
                  <a:pt x="48051" y="32632"/>
                </a:lnTo>
                <a:lnTo>
                  <a:pt x="48051" y="32437"/>
                </a:lnTo>
                <a:lnTo>
                  <a:pt x="48051" y="32242"/>
                </a:lnTo>
                <a:lnTo>
                  <a:pt x="48031" y="32047"/>
                </a:lnTo>
                <a:lnTo>
                  <a:pt x="47992" y="31872"/>
                </a:lnTo>
                <a:lnTo>
                  <a:pt x="47934" y="31678"/>
                </a:lnTo>
                <a:lnTo>
                  <a:pt x="47875" y="31502"/>
                </a:lnTo>
                <a:lnTo>
                  <a:pt x="47797" y="31347"/>
                </a:lnTo>
                <a:lnTo>
                  <a:pt x="47700" y="31171"/>
                </a:lnTo>
                <a:lnTo>
                  <a:pt x="47603" y="31016"/>
                </a:lnTo>
                <a:lnTo>
                  <a:pt x="47486" y="30879"/>
                </a:lnTo>
                <a:lnTo>
                  <a:pt x="47330" y="30743"/>
                </a:lnTo>
                <a:lnTo>
                  <a:pt x="47194" y="30607"/>
                </a:lnTo>
                <a:lnTo>
                  <a:pt x="47019" y="30490"/>
                </a:lnTo>
                <a:lnTo>
                  <a:pt x="46824" y="30393"/>
                </a:lnTo>
                <a:lnTo>
                  <a:pt x="46649" y="30295"/>
                </a:lnTo>
                <a:lnTo>
                  <a:pt x="46454" y="30237"/>
                </a:lnTo>
                <a:lnTo>
                  <a:pt x="46240" y="30178"/>
                </a:lnTo>
                <a:lnTo>
                  <a:pt x="46045" y="30120"/>
                </a:lnTo>
                <a:lnTo>
                  <a:pt x="45831" y="30100"/>
                </a:lnTo>
                <a:lnTo>
                  <a:pt x="45617" y="30081"/>
                </a:lnTo>
                <a:lnTo>
                  <a:pt x="45403" y="30081"/>
                </a:lnTo>
                <a:lnTo>
                  <a:pt x="45208" y="30100"/>
                </a:lnTo>
                <a:lnTo>
                  <a:pt x="44994" y="30139"/>
                </a:lnTo>
                <a:lnTo>
                  <a:pt x="44799" y="30178"/>
                </a:lnTo>
                <a:lnTo>
                  <a:pt x="44585" y="30237"/>
                </a:lnTo>
                <a:lnTo>
                  <a:pt x="44390" y="30315"/>
                </a:lnTo>
                <a:lnTo>
                  <a:pt x="44215" y="30412"/>
                </a:lnTo>
                <a:lnTo>
                  <a:pt x="44020" y="30509"/>
                </a:lnTo>
                <a:lnTo>
                  <a:pt x="43845" y="30646"/>
                </a:lnTo>
                <a:lnTo>
                  <a:pt x="43962" y="30159"/>
                </a:lnTo>
                <a:lnTo>
                  <a:pt x="44059" y="29692"/>
                </a:lnTo>
                <a:lnTo>
                  <a:pt x="44137" y="29205"/>
                </a:lnTo>
                <a:lnTo>
                  <a:pt x="44176" y="28718"/>
                </a:lnTo>
                <a:lnTo>
                  <a:pt x="44215" y="28231"/>
                </a:lnTo>
                <a:lnTo>
                  <a:pt x="44215" y="27745"/>
                </a:lnTo>
                <a:lnTo>
                  <a:pt x="44196" y="27258"/>
                </a:lnTo>
                <a:lnTo>
                  <a:pt x="44176" y="26771"/>
                </a:lnTo>
                <a:lnTo>
                  <a:pt x="44118" y="26304"/>
                </a:lnTo>
                <a:lnTo>
                  <a:pt x="44020" y="25817"/>
                </a:lnTo>
                <a:lnTo>
                  <a:pt x="43923" y="25350"/>
                </a:lnTo>
                <a:lnTo>
                  <a:pt x="43787" y="24883"/>
                </a:lnTo>
                <a:lnTo>
                  <a:pt x="43612" y="24435"/>
                </a:lnTo>
                <a:lnTo>
                  <a:pt x="43436" y="24007"/>
                </a:lnTo>
                <a:lnTo>
                  <a:pt x="43222" y="23559"/>
                </a:lnTo>
                <a:lnTo>
                  <a:pt x="42969" y="23150"/>
                </a:lnTo>
                <a:lnTo>
                  <a:pt x="42696" y="22741"/>
                </a:lnTo>
                <a:lnTo>
                  <a:pt x="42404" y="22371"/>
                </a:lnTo>
                <a:lnTo>
                  <a:pt x="42073" y="22001"/>
                </a:lnTo>
                <a:lnTo>
                  <a:pt x="41723" y="21670"/>
                </a:lnTo>
                <a:lnTo>
                  <a:pt x="41334" y="21359"/>
                </a:lnTo>
                <a:lnTo>
                  <a:pt x="40944" y="21086"/>
                </a:lnTo>
                <a:lnTo>
                  <a:pt x="40535" y="20833"/>
                </a:lnTo>
                <a:lnTo>
                  <a:pt x="40088" y="20599"/>
                </a:lnTo>
                <a:lnTo>
                  <a:pt x="39659" y="20405"/>
                </a:lnTo>
                <a:lnTo>
                  <a:pt x="39192" y="20268"/>
                </a:lnTo>
                <a:lnTo>
                  <a:pt x="38725" y="20132"/>
                </a:lnTo>
                <a:lnTo>
                  <a:pt x="38257" y="20054"/>
                </a:lnTo>
                <a:lnTo>
                  <a:pt x="37790" y="20015"/>
                </a:lnTo>
                <a:lnTo>
                  <a:pt x="37303" y="20015"/>
                </a:lnTo>
                <a:lnTo>
                  <a:pt x="36836" y="20074"/>
                </a:lnTo>
                <a:lnTo>
                  <a:pt x="36369" y="20152"/>
                </a:lnTo>
                <a:lnTo>
                  <a:pt x="36116" y="20229"/>
                </a:lnTo>
                <a:lnTo>
                  <a:pt x="35863" y="20307"/>
                </a:lnTo>
                <a:lnTo>
                  <a:pt x="35629" y="20385"/>
                </a:lnTo>
                <a:lnTo>
                  <a:pt x="35376" y="20502"/>
                </a:lnTo>
                <a:lnTo>
                  <a:pt x="34909" y="20736"/>
                </a:lnTo>
                <a:lnTo>
                  <a:pt x="34480" y="21008"/>
                </a:lnTo>
                <a:lnTo>
                  <a:pt x="34052" y="21300"/>
                </a:lnTo>
                <a:lnTo>
                  <a:pt x="33643" y="21651"/>
                </a:lnTo>
                <a:lnTo>
                  <a:pt x="33273" y="22001"/>
                </a:lnTo>
                <a:lnTo>
                  <a:pt x="32923" y="22391"/>
                </a:lnTo>
                <a:lnTo>
                  <a:pt x="32592" y="22799"/>
                </a:lnTo>
                <a:lnTo>
                  <a:pt x="32280" y="23228"/>
                </a:lnTo>
                <a:lnTo>
                  <a:pt x="31988" y="23656"/>
                </a:lnTo>
                <a:lnTo>
                  <a:pt x="31716" y="24104"/>
                </a:lnTo>
                <a:lnTo>
                  <a:pt x="31463" y="24571"/>
                </a:lnTo>
                <a:lnTo>
                  <a:pt x="31229" y="25038"/>
                </a:lnTo>
                <a:lnTo>
                  <a:pt x="30995" y="25506"/>
                </a:lnTo>
                <a:lnTo>
                  <a:pt x="30845" y="25833"/>
                </a:lnTo>
                <a:lnTo>
                  <a:pt x="30845" y="25833"/>
                </a:lnTo>
                <a:lnTo>
                  <a:pt x="30879" y="25700"/>
                </a:lnTo>
                <a:lnTo>
                  <a:pt x="30917" y="25545"/>
                </a:lnTo>
                <a:lnTo>
                  <a:pt x="30937" y="25369"/>
                </a:lnTo>
                <a:lnTo>
                  <a:pt x="30937" y="25194"/>
                </a:lnTo>
                <a:lnTo>
                  <a:pt x="30917" y="25038"/>
                </a:lnTo>
                <a:lnTo>
                  <a:pt x="30879" y="24883"/>
                </a:lnTo>
                <a:lnTo>
                  <a:pt x="30840" y="24766"/>
                </a:lnTo>
                <a:lnTo>
                  <a:pt x="30762" y="24649"/>
                </a:lnTo>
                <a:lnTo>
                  <a:pt x="30684" y="24552"/>
                </a:lnTo>
                <a:lnTo>
                  <a:pt x="30489" y="24376"/>
                </a:lnTo>
                <a:lnTo>
                  <a:pt x="30294" y="24221"/>
                </a:lnTo>
                <a:lnTo>
                  <a:pt x="30061" y="24084"/>
                </a:lnTo>
                <a:lnTo>
                  <a:pt x="29847" y="23968"/>
                </a:lnTo>
                <a:lnTo>
                  <a:pt x="29613" y="23890"/>
                </a:lnTo>
                <a:lnTo>
                  <a:pt x="29399" y="23812"/>
                </a:lnTo>
                <a:lnTo>
                  <a:pt x="29165" y="23753"/>
                </a:lnTo>
                <a:lnTo>
                  <a:pt x="28912" y="23715"/>
                </a:lnTo>
                <a:lnTo>
                  <a:pt x="28678" y="23676"/>
                </a:lnTo>
                <a:lnTo>
                  <a:pt x="28192" y="23676"/>
                </a:lnTo>
                <a:lnTo>
                  <a:pt x="27958" y="23715"/>
                </a:lnTo>
                <a:lnTo>
                  <a:pt x="27724" y="23753"/>
                </a:lnTo>
                <a:lnTo>
                  <a:pt x="27491" y="23812"/>
                </a:lnTo>
                <a:lnTo>
                  <a:pt x="27257" y="23870"/>
                </a:lnTo>
                <a:lnTo>
                  <a:pt x="27024" y="23968"/>
                </a:lnTo>
                <a:lnTo>
                  <a:pt x="26809" y="24065"/>
                </a:lnTo>
                <a:lnTo>
                  <a:pt x="26595" y="24182"/>
                </a:lnTo>
                <a:lnTo>
                  <a:pt x="26401" y="24318"/>
                </a:lnTo>
                <a:lnTo>
                  <a:pt x="26401" y="24318"/>
                </a:lnTo>
                <a:lnTo>
                  <a:pt x="26790" y="24026"/>
                </a:lnTo>
                <a:lnTo>
                  <a:pt x="27179" y="23753"/>
                </a:lnTo>
                <a:lnTo>
                  <a:pt x="27355" y="23598"/>
                </a:lnTo>
                <a:lnTo>
                  <a:pt x="27510" y="23442"/>
                </a:lnTo>
                <a:lnTo>
                  <a:pt x="27647" y="23247"/>
                </a:lnTo>
                <a:lnTo>
                  <a:pt x="27783" y="23033"/>
                </a:lnTo>
                <a:lnTo>
                  <a:pt x="27880" y="22819"/>
                </a:lnTo>
                <a:lnTo>
                  <a:pt x="27939" y="22585"/>
                </a:lnTo>
                <a:lnTo>
                  <a:pt x="27997" y="22332"/>
                </a:lnTo>
                <a:lnTo>
                  <a:pt x="28036" y="22079"/>
                </a:lnTo>
                <a:lnTo>
                  <a:pt x="28036" y="21845"/>
                </a:lnTo>
                <a:lnTo>
                  <a:pt x="28017" y="21592"/>
                </a:lnTo>
                <a:lnTo>
                  <a:pt x="27958" y="21359"/>
                </a:lnTo>
                <a:lnTo>
                  <a:pt x="27880" y="21125"/>
                </a:lnTo>
                <a:lnTo>
                  <a:pt x="27763" y="20911"/>
                </a:lnTo>
                <a:lnTo>
                  <a:pt x="27608" y="20716"/>
                </a:lnTo>
                <a:lnTo>
                  <a:pt x="27432" y="20541"/>
                </a:lnTo>
                <a:lnTo>
                  <a:pt x="27238" y="20385"/>
                </a:lnTo>
                <a:lnTo>
                  <a:pt x="27024" y="20268"/>
                </a:lnTo>
                <a:lnTo>
                  <a:pt x="26790" y="20191"/>
                </a:lnTo>
                <a:lnTo>
                  <a:pt x="26556" y="20152"/>
                </a:lnTo>
                <a:lnTo>
                  <a:pt x="26303" y="20152"/>
                </a:lnTo>
                <a:lnTo>
                  <a:pt x="26693" y="19743"/>
                </a:lnTo>
                <a:lnTo>
                  <a:pt x="27063" y="19295"/>
                </a:lnTo>
                <a:lnTo>
                  <a:pt x="27413" y="18847"/>
                </a:lnTo>
                <a:lnTo>
                  <a:pt x="27763" y="18399"/>
                </a:lnTo>
                <a:lnTo>
                  <a:pt x="28094" y="17932"/>
                </a:lnTo>
                <a:lnTo>
                  <a:pt x="28406" y="17465"/>
                </a:lnTo>
                <a:lnTo>
                  <a:pt x="28717" y="16978"/>
                </a:lnTo>
                <a:lnTo>
                  <a:pt x="29009" y="16491"/>
                </a:lnTo>
                <a:lnTo>
                  <a:pt x="29282" y="15985"/>
                </a:lnTo>
                <a:lnTo>
                  <a:pt x="29535" y="15479"/>
                </a:lnTo>
                <a:lnTo>
                  <a:pt x="29769" y="14973"/>
                </a:lnTo>
                <a:lnTo>
                  <a:pt x="29983" y="14447"/>
                </a:lnTo>
                <a:lnTo>
                  <a:pt x="30178" y="13902"/>
                </a:lnTo>
                <a:lnTo>
                  <a:pt x="30353" y="13357"/>
                </a:lnTo>
                <a:lnTo>
                  <a:pt x="30489" y="12812"/>
                </a:lnTo>
                <a:lnTo>
                  <a:pt x="30625" y="12266"/>
                </a:lnTo>
                <a:lnTo>
                  <a:pt x="30723" y="11702"/>
                </a:lnTo>
                <a:lnTo>
                  <a:pt x="30781" y="11137"/>
                </a:lnTo>
                <a:lnTo>
                  <a:pt x="30801" y="10553"/>
                </a:lnTo>
                <a:lnTo>
                  <a:pt x="30801" y="9989"/>
                </a:lnTo>
                <a:lnTo>
                  <a:pt x="30762" y="9404"/>
                </a:lnTo>
                <a:lnTo>
                  <a:pt x="30684" y="8840"/>
                </a:lnTo>
                <a:lnTo>
                  <a:pt x="30567" y="8275"/>
                </a:lnTo>
                <a:lnTo>
                  <a:pt x="30411" y="7730"/>
                </a:lnTo>
                <a:lnTo>
                  <a:pt x="30236" y="7185"/>
                </a:lnTo>
                <a:lnTo>
                  <a:pt x="30002" y="6679"/>
                </a:lnTo>
                <a:lnTo>
                  <a:pt x="29749" y="6172"/>
                </a:lnTo>
                <a:lnTo>
                  <a:pt x="29457" y="5705"/>
                </a:lnTo>
                <a:lnTo>
                  <a:pt x="29126" y="5257"/>
                </a:lnTo>
                <a:lnTo>
                  <a:pt x="28951" y="5043"/>
                </a:lnTo>
                <a:lnTo>
                  <a:pt x="28756" y="4829"/>
                </a:lnTo>
                <a:lnTo>
                  <a:pt x="28562" y="4634"/>
                </a:lnTo>
                <a:lnTo>
                  <a:pt x="28347" y="4440"/>
                </a:lnTo>
                <a:lnTo>
                  <a:pt x="28133" y="4264"/>
                </a:lnTo>
                <a:lnTo>
                  <a:pt x="27919" y="4089"/>
                </a:lnTo>
                <a:lnTo>
                  <a:pt x="27686" y="3934"/>
                </a:lnTo>
                <a:lnTo>
                  <a:pt x="27452" y="3797"/>
                </a:lnTo>
                <a:lnTo>
                  <a:pt x="27218" y="3661"/>
                </a:lnTo>
                <a:lnTo>
                  <a:pt x="26985" y="3544"/>
                </a:lnTo>
                <a:lnTo>
                  <a:pt x="26478" y="3330"/>
                </a:lnTo>
                <a:lnTo>
                  <a:pt x="25972" y="3155"/>
                </a:lnTo>
                <a:lnTo>
                  <a:pt x="25447" y="3018"/>
                </a:lnTo>
                <a:lnTo>
                  <a:pt x="24921" y="2921"/>
                </a:lnTo>
                <a:lnTo>
                  <a:pt x="24376" y="2863"/>
                </a:lnTo>
                <a:lnTo>
                  <a:pt x="23831" y="2863"/>
                </a:lnTo>
                <a:lnTo>
                  <a:pt x="23285" y="2882"/>
                </a:lnTo>
                <a:lnTo>
                  <a:pt x="22740" y="2941"/>
                </a:lnTo>
                <a:lnTo>
                  <a:pt x="22195" y="3018"/>
                </a:lnTo>
                <a:lnTo>
                  <a:pt x="21650" y="3155"/>
                </a:lnTo>
                <a:lnTo>
                  <a:pt x="21124" y="3310"/>
                </a:lnTo>
                <a:lnTo>
                  <a:pt x="20618" y="3505"/>
                </a:lnTo>
                <a:lnTo>
                  <a:pt x="20112" y="3739"/>
                </a:lnTo>
                <a:lnTo>
                  <a:pt x="19625" y="3992"/>
                </a:lnTo>
                <a:lnTo>
                  <a:pt x="19177" y="4245"/>
                </a:lnTo>
                <a:lnTo>
                  <a:pt x="18749" y="4537"/>
                </a:lnTo>
                <a:lnTo>
                  <a:pt x="18340" y="4849"/>
                </a:lnTo>
                <a:lnTo>
                  <a:pt x="17951" y="5180"/>
                </a:lnTo>
                <a:lnTo>
                  <a:pt x="17581" y="5530"/>
                </a:lnTo>
                <a:lnTo>
                  <a:pt x="17211" y="5880"/>
                </a:lnTo>
                <a:lnTo>
                  <a:pt x="16861" y="6270"/>
                </a:lnTo>
                <a:lnTo>
                  <a:pt x="16530" y="6659"/>
                </a:lnTo>
                <a:lnTo>
                  <a:pt x="16218" y="7068"/>
                </a:lnTo>
                <a:lnTo>
                  <a:pt x="15907" y="7477"/>
                </a:lnTo>
                <a:lnTo>
                  <a:pt x="15614" y="7905"/>
                </a:lnTo>
                <a:lnTo>
                  <a:pt x="15342" y="8353"/>
                </a:lnTo>
                <a:lnTo>
                  <a:pt x="15069" y="8801"/>
                </a:lnTo>
                <a:lnTo>
                  <a:pt x="14836" y="9249"/>
                </a:lnTo>
                <a:lnTo>
                  <a:pt x="14583" y="9716"/>
                </a:lnTo>
                <a:lnTo>
                  <a:pt x="14368" y="10183"/>
                </a:lnTo>
                <a:lnTo>
                  <a:pt x="14368" y="10183"/>
                </a:lnTo>
                <a:lnTo>
                  <a:pt x="14407" y="10008"/>
                </a:lnTo>
                <a:lnTo>
                  <a:pt x="14427" y="9813"/>
                </a:lnTo>
                <a:lnTo>
                  <a:pt x="14446" y="9619"/>
                </a:lnTo>
                <a:lnTo>
                  <a:pt x="14427" y="9443"/>
                </a:lnTo>
                <a:lnTo>
                  <a:pt x="14388" y="9249"/>
                </a:lnTo>
                <a:lnTo>
                  <a:pt x="14349" y="9054"/>
                </a:lnTo>
                <a:lnTo>
                  <a:pt x="14291" y="8859"/>
                </a:lnTo>
                <a:lnTo>
                  <a:pt x="14213" y="8684"/>
                </a:lnTo>
                <a:lnTo>
                  <a:pt x="14135" y="8509"/>
                </a:lnTo>
                <a:lnTo>
                  <a:pt x="14018" y="8334"/>
                </a:lnTo>
                <a:lnTo>
                  <a:pt x="13901" y="8178"/>
                </a:lnTo>
                <a:lnTo>
                  <a:pt x="13784" y="8042"/>
                </a:lnTo>
                <a:lnTo>
                  <a:pt x="13648" y="7905"/>
                </a:lnTo>
                <a:lnTo>
                  <a:pt x="13492" y="7769"/>
                </a:lnTo>
                <a:lnTo>
                  <a:pt x="13337" y="7672"/>
                </a:lnTo>
                <a:lnTo>
                  <a:pt x="13161" y="7574"/>
                </a:lnTo>
                <a:lnTo>
                  <a:pt x="12967" y="7496"/>
                </a:lnTo>
                <a:lnTo>
                  <a:pt x="12752" y="7438"/>
                </a:lnTo>
                <a:lnTo>
                  <a:pt x="12538" y="7399"/>
                </a:lnTo>
                <a:lnTo>
                  <a:pt x="12091" y="7399"/>
                </a:lnTo>
                <a:lnTo>
                  <a:pt x="11876" y="7438"/>
                </a:lnTo>
                <a:lnTo>
                  <a:pt x="11662" y="7496"/>
                </a:lnTo>
                <a:lnTo>
                  <a:pt x="11448" y="7574"/>
                </a:lnTo>
                <a:lnTo>
                  <a:pt x="11253" y="7672"/>
                </a:lnTo>
                <a:lnTo>
                  <a:pt x="11059" y="7788"/>
                </a:lnTo>
                <a:lnTo>
                  <a:pt x="10883" y="7925"/>
                </a:lnTo>
                <a:lnTo>
                  <a:pt x="10728" y="8081"/>
                </a:lnTo>
                <a:lnTo>
                  <a:pt x="10572" y="8236"/>
                </a:lnTo>
                <a:lnTo>
                  <a:pt x="10455" y="8411"/>
                </a:lnTo>
                <a:lnTo>
                  <a:pt x="10338" y="8606"/>
                </a:lnTo>
                <a:lnTo>
                  <a:pt x="10260" y="8820"/>
                </a:lnTo>
                <a:lnTo>
                  <a:pt x="10338" y="8567"/>
                </a:lnTo>
                <a:lnTo>
                  <a:pt x="10397" y="8334"/>
                </a:lnTo>
                <a:lnTo>
                  <a:pt x="10513" y="7847"/>
                </a:lnTo>
                <a:lnTo>
                  <a:pt x="10552" y="7341"/>
                </a:lnTo>
                <a:lnTo>
                  <a:pt x="10572" y="6854"/>
                </a:lnTo>
                <a:lnTo>
                  <a:pt x="10552" y="6348"/>
                </a:lnTo>
                <a:lnTo>
                  <a:pt x="10475" y="5861"/>
                </a:lnTo>
                <a:lnTo>
                  <a:pt x="10377" y="5374"/>
                </a:lnTo>
                <a:lnTo>
                  <a:pt x="10241" y="4888"/>
                </a:lnTo>
                <a:lnTo>
                  <a:pt x="10066" y="4401"/>
                </a:lnTo>
                <a:lnTo>
                  <a:pt x="9852" y="3953"/>
                </a:lnTo>
                <a:lnTo>
                  <a:pt x="9598" y="3505"/>
                </a:lnTo>
                <a:lnTo>
                  <a:pt x="9326" y="3077"/>
                </a:lnTo>
                <a:lnTo>
                  <a:pt x="9034" y="2668"/>
                </a:lnTo>
                <a:lnTo>
                  <a:pt x="8683" y="2298"/>
                </a:lnTo>
                <a:lnTo>
                  <a:pt x="8333" y="1948"/>
                </a:lnTo>
                <a:lnTo>
                  <a:pt x="7944" y="1617"/>
                </a:lnTo>
                <a:lnTo>
                  <a:pt x="7535" y="1325"/>
                </a:lnTo>
                <a:lnTo>
                  <a:pt x="7106" y="1052"/>
                </a:lnTo>
                <a:lnTo>
                  <a:pt x="6678" y="818"/>
                </a:lnTo>
                <a:lnTo>
                  <a:pt x="6211" y="624"/>
                </a:lnTo>
                <a:lnTo>
                  <a:pt x="5743" y="448"/>
                </a:lnTo>
                <a:lnTo>
                  <a:pt x="5257" y="293"/>
                </a:lnTo>
                <a:lnTo>
                  <a:pt x="4770" y="176"/>
                </a:lnTo>
                <a:lnTo>
                  <a:pt x="4283" y="79"/>
                </a:lnTo>
                <a:lnTo>
                  <a:pt x="3777" y="20"/>
                </a:lnTo>
                <a:lnTo>
                  <a:pt x="3271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8"/>
          <p:cNvSpPr/>
          <p:nvPr/>
        </p:nvSpPr>
        <p:spPr>
          <a:xfrm rot="5400000" flipH="1">
            <a:off x="-813015" y="1537833"/>
            <a:ext cx="1639569" cy="905686"/>
          </a:xfrm>
          <a:custGeom>
            <a:avLst/>
            <a:gdLst/>
            <a:ahLst/>
            <a:cxnLst/>
            <a:rect l="l" t="t" r="r" b="b"/>
            <a:pathLst>
              <a:path w="53328" h="29458" extrusionOk="0">
                <a:moveTo>
                  <a:pt x="20288" y="0"/>
                </a:moveTo>
                <a:lnTo>
                  <a:pt x="19957" y="20"/>
                </a:lnTo>
                <a:lnTo>
                  <a:pt x="19626" y="39"/>
                </a:lnTo>
                <a:lnTo>
                  <a:pt x="19295" y="78"/>
                </a:lnTo>
                <a:lnTo>
                  <a:pt x="18964" y="137"/>
                </a:lnTo>
                <a:lnTo>
                  <a:pt x="18633" y="195"/>
                </a:lnTo>
                <a:lnTo>
                  <a:pt x="18302" y="273"/>
                </a:lnTo>
                <a:lnTo>
                  <a:pt x="17991" y="351"/>
                </a:lnTo>
                <a:lnTo>
                  <a:pt x="17660" y="448"/>
                </a:lnTo>
                <a:lnTo>
                  <a:pt x="17348" y="565"/>
                </a:lnTo>
                <a:lnTo>
                  <a:pt x="17037" y="682"/>
                </a:lnTo>
                <a:lnTo>
                  <a:pt x="16725" y="818"/>
                </a:lnTo>
                <a:lnTo>
                  <a:pt x="16433" y="954"/>
                </a:lnTo>
                <a:lnTo>
                  <a:pt x="16141" y="1110"/>
                </a:lnTo>
                <a:lnTo>
                  <a:pt x="15849" y="1285"/>
                </a:lnTo>
                <a:lnTo>
                  <a:pt x="15557" y="1461"/>
                </a:lnTo>
                <a:lnTo>
                  <a:pt x="15284" y="1655"/>
                </a:lnTo>
                <a:lnTo>
                  <a:pt x="15031" y="1850"/>
                </a:lnTo>
                <a:lnTo>
                  <a:pt x="14545" y="2259"/>
                </a:lnTo>
                <a:lnTo>
                  <a:pt x="14077" y="2707"/>
                </a:lnTo>
                <a:lnTo>
                  <a:pt x="13669" y="3174"/>
                </a:lnTo>
                <a:lnTo>
                  <a:pt x="13279" y="3680"/>
                </a:lnTo>
                <a:lnTo>
                  <a:pt x="12909" y="4206"/>
                </a:lnTo>
                <a:lnTo>
                  <a:pt x="12578" y="4751"/>
                </a:lnTo>
                <a:lnTo>
                  <a:pt x="12286" y="5296"/>
                </a:lnTo>
                <a:lnTo>
                  <a:pt x="11994" y="5880"/>
                </a:lnTo>
                <a:lnTo>
                  <a:pt x="11741" y="6484"/>
                </a:lnTo>
                <a:lnTo>
                  <a:pt x="11527" y="7087"/>
                </a:lnTo>
                <a:lnTo>
                  <a:pt x="11313" y="7691"/>
                </a:lnTo>
                <a:lnTo>
                  <a:pt x="11118" y="8333"/>
                </a:lnTo>
                <a:lnTo>
                  <a:pt x="10962" y="8956"/>
                </a:lnTo>
                <a:lnTo>
                  <a:pt x="10807" y="9599"/>
                </a:lnTo>
                <a:lnTo>
                  <a:pt x="10690" y="10222"/>
                </a:lnTo>
                <a:lnTo>
                  <a:pt x="10573" y="10864"/>
                </a:lnTo>
                <a:lnTo>
                  <a:pt x="10534" y="10670"/>
                </a:lnTo>
                <a:lnTo>
                  <a:pt x="10456" y="10494"/>
                </a:lnTo>
                <a:lnTo>
                  <a:pt x="10398" y="10319"/>
                </a:lnTo>
                <a:lnTo>
                  <a:pt x="10300" y="10144"/>
                </a:lnTo>
                <a:lnTo>
                  <a:pt x="10203" y="9988"/>
                </a:lnTo>
                <a:lnTo>
                  <a:pt x="10086" y="9832"/>
                </a:lnTo>
                <a:lnTo>
                  <a:pt x="9969" y="9677"/>
                </a:lnTo>
                <a:lnTo>
                  <a:pt x="9833" y="9540"/>
                </a:lnTo>
                <a:lnTo>
                  <a:pt x="9677" y="9404"/>
                </a:lnTo>
                <a:lnTo>
                  <a:pt x="9522" y="9287"/>
                </a:lnTo>
                <a:lnTo>
                  <a:pt x="9366" y="9190"/>
                </a:lnTo>
                <a:lnTo>
                  <a:pt x="9191" y="9093"/>
                </a:lnTo>
                <a:lnTo>
                  <a:pt x="9015" y="9015"/>
                </a:lnTo>
                <a:lnTo>
                  <a:pt x="8840" y="8956"/>
                </a:lnTo>
                <a:lnTo>
                  <a:pt x="8645" y="8898"/>
                </a:lnTo>
                <a:lnTo>
                  <a:pt x="8470" y="8878"/>
                </a:lnTo>
                <a:lnTo>
                  <a:pt x="8275" y="8859"/>
                </a:lnTo>
                <a:lnTo>
                  <a:pt x="7886" y="8859"/>
                </a:lnTo>
                <a:lnTo>
                  <a:pt x="7691" y="8898"/>
                </a:lnTo>
                <a:lnTo>
                  <a:pt x="7516" y="8937"/>
                </a:lnTo>
                <a:lnTo>
                  <a:pt x="7321" y="8995"/>
                </a:lnTo>
                <a:lnTo>
                  <a:pt x="7146" y="9073"/>
                </a:lnTo>
                <a:lnTo>
                  <a:pt x="6971" y="9151"/>
                </a:lnTo>
                <a:lnTo>
                  <a:pt x="6796" y="9248"/>
                </a:lnTo>
                <a:lnTo>
                  <a:pt x="6640" y="9365"/>
                </a:lnTo>
                <a:lnTo>
                  <a:pt x="6484" y="9482"/>
                </a:lnTo>
                <a:lnTo>
                  <a:pt x="6348" y="9599"/>
                </a:lnTo>
                <a:lnTo>
                  <a:pt x="6212" y="9755"/>
                </a:lnTo>
                <a:lnTo>
                  <a:pt x="6095" y="9891"/>
                </a:lnTo>
                <a:lnTo>
                  <a:pt x="5998" y="10066"/>
                </a:lnTo>
                <a:lnTo>
                  <a:pt x="5900" y="10222"/>
                </a:lnTo>
                <a:lnTo>
                  <a:pt x="5706" y="10144"/>
                </a:lnTo>
                <a:lnTo>
                  <a:pt x="5511" y="10086"/>
                </a:lnTo>
                <a:lnTo>
                  <a:pt x="5316" y="10066"/>
                </a:lnTo>
                <a:lnTo>
                  <a:pt x="5121" y="10086"/>
                </a:lnTo>
                <a:lnTo>
                  <a:pt x="4927" y="10125"/>
                </a:lnTo>
                <a:lnTo>
                  <a:pt x="4732" y="10183"/>
                </a:lnTo>
                <a:lnTo>
                  <a:pt x="4537" y="10280"/>
                </a:lnTo>
                <a:lnTo>
                  <a:pt x="4362" y="10378"/>
                </a:lnTo>
                <a:lnTo>
                  <a:pt x="4206" y="10514"/>
                </a:lnTo>
                <a:lnTo>
                  <a:pt x="4070" y="10670"/>
                </a:lnTo>
                <a:lnTo>
                  <a:pt x="3934" y="10825"/>
                </a:lnTo>
                <a:lnTo>
                  <a:pt x="3836" y="11001"/>
                </a:lnTo>
                <a:lnTo>
                  <a:pt x="3759" y="11176"/>
                </a:lnTo>
                <a:lnTo>
                  <a:pt x="3720" y="11371"/>
                </a:lnTo>
                <a:lnTo>
                  <a:pt x="3700" y="11585"/>
                </a:lnTo>
                <a:lnTo>
                  <a:pt x="3720" y="11779"/>
                </a:lnTo>
                <a:lnTo>
                  <a:pt x="3720" y="11779"/>
                </a:lnTo>
                <a:lnTo>
                  <a:pt x="3505" y="11663"/>
                </a:lnTo>
                <a:lnTo>
                  <a:pt x="3252" y="11585"/>
                </a:lnTo>
                <a:lnTo>
                  <a:pt x="3019" y="11526"/>
                </a:lnTo>
                <a:lnTo>
                  <a:pt x="2766" y="11487"/>
                </a:lnTo>
                <a:lnTo>
                  <a:pt x="2513" y="11487"/>
                </a:lnTo>
                <a:lnTo>
                  <a:pt x="2259" y="11507"/>
                </a:lnTo>
                <a:lnTo>
                  <a:pt x="2006" y="11546"/>
                </a:lnTo>
                <a:lnTo>
                  <a:pt x="1773" y="11604"/>
                </a:lnTo>
                <a:lnTo>
                  <a:pt x="1520" y="11702"/>
                </a:lnTo>
                <a:lnTo>
                  <a:pt x="1305" y="11799"/>
                </a:lnTo>
                <a:lnTo>
                  <a:pt x="1072" y="11935"/>
                </a:lnTo>
                <a:lnTo>
                  <a:pt x="877" y="12071"/>
                </a:lnTo>
                <a:lnTo>
                  <a:pt x="682" y="12247"/>
                </a:lnTo>
                <a:lnTo>
                  <a:pt x="507" y="12422"/>
                </a:lnTo>
                <a:lnTo>
                  <a:pt x="371" y="12636"/>
                </a:lnTo>
                <a:lnTo>
                  <a:pt x="235" y="12850"/>
                </a:lnTo>
                <a:lnTo>
                  <a:pt x="137" y="13084"/>
                </a:lnTo>
                <a:lnTo>
                  <a:pt x="59" y="13318"/>
                </a:lnTo>
                <a:lnTo>
                  <a:pt x="20" y="13571"/>
                </a:lnTo>
                <a:lnTo>
                  <a:pt x="1" y="13824"/>
                </a:lnTo>
                <a:lnTo>
                  <a:pt x="1" y="14077"/>
                </a:lnTo>
                <a:lnTo>
                  <a:pt x="40" y="14330"/>
                </a:lnTo>
                <a:lnTo>
                  <a:pt x="79" y="14564"/>
                </a:lnTo>
                <a:lnTo>
                  <a:pt x="157" y="14817"/>
                </a:lnTo>
                <a:lnTo>
                  <a:pt x="254" y="15050"/>
                </a:lnTo>
                <a:lnTo>
                  <a:pt x="371" y="15264"/>
                </a:lnTo>
                <a:lnTo>
                  <a:pt x="507" y="15479"/>
                </a:lnTo>
                <a:lnTo>
                  <a:pt x="682" y="15693"/>
                </a:lnTo>
                <a:lnTo>
                  <a:pt x="858" y="15868"/>
                </a:lnTo>
                <a:lnTo>
                  <a:pt x="1033" y="16024"/>
                </a:lnTo>
                <a:lnTo>
                  <a:pt x="1247" y="16160"/>
                </a:lnTo>
                <a:lnTo>
                  <a:pt x="1481" y="16277"/>
                </a:lnTo>
                <a:lnTo>
                  <a:pt x="1325" y="16413"/>
                </a:lnTo>
                <a:lnTo>
                  <a:pt x="1189" y="16549"/>
                </a:lnTo>
                <a:lnTo>
                  <a:pt x="1072" y="16705"/>
                </a:lnTo>
                <a:lnTo>
                  <a:pt x="974" y="16880"/>
                </a:lnTo>
                <a:lnTo>
                  <a:pt x="877" y="17056"/>
                </a:lnTo>
                <a:lnTo>
                  <a:pt x="799" y="17231"/>
                </a:lnTo>
                <a:lnTo>
                  <a:pt x="721" y="17426"/>
                </a:lnTo>
                <a:lnTo>
                  <a:pt x="682" y="17620"/>
                </a:lnTo>
                <a:lnTo>
                  <a:pt x="643" y="17815"/>
                </a:lnTo>
                <a:lnTo>
                  <a:pt x="624" y="18010"/>
                </a:lnTo>
                <a:lnTo>
                  <a:pt x="605" y="18204"/>
                </a:lnTo>
                <a:lnTo>
                  <a:pt x="624" y="18399"/>
                </a:lnTo>
                <a:lnTo>
                  <a:pt x="643" y="18594"/>
                </a:lnTo>
                <a:lnTo>
                  <a:pt x="682" y="18788"/>
                </a:lnTo>
                <a:lnTo>
                  <a:pt x="741" y="18983"/>
                </a:lnTo>
                <a:lnTo>
                  <a:pt x="819" y="19178"/>
                </a:lnTo>
                <a:lnTo>
                  <a:pt x="916" y="19353"/>
                </a:lnTo>
                <a:lnTo>
                  <a:pt x="1033" y="19509"/>
                </a:lnTo>
                <a:lnTo>
                  <a:pt x="1150" y="19665"/>
                </a:lnTo>
                <a:lnTo>
                  <a:pt x="1286" y="19820"/>
                </a:lnTo>
                <a:lnTo>
                  <a:pt x="1422" y="19957"/>
                </a:lnTo>
                <a:lnTo>
                  <a:pt x="1578" y="20073"/>
                </a:lnTo>
                <a:lnTo>
                  <a:pt x="1753" y="20190"/>
                </a:lnTo>
                <a:lnTo>
                  <a:pt x="1928" y="20288"/>
                </a:lnTo>
                <a:lnTo>
                  <a:pt x="2104" y="20365"/>
                </a:lnTo>
                <a:lnTo>
                  <a:pt x="2298" y="20424"/>
                </a:lnTo>
                <a:lnTo>
                  <a:pt x="2474" y="20482"/>
                </a:lnTo>
                <a:lnTo>
                  <a:pt x="2668" y="20521"/>
                </a:lnTo>
                <a:lnTo>
                  <a:pt x="2863" y="20541"/>
                </a:lnTo>
                <a:lnTo>
                  <a:pt x="3077" y="20560"/>
                </a:lnTo>
                <a:lnTo>
                  <a:pt x="3272" y="20541"/>
                </a:lnTo>
                <a:lnTo>
                  <a:pt x="3467" y="20521"/>
                </a:lnTo>
                <a:lnTo>
                  <a:pt x="3739" y="20988"/>
                </a:lnTo>
                <a:lnTo>
                  <a:pt x="4031" y="21436"/>
                </a:lnTo>
                <a:lnTo>
                  <a:pt x="4382" y="21865"/>
                </a:lnTo>
                <a:lnTo>
                  <a:pt x="4752" y="22273"/>
                </a:lnTo>
                <a:lnTo>
                  <a:pt x="5141" y="22663"/>
                </a:lnTo>
                <a:lnTo>
                  <a:pt x="5569" y="23013"/>
                </a:lnTo>
                <a:lnTo>
                  <a:pt x="5998" y="23364"/>
                </a:lnTo>
                <a:lnTo>
                  <a:pt x="6465" y="23675"/>
                </a:lnTo>
                <a:lnTo>
                  <a:pt x="6952" y="23987"/>
                </a:lnTo>
                <a:lnTo>
                  <a:pt x="7438" y="24279"/>
                </a:lnTo>
                <a:lnTo>
                  <a:pt x="7945" y="24551"/>
                </a:lnTo>
                <a:lnTo>
                  <a:pt x="8451" y="24805"/>
                </a:lnTo>
                <a:lnTo>
                  <a:pt x="8957" y="25038"/>
                </a:lnTo>
                <a:lnTo>
                  <a:pt x="9483" y="25272"/>
                </a:lnTo>
                <a:lnTo>
                  <a:pt x="10514" y="25700"/>
                </a:lnTo>
                <a:lnTo>
                  <a:pt x="11371" y="26031"/>
                </a:lnTo>
                <a:lnTo>
                  <a:pt x="12247" y="26343"/>
                </a:lnTo>
                <a:lnTo>
                  <a:pt x="13143" y="26635"/>
                </a:lnTo>
                <a:lnTo>
                  <a:pt x="14019" y="26927"/>
                </a:lnTo>
                <a:lnTo>
                  <a:pt x="14915" y="27199"/>
                </a:lnTo>
                <a:lnTo>
                  <a:pt x="15810" y="27452"/>
                </a:lnTo>
                <a:lnTo>
                  <a:pt x="16706" y="27686"/>
                </a:lnTo>
                <a:lnTo>
                  <a:pt x="17601" y="27920"/>
                </a:lnTo>
                <a:lnTo>
                  <a:pt x="18516" y="28134"/>
                </a:lnTo>
                <a:lnTo>
                  <a:pt x="19431" y="28328"/>
                </a:lnTo>
                <a:lnTo>
                  <a:pt x="20347" y="28504"/>
                </a:lnTo>
                <a:lnTo>
                  <a:pt x="21262" y="28659"/>
                </a:lnTo>
                <a:lnTo>
                  <a:pt x="22177" y="28815"/>
                </a:lnTo>
                <a:lnTo>
                  <a:pt x="23092" y="28952"/>
                </a:lnTo>
                <a:lnTo>
                  <a:pt x="24026" y="29068"/>
                </a:lnTo>
                <a:lnTo>
                  <a:pt x="24941" y="29166"/>
                </a:lnTo>
                <a:lnTo>
                  <a:pt x="25876" y="29244"/>
                </a:lnTo>
                <a:lnTo>
                  <a:pt x="26810" y="29321"/>
                </a:lnTo>
                <a:lnTo>
                  <a:pt x="27725" y="29380"/>
                </a:lnTo>
                <a:lnTo>
                  <a:pt x="28660" y="29419"/>
                </a:lnTo>
                <a:lnTo>
                  <a:pt x="29595" y="29438"/>
                </a:lnTo>
                <a:lnTo>
                  <a:pt x="30529" y="29458"/>
                </a:lnTo>
                <a:lnTo>
                  <a:pt x="31444" y="29458"/>
                </a:lnTo>
                <a:lnTo>
                  <a:pt x="32379" y="29419"/>
                </a:lnTo>
                <a:lnTo>
                  <a:pt x="33313" y="29380"/>
                </a:lnTo>
                <a:lnTo>
                  <a:pt x="34248" y="29341"/>
                </a:lnTo>
                <a:lnTo>
                  <a:pt x="35163" y="29263"/>
                </a:lnTo>
                <a:lnTo>
                  <a:pt x="36097" y="29185"/>
                </a:lnTo>
                <a:lnTo>
                  <a:pt x="37032" y="29088"/>
                </a:lnTo>
                <a:lnTo>
                  <a:pt x="37947" y="28971"/>
                </a:lnTo>
                <a:lnTo>
                  <a:pt x="38862" y="28835"/>
                </a:lnTo>
                <a:lnTo>
                  <a:pt x="39796" y="28679"/>
                </a:lnTo>
                <a:lnTo>
                  <a:pt x="40303" y="28601"/>
                </a:lnTo>
                <a:lnTo>
                  <a:pt x="40809" y="28504"/>
                </a:lnTo>
                <a:lnTo>
                  <a:pt x="41315" y="28387"/>
                </a:lnTo>
                <a:lnTo>
                  <a:pt x="41802" y="28251"/>
                </a:lnTo>
                <a:lnTo>
                  <a:pt x="42289" y="28095"/>
                </a:lnTo>
                <a:lnTo>
                  <a:pt x="42775" y="27900"/>
                </a:lnTo>
                <a:lnTo>
                  <a:pt x="43243" y="27686"/>
                </a:lnTo>
                <a:lnTo>
                  <a:pt x="43690" y="27433"/>
                </a:lnTo>
                <a:lnTo>
                  <a:pt x="44041" y="27180"/>
                </a:lnTo>
                <a:lnTo>
                  <a:pt x="44391" y="26907"/>
                </a:lnTo>
                <a:lnTo>
                  <a:pt x="44722" y="26635"/>
                </a:lnTo>
                <a:lnTo>
                  <a:pt x="45034" y="26323"/>
                </a:lnTo>
                <a:lnTo>
                  <a:pt x="45345" y="26012"/>
                </a:lnTo>
                <a:lnTo>
                  <a:pt x="45637" y="25681"/>
                </a:lnTo>
                <a:lnTo>
                  <a:pt x="46221" y="24999"/>
                </a:lnTo>
                <a:lnTo>
                  <a:pt x="46591" y="24571"/>
                </a:lnTo>
                <a:lnTo>
                  <a:pt x="46981" y="24162"/>
                </a:lnTo>
                <a:lnTo>
                  <a:pt x="47390" y="23753"/>
                </a:lnTo>
                <a:lnTo>
                  <a:pt x="47798" y="23344"/>
                </a:lnTo>
                <a:lnTo>
                  <a:pt x="48616" y="22566"/>
                </a:lnTo>
                <a:lnTo>
                  <a:pt x="49473" y="21787"/>
                </a:lnTo>
                <a:lnTo>
                  <a:pt x="50310" y="20988"/>
                </a:lnTo>
                <a:lnTo>
                  <a:pt x="50719" y="20580"/>
                </a:lnTo>
                <a:lnTo>
                  <a:pt x="51108" y="20171"/>
                </a:lnTo>
                <a:lnTo>
                  <a:pt x="51498" y="19762"/>
                </a:lnTo>
                <a:lnTo>
                  <a:pt x="51868" y="19334"/>
                </a:lnTo>
                <a:lnTo>
                  <a:pt x="52237" y="18886"/>
                </a:lnTo>
                <a:lnTo>
                  <a:pt x="52568" y="18438"/>
                </a:lnTo>
                <a:lnTo>
                  <a:pt x="52783" y="18126"/>
                </a:lnTo>
                <a:lnTo>
                  <a:pt x="52958" y="17776"/>
                </a:lnTo>
                <a:lnTo>
                  <a:pt x="53094" y="17426"/>
                </a:lnTo>
                <a:lnTo>
                  <a:pt x="53191" y="17056"/>
                </a:lnTo>
                <a:lnTo>
                  <a:pt x="53269" y="16686"/>
                </a:lnTo>
                <a:lnTo>
                  <a:pt x="53308" y="16296"/>
                </a:lnTo>
                <a:lnTo>
                  <a:pt x="53328" y="15907"/>
                </a:lnTo>
                <a:lnTo>
                  <a:pt x="53289" y="15518"/>
                </a:lnTo>
                <a:lnTo>
                  <a:pt x="53230" y="15148"/>
                </a:lnTo>
                <a:lnTo>
                  <a:pt x="53153" y="14778"/>
                </a:lnTo>
                <a:lnTo>
                  <a:pt x="53016" y="14408"/>
                </a:lnTo>
                <a:lnTo>
                  <a:pt x="52880" y="14057"/>
                </a:lnTo>
                <a:lnTo>
                  <a:pt x="52685" y="13726"/>
                </a:lnTo>
                <a:lnTo>
                  <a:pt x="52471" y="13395"/>
                </a:lnTo>
                <a:lnTo>
                  <a:pt x="52237" y="13103"/>
                </a:lnTo>
                <a:lnTo>
                  <a:pt x="51965" y="12831"/>
                </a:lnTo>
                <a:lnTo>
                  <a:pt x="51653" y="12597"/>
                </a:lnTo>
                <a:lnTo>
                  <a:pt x="51342" y="12383"/>
                </a:lnTo>
                <a:lnTo>
                  <a:pt x="50991" y="12208"/>
                </a:lnTo>
                <a:lnTo>
                  <a:pt x="50641" y="12071"/>
                </a:lnTo>
                <a:lnTo>
                  <a:pt x="50271" y="11955"/>
                </a:lnTo>
                <a:lnTo>
                  <a:pt x="49901" y="11877"/>
                </a:lnTo>
                <a:lnTo>
                  <a:pt x="49512" y="11818"/>
                </a:lnTo>
                <a:lnTo>
                  <a:pt x="49142" y="11818"/>
                </a:lnTo>
                <a:lnTo>
                  <a:pt x="48752" y="11838"/>
                </a:lnTo>
                <a:lnTo>
                  <a:pt x="48363" y="11877"/>
                </a:lnTo>
                <a:lnTo>
                  <a:pt x="47993" y="11955"/>
                </a:lnTo>
                <a:lnTo>
                  <a:pt x="47623" y="12071"/>
                </a:lnTo>
                <a:lnTo>
                  <a:pt x="47273" y="12227"/>
                </a:lnTo>
                <a:lnTo>
                  <a:pt x="46942" y="12402"/>
                </a:lnTo>
                <a:lnTo>
                  <a:pt x="46611" y="12617"/>
                </a:lnTo>
                <a:lnTo>
                  <a:pt x="46319" y="12850"/>
                </a:lnTo>
                <a:lnTo>
                  <a:pt x="46319" y="12636"/>
                </a:lnTo>
                <a:lnTo>
                  <a:pt x="46299" y="12441"/>
                </a:lnTo>
                <a:lnTo>
                  <a:pt x="46241" y="12247"/>
                </a:lnTo>
                <a:lnTo>
                  <a:pt x="46144" y="12052"/>
                </a:lnTo>
                <a:lnTo>
                  <a:pt x="46027" y="11877"/>
                </a:lnTo>
                <a:lnTo>
                  <a:pt x="45871" y="11721"/>
                </a:lnTo>
                <a:lnTo>
                  <a:pt x="45715" y="11585"/>
                </a:lnTo>
                <a:lnTo>
                  <a:pt x="45540" y="11468"/>
                </a:lnTo>
                <a:lnTo>
                  <a:pt x="45345" y="11371"/>
                </a:lnTo>
                <a:lnTo>
                  <a:pt x="45151" y="11293"/>
                </a:lnTo>
                <a:lnTo>
                  <a:pt x="44936" y="11254"/>
                </a:lnTo>
                <a:lnTo>
                  <a:pt x="44722" y="11234"/>
                </a:lnTo>
                <a:lnTo>
                  <a:pt x="44528" y="11234"/>
                </a:lnTo>
                <a:lnTo>
                  <a:pt x="44313" y="11273"/>
                </a:lnTo>
                <a:lnTo>
                  <a:pt x="44119" y="11351"/>
                </a:lnTo>
                <a:lnTo>
                  <a:pt x="43943" y="11468"/>
                </a:lnTo>
                <a:lnTo>
                  <a:pt x="43749" y="10494"/>
                </a:lnTo>
                <a:lnTo>
                  <a:pt x="43651" y="10008"/>
                </a:lnTo>
                <a:lnTo>
                  <a:pt x="43535" y="9521"/>
                </a:lnTo>
                <a:lnTo>
                  <a:pt x="43398" y="9034"/>
                </a:lnTo>
                <a:lnTo>
                  <a:pt x="43243" y="8567"/>
                </a:lnTo>
                <a:lnTo>
                  <a:pt x="43048" y="8100"/>
                </a:lnTo>
                <a:lnTo>
                  <a:pt x="42834" y="7652"/>
                </a:lnTo>
                <a:lnTo>
                  <a:pt x="42581" y="7224"/>
                </a:lnTo>
                <a:lnTo>
                  <a:pt x="42289" y="6815"/>
                </a:lnTo>
                <a:lnTo>
                  <a:pt x="42133" y="6620"/>
                </a:lnTo>
                <a:lnTo>
                  <a:pt x="41977" y="6445"/>
                </a:lnTo>
                <a:lnTo>
                  <a:pt x="41782" y="6270"/>
                </a:lnTo>
                <a:lnTo>
                  <a:pt x="41607" y="6094"/>
                </a:lnTo>
                <a:lnTo>
                  <a:pt x="41412" y="5939"/>
                </a:lnTo>
                <a:lnTo>
                  <a:pt x="41218" y="5802"/>
                </a:lnTo>
                <a:lnTo>
                  <a:pt x="41004" y="5666"/>
                </a:lnTo>
                <a:lnTo>
                  <a:pt x="40789" y="5549"/>
                </a:lnTo>
                <a:lnTo>
                  <a:pt x="40556" y="5452"/>
                </a:lnTo>
                <a:lnTo>
                  <a:pt x="40342" y="5355"/>
                </a:lnTo>
                <a:lnTo>
                  <a:pt x="40108" y="5277"/>
                </a:lnTo>
                <a:lnTo>
                  <a:pt x="39855" y="5238"/>
                </a:lnTo>
                <a:lnTo>
                  <a:pt x="39524" y="5199"/>
                </a:lnTo>
                <a:lnTo>
                  <a:pt x="39193" y="5179"/>
                </a:lnTo>
                <a:lnTo>
                  <a:pt x="38862" y="5218"/>
                </a:lnTo>
                <a:lnTo>
                  <a:pt x="38550" y="5257"/>
                </a:lnTo>
                <a:lnTo>
                  <a:pt x="38239" y="5355"/>
                </a:lnTo>
                <a:lnTo>
                  <a:pt x="37927" y="5471"/>
                </a:lnTo>
                <a:lnTo>
                  <a:pt x="37616" y="5608"/>
                </a:lnTo>
                <a:lnTo>
                  <a:pt x="37324" y="5763"/>
                </a:lnTo>
                <a:lnTo>
                  <a:pt x="37051" y="5939"/>
                </a:lnTo>
                <a:lnTo>
                  <a:pt x="36779" y="6153"/>
                </a:lnTo>
                <a:lnTo>
                  <a:pt x="36526" y="6367"/>
                </a:lnTo>
                <a:lnTo>
                  <a:pt x="36273" y="6620"/>
                </a:lnTo>
                <a:lnTo>
                  <a:pt x="36039" y="6873"/>
                </a:lnTo>
                <a:lnTo>
                  <a:pt x="35844" y="7146"/>
                </a:lnTo>
                <a:lnTo>
                  <a:pt x="35650" y="7418"/>
                </a:lnTo>
                <a:lnTo>
                  <a:pt x="35474" y="7710"/>
                </a:lnTo>
                <a:lnTo>
                  <a:pt x="35319" y="8002"/>
                </a:lnTo>
                <a:lnTo>
                  <a:pt x="35182" y="8314"/>
                </a:lnTo>
                <a:lnTo>
                  <a:pt x="35065" y="8625"/>
                </a:lnTo>
                <a:lnTo>
                  <a:pt x="34949" y="8937"/>
                </a:lnTo>
                <a:lnTo>
                  <a:pt x="34851" y="9248"/>
                </a:lnTo>
                <a:lnTo>
                  <a:pt x="34773" y="9579"/>
                </a:lnTo>
                <a:lnTo>
                  <a:pt x="34637" y="10222"/>
                </a:lnTo>
                <a:lnTo>
                  <a:pt x="34540" y="10903"/>
                </a:lnTo>
                <a:lnTo>
                  <a:pt x="34462" y="11565"/>
                </a:lnTo>
                <a:lnTo>
                  <a:pt x="34423" y="12247"/>
                </a:lnTo>
                <a:lnTo>
                  <a:pt x="34384" y="12928"/>
                </a:lnTo>
                <a:lnTo>
                  <a:pt x="34053" y="12422"/>
                </a:lnTo>
                <a:lnTo>
                  <a:pt x="33858" y="12169"/>
                </a:lnTo>
                <a:lnTo>
                  <a:pt x="33664" y="11955"/>
                </a:lnTo>
                <a:lnTo>
                  <a:pt x="33449" y="11740"/>
                </a:lnTo>
                <a:lnTo>
                  <a:pt x="33216" y="11565"/>
                </a:lnTo>
                <a:lnTo>
                  <a:pt x="32963" y="11429"/>
                </a:lnTo>
                <a:lnTo>
                  <a:pt x="32826" y="11371"/>
                </a:lnTo>
                <a:lnTo>
                  <a:pt x="32690" y="11312"/>
                </a:lnTo>
                <a:lnTo>
                  <a:pt x="32534" y="11293"/>
                </a:lnTo>
                <a:lnTo>
                  <a:pt x="32379" y="11273"/>
                </a:lnTo>
                <a:lnTo>
                  <a:pt x="32242" y="11293"/>
                </a:lnTo>
                <a:lnTo>
                  <a:pt x="32087" y="11312"/>
                </a:lnTo>
                <a:lnTo>
                  <a:pt x="31950" y="11351"/>
                </a:lnTo>
                <a:lnTo>
                  <a:pt x="31795" y="11410"/>
                </a:lnTo>
                <a:lnTo>
                  <a:pt x="31678" y="11487"/>
                </a:lnTo>
                <a:lnTo>
                  <a:pt x="31541" y="11565"/>
                </a:lnTo>
                <a:lnTo>
                  <a:pt x="31425" y="11663"/>
                </a:lnTo>
                <a:lnTo>
                  <a:pt x="31347" y="11779"/>
                </a:lnTo>
                <a:lnTo>
                  <a:pt x="31249" y="11896"/>
                </a:lnTo>
                <a:lnTo>
                  <a:pt x="31191" y="12013"/>
                </a:lnTo>
                <a:lnTo>
                  <a:pt x="31152" y="12130"/>
                </a:lnTo>
                <a:lnTo>
                  <a:pt x="31144" y="12190"/>
                </a:lnTo>
                <a:lnTo>
                  <a:pt x="31133" y="12130"/>
                </a:lnTo>
                <a:lnTo>
                  <a:pt x="31094" y="11935"/>
                </a:lnTo>
                <a:lnTo>
                  <a:pt x="31016" y="11740"/>
                </a:lnTo>
                <a:lnTo>
                  <a:pt x="30918" y="11565"/>
                </a:lnTo>
                <a:lnTo>
                  <a:pt x="30802" y="11390"/>
                </a:lnTo>
                <a:lnTo>
                  <a:pt x="30665" y="11234"/>
                </a:lnTo>
                <a:lnTo>
                  <a:pt x="30529" y="11079"/>
                </a:lnTo>
                <a:lnTo>
                  <a:pt x="30354" y="10942"/>
                </a:lnTo>
                <a:lnTo>
                  <a:pt x="30198" y="10825"/>
                </a:lnTo>
                <a:lnTo>
                  <a:pt x="30003" y="10728"/>
                </a:lnTo>
                <a:lnTo>
                  <a:pt x="29809" y="10631"/>
                </a:lnTo>
                <a:lnTo>
                  <a:pt x="29614" y="10572"/>
                </a:lnTo>
                <a:lnTo>
                  <a:pt x="29419" y="10533"/>
                </a:lnTo>
                <a:lnTo>
                  <a:pt x="29010" y="10533"/>
                </a:lnTo>
                <a:lnTo>
                  <a:pt x="29069" y="10202"/>
                </a:lnTo>
                <a:lnTo>
                  <a:pt x="29108" y="9871"/>
                </a:lnTo>
                <a:lnTo>
                  <a:pt x="29147" y="9540"/>
                </a:lnTo>
                <a:lnTo>
                  <a:pt x="29166" y="9209"/>
                </a:lnTo>
                <a:lnTo>
                  <a:pt x="29186" y="8878"/>
                </a:lnTo>
                <a:lnTo>
                  <a:pt x="29186" y="8547"/>
                </a:lnTo>
                <a:lnTo>
                  <a:pt x="29166" y="8217"/>
                </a:lnTo>
                <a:lnTo>
                  <a:pt x="29127" y="7886"/>
                </a:lnTo>
                <a:lnTo>
                  <a:pt x="29088" y="7555"/>
                </a:lnTo>
                <a:lnTo>
                  <a:pt x="29030" y="7224"/>
                </a:lnTo>
                <a:lnTo>
                  <a:pt x="28971" y="6893"/>
                </a:lnTo>
                <a:lnTo>
                  <a:pt x="28894" y="6562"/>
                </a:lnTo>
                <a:lnTo>
                  <a:pt x="28796" y="6250"/>
                </a:lnTo>
                <a:lnTo>
                  <a:pt x="28699" y="5919"/>
                </a:lnTo>
                <a:lnTo>
                  <a:pt x="28582" y="5608"/>
                </a:lnTo>
                <a:lnTo>
                  <a:pt x="28446" y="5296"/>
                </a:lnTo>
                <a:lnTo>
                  <a:pt x="28310" y="5004"/>
                </a:lnTo>
                <a:lnTo>
                  <a:pt x="28173" y="4693"/>
                </a:lnTo>
                <a:lnTo>
                  <a:pt x="28017" y="4400"/>
                </a:lnTo>
                <a:lnTo>
                  <a:pt x="27842" y="4108"/>
                </a:lnTo>
                <a:lnTo>
                  <a:pt x="27667" y="3836"/>
                </a:lnTo>
                <a:lnTo>
                  <a:pt x="27472" y="3563"/>
                </a:lnTo>
                <a:lnTo>
                  <a:pt x="27278" y="3291"/>
                </a:lnTo>
                <a:lnTo>
                  <a:pt x="27063" y="3018"/>
                </a:lnTo>
                <a:lnTo>
                  <a:pt x="26849" y="2765"/>
                </a:lnTo>
                <a:lnTo>
                  <a:pt x="26616" y="2531"/>
                </a:lnTo>
                <a:lnTo>
                  <a:pt x="26382" y="2298"/>
                </a:lnTo>
                <a:lnTo>
                  <a:pt x="26129" y="2064"/>
                </a:lnTo>
                <a:lnTo>
                  <a:pt x="25876" y="1850"/>
                </a:lnTo>
                <a:lnTo>
                  <a:pt x="25623" y="1655"/>
                </a:lnTo>
                <a:lnTo>
                  <a:pt x="25350" y="1461"/>
                </a:lnTo>
                <a:lnTo>
                  <a:pt x="25058" y="1285"/>
                </a:lnTo>
                <a:lnTo>
                  <a:pt x="24786" y="1110"/>
                </a:lnTo>
                <a:lnTo>
                  <a:pt x="24494" y="954"/>
                </a:lnTo>
                <a:lnTo>
                  <a:pt x="24182" y="799"/>
                </a:lnTo>
                <a:lnTo>
                  <a:pt x="23871" y="662"/>
                </a:lnTo>
                <a:lnTo>
                  <a:pt x="23559" y="546"/>
                </a:lnTo>
                <a:lnTo>
                  <a:pt x="23247" y="429"/>
                </a:lnTo>
                <a:lnTo>
                  <a:pt x="22936" y="351"/>
                </a:lnTo>
                <a:lnTo>
                  <a:pt x="22605" y="253"/>
                </a:lnTo>
                <a:lnTo>
                  <a:pt x="22293" y="195"/>
                </a:lnTo>
                <a:lnTo>
                  <a:pt x="21962" y="117"/>
                </a:lnTo>
                <a:lnTo>
                  <a:pt x="21632" y="78"/>
                </a:lnTo>
                <a:lnTo>
                  <a:pt x="21301" y="39"/>
                </a:lnTo>
                <a:lnTo>
                  <a:pt x="20970" y="20"/>
                </a:lnTo>
                <a:lnTo>
                  <a:pt x="20619" y="0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8" name="Google Shape;1788;p8"/>
          <p:cNvGrpSpPr/>
          <p:nvPr/>
        </p:nvGrpSpPr>
        <p:grpSpPr>
          <a:xfrm flipH="1">
            <a:off x="6575676" y="621052"/>
            <a:ext cx="587023" cy="253827"/>
            <a:chOff x="4466075" y="2488725"/>
            <a:chExt cx="2265625" cy="979650"/>
          </a:xfrm>
        </p:grpSpPr>
        <p:sp>
          <p:nvSpPr>
            <p:cNvPr id="1789" name="Google Shape;1789;p8"/>
            <p:cNvSpPr/>
            <p:nvPr/>
          </p:nvSpPr>
          <p:spPr>
            <a:xfrm>
              <a:off x="4466075" y="2488725"/>
              <a:ext cx="2265625" cy="979650"/>
            </a:xfrm>
            <a:custGeom>
              <a:avLst/>
              <a:gdLst/>
              <a:ahLst/>
              <a:cxnLst/>
              <a:rect l="l" t="t" r="r" b="b"/>
              <a:pathLst>
                <a:path w="90625" h="39186" extrusionOk="0">
                  <a:moveTo>
                    <a:pt x="45575" y="1"/>
                  </a:moveTo>
                  <a:lnTo>
                    <a:pt x="44551" y="26"/>
                  </a:lnTo>
                  <a:lnTo>
                    <a:pt x="43553" y="100"/>
                  </a:lnTo>
                  <a:lnTo>
                    <a:pt x="42555" y="225"/>
                  </a:lnTo>
                  <a:lnTo>
                    <a:pt x="41581" y="400"/>
                  </a:lnTo>
                  <a:lnTo>
                    <a:pt x="40608" y="600"/>
                  </a:lnTo>
                  <a:lnTo>
                    <a:pt x="39684" y="849"/>
                  </a:lnTo>
                  <a:lnTo>
                    <a:pt x="38761" y="1149"/>
                  </a:lnTo>
                  <a:lnTo>
                    <a:pt x="37862" y="1498"/>
                  </a:lnTo>
                  <a:lnTo>
                    <a:pt x="36964" y="1873"/>
                  </a:lnTo>
                  <a:lnTo>
                    <a:pt x="36115" y="2272"/>
                  </a:lnTo>
                  <a:lnTo>
                    <a:pt x="35267" y="2746"/>
                  </a:lnTo>
                  <a:lnTo>
                    <a:pt x="34443" y="3220"/>
                  </a:lnTo>
                  <a:lnTo>
                    <a:pt x="33669" y="3744"/>
                  </a:lnTo>
                  <a:lnTo>
                    <a:pt x="32896" y="4318"/>
                  </a:lnTo>
                  <a:lnTo>
                    <a:pt x="32147" y="4917"/>
                  </a:lnTo>
                  <a:lnTo>
                    <a:pt x="31448" y="5541"/>
                  </a:lnTo>
                  <a:lnTo>
                    <a:pt x="30774" y="6190"/>
                  </a:lnTo>
                  <a:lnTo>
                    <a:pt x="30125" y="6889"/>
                  </a:lnTo>
                  <a:lnTo>
                    <a:pt x="29501" y="7613"/>
                  </a:lnTo>
                  <a:lnTo>
                    <a:pt x="28902" y="8337"/>
                  </a:lnTo>
                  <a:lnTo>
                    <a:pt x="28353" y="9110"/>
                  </a:lnTo>
                  <a:lnTo>
                    <a:pt x="27829" y="9909"/>
                  </a:lnTo>
                  <a:lnTo>
                    <a:pt x="27355" y="10733"/>
                  </a:lnTo>
                  <a:lnTo>
                    <a:pt x="26906" y="11581"/>
                  </a:lnTo>
                  <a:lnTo>
                    <a:pt x="26506" y="12455"/>
                  </a:lnTo>
                  <a:lnTo>
                    <a:pt x="26132" y="13353"/>
                  </a:lnTo>
                  <a:lnTo>
                    <a:pt x="25808" y="14252"/>
                  </a:lnTo>
                  <a:lnTo>
                    <a:pt x="25533" y="15175"/>
                  </a:lnTo>
                  <a:lnTo>
                    <a:pt x="25283" y="16124"/>
                  </a:lnTo>
                  <a:lnTo>
                    <a:pt x="25084" y="17097"/>
                  </a:lnTo>
                  <a:lnTo>
                    <a:pt x="24934" y="18070"/>
                  </a:lnTo>
                  <a:lnTo>
                    <a:pt x="24834" y="19069"/>
                  </a:lnTo>
                  <a:lnTo>
                    <a:pt x="24460" y="18819"/>
                  </a:lnTo>
                  <a:lnTo>
                    <a:pt x="24060" y="18570"/>
                  </a:lnTo>
                  <a:lnTo>
                    <a:pt x="23661" y="18345"/>
                  </a:lnTo>
                  <a:lnTo>
                    <a:pt x="23262" y="18145"/>
                  </a:lnTo>
                  <a:lnTo>
                    <a:pt x="22837" y="17946"/>
                  </a:lnTo>
                  <a:lnTo>
                    <a:pt x="22413" y="17771"/>
                  </a:lnTo>
                  <a:lnTo>
                    <a:pt x="21989" y="17596"/>
                  </a:lnTo>
                  <a:lnTo>
                    <a:pt x="21540" y="17447"/>
                  </a:lnTo>
                  <a:lnTo>
                    <a:pt x="21090" y="17322"/>
                  </a:lnTo>
                  <a:lnTo>
                    <a:pt x="20641" y="17197"/>
                  </a:lnTo>
                  <a:lnTo>
                    <a:pt x="20192" y="17097"/>
                  </a:lnTo>
                  <a:lnTo>
                    <a:pt x="19718" y="17022"/>
                  </a:lnTo>
                  <a:lnTo>
                    <a:pt x="19244" y="16947"/>
                  </a:lnTo>
                  <a:lnTo>
                    <a:pt x="18769" y="16897"/>
                  </a:lnTo>
                  <a:lnTo>
                    <a:pt x="18295" y="16872"/>
                  </a:lnTo>
                  <a:lnTo>
                    <a:pt x="17796" y="16872"/>
                  </a:lnTo>
                  <a:lnTo>
                    <a:pt x="17147" y="16897"/>
                  </a:lnTo>
                  <a:lnTo>
                    <a:pt x="16523" y="16922"/>
                  </a:lnTo>
                  <a:lnTo>
                    <a:pt x="15899" y="17022"/>
                  </a:lnTo>
                  <a:lnTo>
                    <a:pt x="15300" y="17122"/>
                  </a:lnTo>
                  <a:lnTo>
                    <a:pt x="14701" y="17272"/>
                  </a:lnTo>
                  <a:lnTo>
                    <a:pt x="14102" y="17422"/>
                  </a:lnTo>
                  <a:lnTo>
                    <a:pt x="13528" y="17621"/>
                  </a:lnTo>
                  <a:lnTo>
                    <a:pt x="12979" y="17846"/>
                  </a:lnTo>
                  <a:lnTo>
                    <a:pt x="12430" y="18095"/>
                  </a:lnTo>
                  <a:lnTo>
                    <a:pt x="11881" y="18370"/>
                  </a:lnTo>
                  <a:lnTo>
                    <a:pt x="11382" y="18669"/>
                  </a:lnTo>
                  <a:lnTo>
                    <a:pt x="10858" y="18994"/>
                  </a:lnTo>
                  <a:lnTo>
                    <a:pt x="10383" y="19343"/>
                  </a:lnTo>
                  <a:lnTo>
                    <a:pt x="9909" y="19693"/>
                  </a:lnTo>
                  <a:lnTo>
                    <a:pt x="9460" y="20092"/>
                  </a:lnTo>
                  <a:lnTo>
                    <a:pt x="9036" y="20491"/>
                  </a:lnTo>
                  <a:lnTo>
                    <a:pt x="8611" y="20941"/>
                  </a:lnTo>
                  <a:lnTo>
                    <a:pt x="8237" y="21390"/>
                  </a:lnTo>
                  <a:lnTo>
                    <a:pt x="7863" y="21839"/>
                  </a:lnTo>
                  <a:lnTo>
                    <a:pt x="7513" y="22338"/>
                  </a:lnTo>
                  <a:lnTo>
                    <a:pt x="7189" y="22837"/>
                  </a:lnTo>
                  <a:lnTo>
                    <a:pt x="6889" y="23362"/>
                  </a:lnTo>
                  <a:lnTo>
                    <a:pt x="6615" y="23886"/>
                  </a:lnTo>
                  <a:lnTo>
                    <a:pt x="6365" y="24435"/>
                  </a:lnTo>
                  <a:lnTo>
                    <a:pt x="6165" y="25009"/>
                  </a:lnTo>
                  <a:lnTo>
                    <a:pt x="5966" y="25583"/>
                  </a:lnTo>
                  <a:lnTo>
                    <a:pt x="5791" y="26157"/>
                  </a:lnTo>
                  <a:lnTo>
                    <a:pt x="5666" y="26756"/>
                  </a:lnTo>
                  <a:lnTo>
                    <a:pt x="5541" y="27380"/>
                  </a:lnTo>
                  <a:lnTo>
                    <a:pt x="5467" y="28004"/>
                  </a:lnTo>
                  <a:lnTo>
                    <a:pt x="5417" y="28628"/>
                  </a:lnTo>
                  <a:lnTo>
                    <a:pt x="5392" y="29277"/>
                  </a:lnTo>
                  <a:lnTo>
                    <a:pt x="5417" y="29726"/>
                  </a:lnTo>
                  <a:lnTo>
                    <a:pt x="5442" y="30175"/>
                  </a:lnTo>
                  <a:lnTo>
                    <a:pt x="5467" y="30649"/>
                  </a:lnTo>
                  <a:lnTo>
                    <a:pt x="5541" y="31099"/>
                  </a:lnTo>
                  <a:lnTo>
                    <a:pt x="5616" y="31523"/>
                  </a:lnTo>
                  <a:lnTo>
                    <a:pt x="5691" y="31972"/>
                  </a:lnTo>
                  <a:lnTo>
                    <a:pt x="5816" y="32397"/>
                  </a:lnTo>
                  <a:lnTo>
                    <a:pt x="5916" y="32821"/>
                  </a:lnTo>
                  <a:lnTo>
                    <a:pt x="6066" y="33245"/>
                  </a:lnTo>
                  <a:lnTo>
                    <a:pt x="6215" y="33669"/>
                  </a:lnTo>
                  <a:lnTo>
                    <a:pt x="6365" y="34069"/>
                  </a:lnTo>
                  <a:lnTo>
                    <a:pt x="6540" y="34468"/>
                  </a:lnTo>
                  <a:lnTo>
                    <a:pt x="6739" y="34842"/>
                  </a:lnTo>
                  <a:lnTo>
                    <a:pt x="6939" y="35242"/>
                  </a:lnTo>
                  <a:lnTo>
                    <a:pt x="7164" y="35616"/>
                  </a:lnTo>
                  <a:lnTo>
                    <a:pt x="7388" y="35991"/>
                  </a:lnTo>
                  <a:lnTo>
                    <a:pt x="6789" y="36090"/>
                  </a:lnTo>
                  <a:lnTo>
                    <a:pt x="6215" y="36190"/>
                  </a:lnTo>
                  <a:lnTo>
                    <a:pt x="5666" y="36340"/>
                  </a:lnTo>
                  <a:lnTo>
                    <a:pt x="5117" y="36465"/>
                  </a:lnTo>
                  <a:lnTo>
                    <a:pt x="4593" y="36639"/>
                  </a:lnTo>
                  <a:lnTo>
                    <a:pt x="4069" y="36814"/>
                  </a:lnTo>
                  <a:lnTo>
                    <a:pt x="3570" y="36989"/>
                  </a:lnTo>
                  <a:lnTo>
                    <a:pt x="3095" y="37189"/>
                  </a:lnTo>
                  <a:lnTo>
                    <a:pt x="2621" y="37413"/>
                  </a:lnTo>
                  <a:lnTo>
                    <a:pt x="2172" y="37613"/>
                  </a:lnTo>
                  <a:lnTo>
                    <a:pt x="1773" y="37862"/>
                  </a:lnTo>
                  <a:lnTo>
                    <a:pt x="1373" y="38112"/>
                  </a:lnTo>
                  <a:lnTo>
                    <a:pt x="974" y="38362"/>
                  </a:lnTo>
                  <a:lnTo>
                    <a:pt x="625" y="38611"/>
                  </a:lnTo>
                  <a:lnTo>
                    <a:pt x="300" y="38886"/>
                  </a:lnTo>
                  <a:lnTo>
                    <a:pt x="1" y="39185"/>
                  </a:lnTo>
                  <a:lnTo>
                    <a:pt x="90624" y="39185"/>
                  </a:lnTo>
                  <a:lnTo>
                    <a:pt x="90400" y="38961"/>
                  </a:lnTo>
                  <a:lnTo>
                    <a:pt x="90150" y="38736"/>
                  </a:lnTo>
                  <a:lnTo>
                    <a:pt x="89875" y="38511"/>
                  </a:lnTo>
                  <a:lnTo>
                    <a:pt x="89576" y="38287"/>
                  </a:lnTo>
                  <a:lnTo>
                    <a:pt x="88927" y="37887"/>
                  </a:lnTo>
                  <a:lnTo>
                    <a:pt x="88203" y="37488"/>
                  </a:lnTo>
                  <a:lnTo>
                    <a:pt x="87405" y="37114"/>
                  </a:lnTo>
                  <a:lnTo>
                    <a:pt x="86556" y="36764"/>
                  </a:lnTo>
                  <a:lnTo>
                    <a:pt x="85608" y="36415"/>
                  </a:lnTo>
                  <a:lnTo>
                    <a:pt x="84634" y="36115"/>
                  </a:lnTo>
                  <a:lnTo>
                    <a:pt x="84709" y="35292"/>
                  </a:lnTo>
                  <a:lnTo>
                    <a:pt x="84734" y="34468"/>
                  </a:lnTo>
                  <a:lnTo>
                    <a:pt x="84709" y="33744"/>
                  </a:lnTo>
                  <a:lnTo>
                    <a:pt x="84659" y="33020"/>
                  </a:lnTo>
                  <a:lnTo>
                    <a:pt x="84559" y="32322"/>
                  </a:lnTo>
                  <a:lnTo>
                    <a:pt x="84435" y="31623"/>
                  </a:lnTo>
                  <a:lnTo>
                    <a:pt x="84285" y="30949"/>
                  </a:lnTo>
                  <a:lnTo>
                    <a:pt x="84085" y="30275"/>
                  </a:lnTo>
                  <a:lnTo>
                    <a:pt x="83885" y="29601"/>
                  </a:lnTo>
                  <a:lnTo>
                    <a:pt x="83611" y="28977"/>
                  </a:lnTo>
                  <a:lnTo>
                    <a:pt x="83336" y="28353"/>
                  </a:lnTo>
                  <a:lnTo>
                    <a:pt x="83037" y="27729"/>
                  </a:lnTo>
                  <a:lnTo>
                    <a:pt x="82687" y="27155"/>
                  </a:lnTo>
                  <a:lnTo>
                    <a:pt x="82313" y="26581"/>
                  </a:lnTo>
                  <a:lnTo>
                    <a:pt x="81914" y="26007"/>
                  </a:lnTo>
                  <a:lnTo>
                    <a:pt x="81514" y="25483"/>
                  </a:lnTo>
                  <a:lnTo>
                    <a:pt x="81065" y="24959"/>
                  </a:lnTo>
                  <a:lnTo>
                    <a:pt x="80591" y="24485"/>
                  </a:lnTo>
                  <a:lnTo>
                    <a:pt x="80092" y="24011"/>
                  </a:lnTo>
                  <a:lnTo>
                    <a:pt x="79593" y="23561"/>
                  </a:lnTo>
                  <a:lnTo>
                    <a:pt x="79044" y="23137"/>
                  </a:lnTo>
                  <a:lnTo>
                    <a:pt x="78494" y="22763"/>
                  </a:lnTo>
                  <a:lnTo>
                    <a:pt x="77920" y="22388"/>
                  </a:lnTo>
                  <a:lnTo>
                    <a:pt x="77346" y="22039"/>
                  </a:lnTo>
                  <a:lnTo>
                    <a:pt x="76722" y="21739"/>
                  </a:lnTo>
                  <a:lnTo>
                    <a:pt x="76098" y="21440"/>
                  </a:lnTo>
                  <a:lnTo>
                    <a:pt x="75450" y="21190"/>
                  </a:lnTo>
                  <a:lnTo>
                    <a:pt x="74801" y="20966"/>
                  </a:lnTo>
                  <a:lnTo>
                    <a:pt x="74127" y="20791"/>
                  </a:lnTo>
                  <a:lnTo>
                    <a:pt x="73453" y="20616"/>
                  </a:lnTo>
                  <a:lnTo>
                    <a:pt x="72754" y="20491"/>
                  </a:lnTo>
                  <a:lnTo>
                    <a:pt x="72055" y="20417"/>
                  </a:lnTo>
                  <a:lnTo>
                    <a:pt x="71331" y="20367"/>
                  </a:lnTo>
                  <a:lnTo>
                    <a:pt x="70608" y="20342"/>
                  </a:lnTo>
                  <a:lnTo>
                    <a:pt x="70059" y="20342"/>
                  </a:lnTo>
                  <a:lnTo>
                    <a:pt x="69510" y="20392"/>
                  </a:lnTo>
                  <a:lnTo>
                    <a:pt x="68960" y="20441"/>
                  </a:lnTo>
                  <a:lnTo>
                    <a:pt x="68436" y="20516"/>
                  </a:lnTo>
                  <a:lnTo>
                    <a:pt x="67912" y="20591"/>
                  </a:lnTo>
                  <a:lnTo>
                    <a:pt x="67388" y="20716"/>
                  </a:lnTo>
                  <a:lnTo>
                    <a:pt x="66889" y="20841"/>
                  </a:lnTo>
                  <a:lnTo>
                    <a:pt x="66390" y="20991"/>
                  </a:lnTo>
                  <a:lnTo>
                    <a:pt x="66390" y="20841"/>
                  </a:lnTo>
                  <a:lnTo>
                    <a:pt x="66365" y="19768"/>
                  </a:lnTo>
                  <a:lnTo>
                    <a:pt x="66290" y="18694"/>
                  </a:lnTo>
                  <a:lnTo>
                    <a:pt x="66140" y="17671"/>
                  </a:lnTo>
                  <a:lnTo>
                    <a:pt x="65965" y="16648"/>
                  </a:lnTo>
                  <a:lnTo>
                    <a:pt x="65741" y="15625"/>
                  </a:lnTo>
                  <a:lnTo>
                    <a:pt x="65441" y="14651"/>
                  </a:lnTo>
                  <a:lnTo>
                    <a:pt x="65117" y="13678"/>
                  </a:lnTo>
                  <a:lnTo>
                    <a:pt x="64742" y="12729"/>
                  </a:lnTo>
                  <a:lnTo>
                    <a:pt x="64343" y="11806"/>
                  </a:lnTo>
                  <a:lnTo>
                    <a:pt x="63869" y="10907"/>
                  </a:lnTo>
                  <a:lnTo>
                    <a:pt x="63370" y="10034"/>
                  </a:lnTo>
                  <a:lnTo>
                    <a:pt x="62821" y="9185"/>
                  </a:lnTo>
                  <a:lnTo>
                    <a:pt x="62247" y="8387"/>
                  </a:lnTo>
                  <a:lnTo>
                    <a:pt x="61623" y="7588"/>
                  </a:lnTo>
                  <a:lnTo>
                    <a:pt x="60974" y="6839"/>
                  </a:lnTo>
                  <a:lnTo>
                    <a:pt x="60275" y="6115"/>
                  </a:lnTo>
                  <a:lnTo>
                    <a:pt x="59576" y="5417"/>
                  </a:lnTo>
                  <a:lnTo>
                    <a:pt x="58802" y="4768"/>
                  </a:lnTo>
                  <a:lnTo>
                    <a:pt x="58029" y="4144"/>
                  </a:lnTo>
                  <a:lnTo>
                    <a:pt x="57205" y="3570"/>
                  </a:lnTo>
                  <a:lnTo>
                    <a:pt x="56356" y="3021"/>
                  </a:lnTo>
                  <a:lnTo>
                    <a:pt x="55483" y="2521"/>
                  </a:lnTo>
                  <a:lnTo>
                    <a:pt x="54584" y="2072"/>
                  </a:lnTo>
                  <a:lnTo>
                    <a:pt x="53661" y="1648"/>
                  </a:lnTo>
                  <a:lnTo>
                    <a:pt x="52713" y="1274"/>
                  </a:lnTo>
                  <a:lnTo>
                    <a:pt x="51764" y="949"/>
                  </a:lnTo>
                  <a:lnTo>
                    <a:pt x="50766" y="675"/>
                  </a:lnTo>
                  <a:lnTo>
                    <a:pt x="49767" y="425"/>
                  </a:lnTo>
                  <a:lnTo>
                    <a:pt x="48744" y="250"/>
                  </a:lnTo>
                  <a:lnTo>
                    <a:pt x="47696" y="125"/>
                  </a:lnTo>
                  <a:lnTo>
                    <a:pt x="46623" y="51"/>
                  </a:lnTo>
                  <a:lnTo>
                    <a:pt x="45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4466075" y="2987900"/>
              <a:ext cx="2265625" cy="480475"/>
            </a:xfrm>
            <a:custGeom>
              <a:avLst/>
              <a:gdLst/>
              <a:ahLst/>
              <a:cxnLst/>
              <a:rect l="l" t="t" r="r" b="b"/>
              <a:pathLst>
                <a:path w="90625" h="19219" extrusionOk="0">
                  <a:moveTo>
                    <a:pt x="9635" y="0"/>
                  </a:moveTo>
                  <a:lnTo>
                    <a:pt x="9160" y="425"/>
                  </a:lnTo>
                  <a:lnTo>
                    <a:pt x="8711" y="899"/>
                  </a:lnTo>
                  <a:lnTo>
                    <a:pt x="8287" y="1373"/>
                  </a:lnTo>
                  <a:lnTo>
                    <a:pt x="7887" y="1872"/>
                  </a:lnTo>
                  <a:lnTo>
                    <a:pt x="7513" y="2396"/>
                  </a:lnTo>
                  <a:lnTo>
                    <a:pt x="7164" y="2945"/>
                  </a:lnTo>
                  <a:lnTo>
                    <a:pt x="6839" y="3519"/>
                  </a:lnTo>
                  <a:lnTo>
                    <a:pt x="6540" y="4093"/>
                  </a:lnTo>
                  <a:lnTo>
                    <a:pt x="6290" y="4692"/>
                  </a:lnTo>
                  <a:lnTo>
                    <a:pt x="6066" y="5316"/>
                  </a:lnTo>
                  <a:lnTo>
                    <a:pt x="5866" y="5940"/>
                  </a:lnTo>
                  <a:lnTo>
                    <a:pt x="5691" y="6589"/>
                  </a:lnTo>
                  <a:lnTo>
                    <a:pt x="5566" y="7263"/>
                  </a:lnTo>
                  <a:lnTo>
                    <a:pt x="5467" y="7937"/>
                  </a:lnTo>
                  <a:lnTo>
                    <a:pt x="5417" y="8611"/>
                  </a:lnTo>
                  <a:lnTo>
                    <a:pt x="5392" y="9310"/>
                  </a:lnTo>
                  <a:lnTo>
                    <a:pt x="5417" y="9759"/>
                  </a:lnTo>
                  <a:lnTo>
                    <a:pt x="5442" y="10208"/>
                  </a:lnTo>
                  <a:lnTo>
                    <a:pt x="5467" y="10682"/>
                  </a:lnTo>
                  <a:lnTo>
                    <a:pt x="5541" y="11132"/>
                  </a:lnTo>
                  <a:lnTo>
                    <a:pt x="5616" y="11556"/>
                  </a:lnTo>
                  <a:lnTo>
                    <a:pt x="5691" y="12005"/>
                  </a:lnTo>
                  <a:lnTo>
                    <a:pt x="5816" y="12430"/>
                  </a:lnTo>
                  <a:lnTo>
                    <a:pt x="5916" y="12854"/>
                  </a:lnTo>
                  <a:lnTo>
                    <a:pt x="6066" y="13278"/>
                  </a:lnTo>
                  <a:lnTo>
                    <a:pt x="6215" y="13702"/>
                  </a:lnTo>
                  <a:lnTo>
                    <a:pt x="6365" y="14102"/>
                  </a:lnTo>
                  <a:lnTo>
                    <a:pt x="6540" y="14501"/>
                  </a:lnTo>
                  <a:lnTo>
                    <a:pt x="6739" y="14875"/>
                  </a:lnTo>
                  <a:lnTo>
                    <a:pt x="6939" y="15275"/>
                  </a:lnTo>
                  <a:lnTo>
                    <a:pt x="7164" y="15649"/>
                  </a:lnTo>
                  <a:lnTo>
                    <a:pt x="7388" y="16024"/>
                  </a:lnTo>
                  <a:lnTo>
                    <a:pt x="6789" y="16123"/>
                  </a:lnTo>
                  <a:lnTo>
                    <a:pt x="6215" y="16223"/>
                  </a:lnTo>
                  <a:lnTo>
                    <a:pt x="5666" y="16373"/>
                  </a:lnTo>
                  <a:lnTo>
                    <a:pt x="5117" y="16498"/>
                  </a:lnTo>
                  <a:lnTo>
                    <a:pt x="4593" y="16672"/>
                  </a:lnTo>
                  <a:lnTo>
                    <a:pt x="4069" y="16847"/>
                  </a:lnTo>
                  <a:lnTo>
                    <a:pt x="3570" y="17022"/>
                  </a:lnTo>
                  <a:lnTo>
                    <a:pt x="3095" y="17222"/>
                  </a:lnTo>
                  <a:lnTo>
                    <a:pt x="2621" y="17446"/>
                  </a:lnTo>
                  <a:lnTo>
                    <a:pt x="2172" y="17646"/>
                  </a:lnTo>
                  <a:lnTo>
                    <a:pt x="1773" y="17895"/>
                  </a:lnTo>
                  <a:lnTo>
                    <a:pt x="1373" y="18145"/>
                  </a:lnTo>
                  <a:lnTo>
                    <a:pt x="974" y="18395"/>
                  </a:lnTo>
                  <a:lnTo>
                    <a:pt x="625" y="18644"/>
                  </a:lnTo>
                  <a:lnTo>
                    <a:pt x="300" y="18919"/>
                  </a:lnTo>
                  <a:lnTo>
                    <a:pt x="1" y="19218"/>
                  </a:lnTo>
                  <a:lnTo>
                    <a:pt x="90624" y="19218"/>
                  </a:lnTo>
                  <a:lnTo>
                    <a:pt x="90400" y="18994"/>
                  </a:lnTo>
                  <a:lnTo>
                    <a:pt x="90150" y="18769"/>
                  </a:lnTo>
                  <a:lnTo>
                    <a:pt x="89875" y="18544"/>
                  </a:lnTo>
                  <a:lnTo>
                    <a:pt x="89576" y="18320"/>
                  </a:lnTo>
                  <a:lnTo>
                    <a:pt x="88927" y="17920"/>
                  </a:lnTo>
                  <a:lnTo>
                    <a:pt x="88203" y="17521"/>
                  </a:lnTo>
                  <a:lnTo>
                    <a:pt x="87405" y="17147"/>
                  </a:lnTo>
                  <a:lnTo>
                    <a:pt x="86556" y="16797"/>
                  </a:lnTo>
                  <a:lnTo>
                    <a:pt x="85608" y="16448"/>
                  </a:lnTo>
                  <a:lnTo>
                    <a:pt x="84634" y="16148"/>
                  </a:lnTo>
                  <a:lnTo>
                    <a:pt x="84709" y="15325"/>
                  </a:lnTo>
                  <a:lnTo>
                    <a:pt x="84734" y="14501"/>
                  </a:lnTo>
                  <a:lnTo>
                    <a:pt x="84709" y="13752"/>
                  </a:lnTo>
                  <a:lnTo>
                    <a:pt x="84659" y="13029"/>
                  </a:lnTo>
                  <a:lnTo>
                    <a:pt x="84559" y="12305"/>
                  </a:lnTo>
                  <a:lnTo>
                    <a:pt x="84435" y="11606"/>
                  </a:lnTo>
                  <a:lnTo>
                    <a:pt x="84260" y="10907"/>
                  </a:lnTo>
                  <a:lnTo>
                    <a:pt x="84085" y="10233"/>
                  </a:lnTo>
                  <a:lnTo>
                    <a:pt x="83836" y="9559"/>
                  </a:lnTo>
                  <a:lnTo>
                    <a:pt x="83586" y="8910"/>
                  </a:lnTo>
                  <a:lnTo>
                    <a:pt x="83286" y="8286"/>
                  </a:lnTo>
                  <a:lnTo>
                    <a:pt x="82962" y="7662"/>
                  </a:lnTo>
                  <a:lnTo>
                    <a:pt x="82613" y="7063"/>
                  </a:lnTo>
                  <a:lnTo>
                    <a:pt x="82238" y="6489"/>
                  </a:lnTo>
                  <a:lnTo>
                    <a:pt x="81839" y="5940"/>
                  </a:lnTo>
                  <a:lnTo>
                    <a:pt x="81390" y="5391"/>
                  </a:lnTo>
                  <a:lnTo>
                    <a:pt x="80940" y="4867"/>
                  </a:lnTo>
                  <a:lnTo>
                    <a:pt x="80466" y="4393"/>
                  </a:lnTo>
                  <a:lnTo>
                    <a:pt x="80416" y="4967"/>
                  </a:lnTo>
                  <a:lnTo>
                    <a:pt x="80366" y="5516"/>
                  </a:lnTo>
                  <a:lnTo>
                    <a:pt x="80291" y="6090"/>
                  </a:lnTo>
                  <a:lnTo>
                    <a:pt x="80167" y="6639"/>
                  </a:lnTo>
                  <a:lnTo>
                    <a:pt x="80017" y="7188"/>
                  </a:lnTo>
                  <a:lnTo>
                    <a:pt x="79867" y="7712"/>
                  </a:lnTo>
                  <a:lnTo>
                    <a:pt x="79692" y="8237"/>
                  </a:lnTo>
                  <a:lnTo>
                    <a:pt x="79468" y="8736"/>
                  </a:lnTo>
                  <a:lnTo>
                    <a:pt x="79243" y="9235"/>
                  </a:lnTo>
                  <a:lnTo>
                    <a:pt x="78994" y="9709"/>
                  </a:lnTo>
                  <a:lnTo>
                    <a:pt x="78719" y="10183"/>
                  </a:lnTo>
                  <a:lnTo>
                    <a:pt x="78420" y="10633"/>
                  </a:lnTo>
                  <a:lnTo>
                    <a:pt x="78095" y="11057"/>
                  </a:lnTo>
                  <a:lnTo>
                    <a:pt x="77771" y="11481"/>
                  </a:lnTo>
                  <a:lnTo>
                    <a:pt x="77396" y="11880"/>
                  </a:lnTo>
                  <a:lnTo>
                    <a:pt x="77022" y="12280"/>
                  </a:lnTo>
                  <a:lnTo>
                    <a:pt x="76648" y="12629"/>
                  </a:lnTo>
                  <a:lnTo>
                    <a:pt x="76248" y="12979"/>
                  </a:lnTo>
                  <a:lnTo>
                    <a:pt x="75824" y="13328"/>
                  </a:lnTo>
                  <a:lnTo>
                    <a:pt x="75375" y="13628"/>
                  </a:lnTo>
                  <a:lnTo>
                    <a:pt x="74925" y="13927"/>
                  </a:lnTo>
                  <a:lnTo>
                    <a:pt x="74451" y="14177"/>
                  </a:lnTo>
                  <a:lnTo>
                    <a:pt x="73977" y="14426"/>
                  </a:lnTo>
                  <a:lnTo>
                    <a:pt x="73478" y="14651"/>
                  </a:lnTo>
                  <a:lnTo>
                    <a:pt x="72979" y="14850"/>
                  </a:lnTo>
                  <a:lnTo>
                    <a:pt x="72480" y="15025"/>
                  </a:lnTo>
                  <a:lnTo>
                    <a:pt x="71930" y="15175"/>
                  </a:lnTo>
                  <a:lnTo>
                    <a:pt x="71406" y="15300"/>
                  </a:lnTo>
                  <a:lnTo>
                    <a:pt x="70857" y="15400"/>
                  </a:lnTo>
                  <a:lnTo>
                    <a:pt x="70308" y="15474"/>
                  </a:lnTo>
                  <a:lnTo>
                    <a:pt x="69734" y="15499"/>
                  </a:lnTo>
                  <a:lnTo>
                    <a:pt x="69185" y="15524"/>
                  </a:lnTo>
                  <a:lnTo>
                    <a:pt x="68361" y="15499"/>
                  </a:lnTo>
                  <a:lnTo>
                    <a:pt x="67588" y="15400"/>
                  </a:lnTo>
                  <a:lnTo>
                    <a:pt x="66814" y="15275"/>
                  </a:lnTo>
                  <a:lnTo>
                    <a:pt x="66065" y="15075"/>
                  </a:lnTo>
                  <a:lnTo>
                    <a:pt x="65341" y="14850"/>
                  </a:lnTo>
                  <a:lnTo>
                    <a:pt x="64643" y="14551"/>
                  </a:lnTo>
                  <a:lnTo>
                    <a:pt x="63944" y="14227"/>
                  </a:lnTo>
                  <a:lnTo>
                    <a:pt x="63295" y="13852"/>
                  </a:lnTo>
                  <a:lnTo>
                    <a:pt x="62671" y="13428"/>
                  </a:lnTo>
                  <a:lnTo>
                    <a:pt x="62072" y="12954"/>
                  </a:lnTo>
                  <a:lnTo>
                    <a:pt x="61498" y="12454"/>
                  </a:lnTo>
                  <a:lnTo>
                    <a:pt x="60974" y="11930"/>
                  </a:lnTo>
                  <a:lnTo>
                    <a:pt x="60475" y="11356"/>
                  </a:lnTo>
                  <a:lnTo>
                    <a:pt x="60025" y="10757"/>
                  </a:lnTo>
                  <a:lnTo>
                    <a:pt x="59601" y="10108"/>
                  </a:lnTo>
                  <a:lnTo>
                    <a:pt x="59227" y="9459"/>
                  </a:lnTo>
                  <a:lnTo>
                    <a:pt x="58628" y="9784"/>
                  </a:lnTo>
                  <a:lnTo>
                    <a:pt x="58029" y="10083"/>
                  </a:lnTo>
                  <a:lnTo>
                    <a:pt x="57405" y="10358"/>
                  </a:lnTo>
                  <a:lnTo>
                    <a:pt x="56781" y="10633"/>
                  </a:lnTo>
                  <a:lnTo>
                    <a:pt x="56157" y="10882"/>
                  </a:lnTo>
                  <a:lnTo>
                    <a:pt x="55483" y="11107"/>
                  </a:lnTo>
                  <a:lnTo>
                    <a:pt x="54834" y="11331"/>
                  </a:lnTo>
                  <a:lnTo>
                    <a:pt x="54160" y="11506"/>
                  </a:lnTo>
                  <a:lnTo>
                    <a:pt x="53461" y="11681"/>
                  </a:lnTo>
                  <a:lnTo>
                    <a:pt x="52762" y="11831"/>
                  </a:lnTo>
                  <a:lnTo>
                    <a:pt x="52064" y="11955"/>
                  </a:lnTo>
                  <a:lnTo>
                    <a:pt x="51340" y="12055"/>
                  </a:lnTo>
                  <a:lnTo>
                    <a:pt x="50616" y="12155"/>
                  </a:lnTo>
                  <a:lnTo>
                    <a:pt x="49892" y="12205"/>
                  </a:lnTo>
                  <a:lnTo>
                    <a:pt x="49144" y="12230"/>
                  </a:lnTo>
                  <a:lnTo>
                    <a:pt x="48395" y="12255"/>
                  </a:lnTo>
                  <a:lnTo>
                    <a:pt x="47771" y="12230"/>
                  </a:lnTo>
                  <a:lnTo>
                    <a:pt x="47147" y="12205"/>
                  </a:lnTo>
                  <a:lnTo>
                    <a:pt x="46523" y="12180"/>
                  </a:lnTo>
                  <a:lnTo>
                    <a:pt x="45899" y="12105"/>
                  </a:lnTo>
                  <a:lnTo>
                    <a:pt x="45300" y="12030"/>
                  </a:lnTo>
                  <a:lnTo>
                    <a:pt x="44676" y="11955"/>
                  </a:lnTo>
                  <a:lnTo>
                    <a:pt x="44077" y="11831"/>
                  </a:lnTo>
                  <a:lnTo>
                    <a:pt x="43503" y="11731"/>
                  </a:lnTo>
                  <a:lnTo>
                    <a:pt x="42904" y="11581"/>
                  </a:lnTo>
                  <a:lnTo>
                    <a:pt x="42330" y="11431"/>
                  </a:lnTo>
                  <a:lnTo>
                    <a:pt x="41781" y="11256"/>
                  </a:lnTo>
                  <a:lnTo>
                    <a:pt x="41207" y="11082"/>
                  </a:lnTo>
                  <a:lnTo>
                    <a:pt x="40658" y="10882"/>
                  </a:lnTo>
                  <a:lnTo>
                    <a:pt x="40109" y="10682"/>
                  </a:lnTo>
                  <a:lnTo>
                    <a:pt x="39585" y="10458"/>
                  </a:lnTo>
                  <a:lnTo>
                    <a:pt x="39060" y="10208"/>
                  </a:lnTo>
                  <a:lnTo>
                    <a:pt x="38486" y="10982"/>
                  </a:lnTo>
                  <a:lnTo>
                    <a:pt x="37887" y="11706"/>
                  </a:lnTo>
                  <a:lnTo>
                    <a:pt x="37213" y="12405"/>
                  </a:lnTo>
                  <a:lnTo>
                    <a:pt x="36515" y="13053"/>
                  </a:lnTo>
                  <a:lnTo>
                    <a:pt x="35791" y="13677"/>
                  </a:lnTo>
                  <a:lnTo>
                    <a:pt x="35017" y="14251"/>
                  </a:lnTo>
                  <a:lnTo>
                    <a:pt x="34218" y="14776"/>
                  </a:lnTo>
                  <a:lnTo>
                    <a:pt x="33395" y="15250"/>
                  </a:lnTo>
                  <a:lnTo>
                    <a:pt x="32521" y="15674"/>
                  </a:lnTo>
                  <a:lnTo>
                    <a:pt x="31623" y="16048"/>
                  </a:lnTo>
                  <a:lnTo>
                    <a:pt x="30724" y="16373"/>
                  </a:lnTo>
                  <a:lnTo>
                    <a:pt x="30250" y="16523"/>
                  </a:lnTo>
                  <a:lnTo>
                    <a:pt x="29776" y="16647"/>
                  </a:lnTo>
                  <a:lnTo>
                    <a:pt x="29302" y="16747"/>
                  </a:lnTo>
                  <a:lnTo>
                    <a:pt x="28803" y="16847"/>
                  </a:lnTo>
                  <a:lnTo>
                    <a:pt x="28303" y="16947"/>
                  </a:lnTo>
                  <a:lnTo>
                    <a:pt x="27829" y="17022"/>
                  </a:lnTo>
                  <a:lnTo>
                    <a:pt x="27330" y="17072"/>
                  </a:lnTo>
                  <a:lnTo>
                    <a:pt x="26806" y="17097"/>
                  </a:lnTo>
                  <a:lnTo>
                    <a:pt x="26307" y="17122"/>
                  </a:lnTo>
                  <a:lnTo>
                    <a:pt x="25783" y="17147"/>
                  </a:lnTo>
                  <a:lnTo>
                    <a:pt x="24959" y="17122"/>
                  </a:lnTo>
                  <a:lnTo>
                    <a:pt x="24135" y="17047"/>
                  </a:lnTo>
                  <a:lnTo>
                    <a:pt x="23337" y="16947"/>
                  </a:lnTo>
                  <a:lnTo>
                    <a:pt x="22538" y="16797"/>
                  </a:lnTo>
                  <a:lnTo>
                    <a:pt x="21739" y="16623"/>
                  </a:lnTo>
                  <a:lnTo>
                    <a:pt x="20966" y="16398"/>
                  </a:lnTo>
                  <a:lnTo>
                    <a:pt x="20217" y="16148"/>
                  </a:lnTo>
                  <a:lnTo>
                    <a:pt x="19493" y="15874"/>
                  </a:lnTo>
                  <a:lnTo>
                    <a:pt x="18769" y="15549"/>
                  </a:lnTo>
                  <a:lnTo>
                    <a:pt x="18070" y="15175"/>
                  </a:lnTo>
                  <a:lnTo>
                    <a:pt x="17397" y="14801"/>
                  </a:lnTo>
                  <a:lnTo>
                    <a:pt x="16748" y="14376"/>
                  </a:lnTo>
                  <a:lnTo>
                    <a:pt x="16099" y="13927"/>
                  </a:lnTo>
                  <a:lnTo>
                    <a:pt x="15500" y="13453"/>
                  </a:lnTo>
                  <a:lnTo>
                    <a:pt x="14901" y="12929"/>
                  </a:lnTo>
                  <a:lnTo>
                    <a:pt x="14352" y="12405"/>
                  </a:lnTo>
                  <a:lnTo>
                    <a:pt x="13803" y="11831"/>
                  </a:lnTo>
                  <a:lnTo>
                    <a:pt x="13303" y="11256"/>
                  </a:lnTo>
                  <a:lnTo>
                    <a:pt x="12804" y="10633"/>
                  </a:lnTo>
                  <a:lnTo>
                    <a:pt x="12355" y="10009"/>
                  </a:lnTo>
                  <a:lnTo>
                    <a:pt x="11956" y="9335"/>
                  </a:lnTo>
                  <a:lnTo>
                    <a:pt x="11556" y="8661"/>
                  </a:lnTo>
                  <a:lnTo>
                    <a:pt x="11207" y="7962"/>
                  </a:lnTo>
                  <a:lnTo>
                    <a:pt x="10882" y="7238"/>
                  </a:lnTo>
                  <a:lnTo>
                    <a:pt x="10583" y="6514"/>
                  </a:lnTo>
                  <a:lnTo>
                    <a:pt x="10333" y="5766"/>
                  </a:lnTo>
                  <a:lnTo>
                    <a:pt x="10109" y="4992"/>
                  </a:lnTo>
                  <a:lnTo>
                    <a:pt x="9934" y="4218"/>
                  </a:lnTo>
                  <a:lnTo>
                    <a:pt x="9784" y="3420"/>
                  </a:lnTo>
                  <a:lnTo>
                    <a:pt x="9684" y="2596"/>
                  </a:lnTo>
                  <a:lnTo>
                    <a:pt x="9610" y="1772"/>
                  </a:lnTo>
                  <a:lnTo>
                    <a:pt x="9610" y="949"/>
                  </a:lnTo>
                  <a:lnTo>
                    <a:pt x="9610" y="474"/>
                  </a:lnTo>
                  <a:lnTo>
                    <a:pt x="963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8"/>
          <p:cNvGrpSpPr/>
          <p:nvPr/>
        </p:nvGrpSpPr>
        <p:grpSpPr>
          <a:xfrm flipH="1">
            <a:off x="7255059" y="721051"/>
            <a:ext cx="1417982" cy="253869"/>
            <a:chOff x="4978150" y="-1969200"/>
            <a:chExt cx="2767875" cy="495450"/>
          </a:xfrm>
        </p:grpSpPr>
        <p:sp>
          <p:nvSpPr>
            <p:cNvPr id="1792" name="Google Shape;1792;p8"/>
            <p:cNvSpPr/>
            <p:nvPr/>
          </p:nvSpPr>
          <p:spPr>
            <a:xfrm>
              <a:off x="4978150" y="-1969200"/>
              <a:ext cx="2767875" cy="495450"/>
            </a:xfrm>
            <a:custGeom>
              <a:avLst/>
              <a:gdLst/>
              <a:ahLst/>
              <a:cxnLst/>
              <a:rect l="l" t="t" r="r" b="b"/>
              <a:pathLst>
                <a:path w="110715" h="19818" extrusionOk="0">
                  <a:moveTo>
                    <a:pt x="42379" y="0"/>
                  </a:moveTo>
                  <a:lnTo>
                    <a:pt x="41755" y="50"/>
                  </a:lnTo>
                  <a:lnTo>
                    <a:pt x="41131" y="100"/>
                  </a:lnTo>
                  <a:lnTo>
                    <a:pt x="40507" y="175"/>
                  </a:lnTo>
                  <a:lnTo>
                    <a:pt x="39908" y="275"/>
                  </a:lnTo>
                  <a:lnTo>
                    <a:pt x="39309" y="400"/>
                  </a:lnTo>
                  <a:lnTo>
                    <a:pt x="38710" y="549"/>
                  </a:lnTo>
                  <a:lnTo>
                    <a:pt x="38111" y="724"/>
                  </a:lnTo>
                  <a:lnTo>
                    <a:pt x="37537" y="899"/>
                  </a:lnTo>
                  <a:lnTo>
                    <a:pt x="36963" y="1099"/>
                  </a:lnTo>
                  <a:lnTo>
                    <a:pt x="36414" y="1323"/>
                  </a:lnTo>
                  <a:lnTo>
                    <a:pt x="35865" y="1573"/>
                  </a:lnTo>
                  <a:lnTo>
                    <a:pt x="35316" y="1822"/>
                  </a:lnTo>
                  <a:lnTo>
                    <a:pt x="34792" y="2097"/>
                  </a:lnTo>
                  <a:lnTo>
                    <a:pt x="34293" y="2396"/>
                  </a:lnTo>
                  <a:lnTo>
                    <a:pt x="33769" y="2721"/>
                  </a:lnTo>
                  <a:lnTo>
                    <a:pt x="33294" y="3045"/>
                  </a:lnTo>
                  <a:lnTo>
                    <a:pt x="32795" y="3395"/>
                  </a:lnTo>
                  <a:lnTo>
                    <a:pt x="32346" y="3769"/>
                  </a:lnTo>
                  <a:lnTo>
                    <a:pt x="31872" y="4143"/>
                  </a:lnTo>
                  <a:lnTo>
                    <a:pt x="31447" y="4543"/>
                  </a:lnTo>
                  <a:lnTo>
                    <a:pt x="30998" y="4942"/>
                  </a:lnTo>
                  <a:lnTo>
                    <a:pt x="30599" y="5366"/>
                  </a:lnTo>
                  <a:lnTo>
                    <a:pt x="30200" y="5816"/>
                  </a:lnTo>
                  <a:lnTo>
                    <a:pt x="29825" y="6265"/>
                  </a:lnTo>
                  <a:lnTo>
                    <a:pt x="29451" y="6739"/>
                  </a:lnTo>
                  <a:lnTo>
                    <a:pt x="29101" y="7213"/>
                  </a:lnTo>
                  <a:lnTo>
                    <a:pt x="28752" y="7713"/>
                  </a:lnTo>
                  <a:lnTo>
                    <a:pt x="28428" y="8212"/>
                  </a:lnTo>
                  <a:lnTo>
                    <a:pt x="28128" y="8711"/>
                  </a:lnTo>
                  <a:lnTo>
                    <a:pt x="27853" y="9235"/>
                  </a:lnTo>
                  <a:lnTo>
                    <a:pt x="27579" y="9784"/>
                  </a:lnTo>
                  <a:lnTo>
                    <a:pt x="27304" y="9510"/>
                  </a:lnTo>
                  <a:lnTo>
                    <a:pt x="27030" y="9260"/>
                  </a:lnTo>
                  <a:lnTo>
                    <a:pt x="26730" y="9035"/>
                  </a:lnTo>
                  <a:lnTo>
                    <a:pt x="26406" y="8811"/>
                  </a:lnTo>
                  <a:lnTo>
                    <a:pt x="26081" y="8586"/>
                  </a:lnTo>
                  <a:lnTo>
                    <a:pt x="25757" y="8411"/>
                  </a:lnTo>
                  <a:lnTo>
                    <a:pt x="25408" y="8212"/>
                  </a:lnTo>
                  <a:lnTo>
                    <a:pt x="25058" y="8062"/>
                  </a:lnTo>
                  <a:lnTo>
                    <a:pt x="24684" y="7912"/>
                  </a:lnTo>
                  <a:lnTo>
                    <a:pt x="24334" y="7787"/>
                  </a:lnTo>
                  <a:lnTo>
                    <a:pt x="23935" y="7688"/>
                  </a:lnTo>
                  <a:lnTo>
                    <a:pt x="23561" y="7588"/>
                  </a:lnTo>
                  <a:lnTo>
                    <a:pt x="23161" y="7538"/>
                  </a:lnTo>
                  <a:lnTo>
                    <a:pt x="22762" y="7463"/>
                  </a:lnTo>
                  <a:lnTo>
                    <a:pt x="22363" y="7438"/>
                  </a:lnTo>
                  <a:lnTo>
                    <a:pt x="21539" y="7438"/>
                  </a:lnTo>
                  <a:lnTo>
                    <a:pt x="21140" y="7463"/>
                  </a:lnTo>
                  <a:lnTo>
                    <a:pt x="20740" y="7513"/>
                  </a:lnTo>
                  <a:lnTo>
                    <a:pt x="20366" y="7588"/>
                  </a:lnTo>
                  <a:lnTo>
                    <a:pt x="19967" y="7688"/>
                  </a:lnTo>
                  <a:lnTo>
                    <a:pt x="19592" y="7787"/>
                  </a:lnTo>
                  <a:lnTo>
                    <a:pt x="19218" y="7912"/>
                  </a:lnTo>
                  <a:lnTo>
                    <a:pt x="18868" y="8062"/>
                  </a:lnTo>
                  <a:lnTo>
                    <a:pt x="18519" y="8212"/>
                  </a:lnTo>
                  <a:lnTo>
                    <a:pt x="18170" y="8386"/>
                  </a:lnTo>
                  <a:lnTo>
                    <a:pt x="17845" y="8586"/>
                  </a:lnTo>
                  <a:lnTo>
                    <a:pt x="17521" y="8786"/>
                  </a:lnTo>
                  <a:lnTo>
                    <a:pt x="17196" y="9010"/>
                  </a:lnTo>
                  <a:lnTo>
                    <a:pt x="16897" y="9235"/>
                  </a:lnTo>
                  <a:lnTo>
                    <a:pt x="16622" y="9485"/>
                  </a:lnTo>
                  <a:lnTo>
                    <a:pt x="16348" y="9759"/>
                  </a:lnTo>
                  <a:lnTo>
                    <a:pt x="16073" y="10034"/>
                  </a:lnTo>
                  <a:lnTo>
                    <a:pt x="15824" y="10308"/>
                  </a:lnTo>
                  <a:lnTo>
                    <a:pt x="15599" y="10608"/>
                  </a:lnTo>
                  <a:lnTo>
                    <a:pt x="15374" y="10932"/>
                  </a:lnTo>
                  <a:lnTo>
                    <a:pt x="15175" y="11257"/>
                  </a:lnTo>
                  <a:lnTo>
                    <a:pt x="14975" y="11581"/>
                  </a:lnTo>
                  <a:lnTo>
                    <a:pt x="14800" y="11930"/>
                  </a:lnTo>
                  <a:lnTo>
                    <a:pt x="14651" y="12280"/>
                  </a:lnTo>
                  <a:lnTo>
                    <a:pt x="14501" y="12629"/>
                  </a:lnTo>
                  <a:lnTo>
                    <a:pt x="14376" y="13004"/>
                  </a:lnTo>
                  <a:lnTo>
                    <a:pt x="14276" y="13378"/>
                  </a:lnTo>
                  <a:lnTo>
                    <a:pt x="14176" y="13777"/>
                  </a:lnTo>
                  <a:lnTo>
                    <a:pt x="14101" y="14152"/>
                  </a:lnTo>
                  <a:lnTo>
                    <a:pt x="14052" y="14551"/>
                  </a:lnTo>
                  <a:lnTo>
                    <a:pt x="14027" y="14950"/>
                  </a:lnTo>
                  <a:lnTo>
                    <a:pt x="14027" y="15375"/>
                  </a:lnTo>
                  <a:lnTo>
                    <a:pt x="14027" y="15849"/>
                  </a:lnTo>
                  <a:lnTo>
                    <a:pt x="14076" y="16298"/>
                  </a:lnTo>
                  <a:lnTo>
                    <a:pt x="14151" y="16772"/>
                  </a:lnTo>
                  <a:lnTo>
                    <a:pt x="14251" y="17222"/>
                  </a:lnTo>
                  <a:lnTo>
                    <a:pt x="12878" y="17122"/>
                  </a:lnTo>
                  <a:lnTo>
                    <a:pt x="12180" y="17122"/>
                  </a:lnTo>
                  <a:lnTo>
                    <a:pt x="11481" y="17097"/>
                  </a:lnTo>
                  <a:lnTo>
                    <a:pt x="10557" y="17122"/>
                  </a:lnTo>
                  <a:lnTo>
                    <a:pt x="9634" y="17147"/>
                  </a:lnTo>
                  <a:lnTo>
                    <a:pt x="8760" y="17222"/>
                  </a:lnTo>
                  <a:lnTo>
                    <a:pt x="7887" y="17296"/>
                  </a:lnTo>
                  <a:lnTo>
                    <a:pt x="7038" y="17396"/>
                  </a:lnTo>
                  <a:lnTo>
                    <a:pt x="6240" y="17546"/>
                  </a:lnTo>
                  <a:lnTo>
                    <a:pt x="5441" y="17696"/>
                  </a:lnTo>
                  <a:lnTo>
                    <a:pt x="4692" y="17846"/>
                  </a:lnTo>
                  <a:lnTo>
                    <a:pt x="3968" y="18045"/>
                  </a:lnTo>
                  <a:lnTo>
                    <a:pt x="3270" y="18245"/>
                  </a:lnTo>
                  <a:lnTo>
                    <a:pt x="2621" y="18470"/>
                  </a:lnTo>
                  <a:lnTo>
                    <a:pt x="2022" y="18719"/>
                  </a:lnTo>
                  <a:lnTo>
                    <a:pt x="1448" y="18969"/>
                  </a:lnTo>
                  <a:lnTo>
                    <a:pt x="923" y="19243"/>
                  </a:lnTo>
                  <a:lnTo>
                    <a:pt x="449" y="19543"/>
                  </a:lnTo>
                  <a:lnTo>
                    <a:pt x="0" y="19817"/>
                  </a:lnTo>
                  <a:lnTo>
                    <a:pt x="88128" y="19817"/>
                  </a:lnTo>
                  <a:lnTo>
                    <a:pt x="88178" y="19668"/>
                  </a:lnTo>
                  <a:lnTo>
                    <a:pt x="88377" y="19817"/>
                  </a:lnTo>
                  <a:lnTo>
                    <a:pt x="110715" y="19817"/>
                  </a:lnTo>
                  <a:lnTo>
                    <a:pt x="110565" y="19618"/>
                  </a:lnTo>
                  <a:lnTo>
                    <a:pt x="110391" y="19443"/>
                  </a:lnTo>
                  <a:lnTo>
                    <a:pt x="110191" y="19243"/>
                  </a:lnTo>
                  <a:lnTo>
                    <a:pt x="109991" y="19044"/>
                  </a:lnTo>
                  <a:lnTo>
                    <a:pt x="109517" y="18694"/>
                  </a:lnTo>
                  <a:lnTo>
                    <a:pt x="108968" y="18345"/>
                  </a:lnTo>
                  <a:lnTo>
                    <a:pt x="108344" y="18020"/>
                  </a:lnTo>
                  <a:lnTo>
                    <a:pt x="107670" y="17721"/>
                  </a:lnTo>
                  <a:lnTo>
                    <a:pt x="106946" y="17421"/>
                  </a:lnTo>
                  <a:lnTo>
                    <a:pt x="106148" y="17172"/>
                  </a:lnTo>
                  <a:lnTo>
                    <a:pt x="105299" y="16922"/>
                  </a:lnTo>
                  <a:lnTo>
                    <a:pt x="104401" y="16722"/>
                  </a:lnTo>
                  <a:lnTo>
                    <a:pt x="103477" y="16548"/>
                  </a:lnTo>
                  <a:lnTo>
                    <a:pt x="102504" y="16398"/>
                  </a:lnTo>
                  <a:lnTo>
                    <a:pt x="101480" y="16273"/>
                  </a:lnTo>
                  <a:lnTo>
                    <a:pt x="100432" y="16173"/>
                  </a:lnTo>
                  <a:lnTo>
                    <a:pt x="99359" y="16123"/>
                  </a:lnTo>
                  <a:lnTo>
                    <a:pt x="98236" y="16098"/>
                  </a:lnTo>
                  <a:lnTo>
                    <a:pt x="97312" y="16123"/>
                  </a:lnTo>
                  <a:lnTo>
                    <a:pt x="96414" y="16173"/>
                  </a:lnTo>
                  <a:lnTo>
                    <a:pt x="96414" y="16173"/>
                  </a:lnTo>
                  <a:lnTo>
                    <a:pt x="96439" y="15949"/>
                  </a:lnTo>
                  <a:lnTo>
                    <a:pt x="96439" y="15749"/>
                  </a:lnTo>
                  <a:lnTo>
                    <a:pt x="96414" y="15225"/>
                  </a:lnTo>
                  <a:lnTo>
                    <a:pt x="96339" y="14726"/>
                  </a:lnTo>
                  <a:lnTo>
                    <a:pt x="96214" y="14227"/>
                  </a:lnTo>
                  <a:lnTo>
                    <a:pt x="96040" y="13752"/>
                  </a:lnTo>
                  <a:lnTo>
                    <a:pt x="95840" y="13328"/>
                  </a:lnTo>
                  <a:lnTo>
                    <a:pt x="95590" y="12904"/>
                  </a:lnTo>
                  <a:lnTo>
                    <a:pt x="95291" y="12504"/>
                  </a:lnTo>
                  <a:lnTo>
                    <a:pt x="94966" y="12155"/>
                  </a:lnTo>
                  <a:lnTo>
                    <a:pt x="94592" y="11806"/>
                  </a:lnTo>
                  <a:lnTo>
                    <a:pt x="94218" y="11531"/>
                  </a:lnTo>
                  <a:lnTo>
                    <a:pt x="93793" y="11282"/>
                  </a:lnTo>
                  <a:lnTo>
                    <a:pt x="93344" y="11057"/>
                  </a:lnTo>
                  <a:lnTo>
                    <a:pt x="92870" y="10882"/>
                  </a:lnTo>
                  <a:lnTo>
                    <a:pt x="92396" y="10757"/>
                  </a:lnTo>
                  <a:lnTo>
                    <a:pt x="91896" y="10683"/>
                  </a:lnTo>
                  <a:lnTo>
                    <a:pt x="91372" y="10658"/>
                  </a:lnTo>
                  <a:lnTo>
                    <a:pt x="91073" y="10658"/>
                  </a:lnTo>
                  <a:lnTo>
                    <a:pt x="90798" y="10683"/>
                  </a:lnTo>
                  <a:lnTo>
                    <a:pt x="90524" y="10732"/>
                  </a:lnTo>
                  <a:lnTo>
                    <a:pt x="90249" y="10782"/>
                  </a:lnTo>
                  <a:lnTo>
                    <a:pt x="89975" y="10857"/>
                  </a:lnTo>
                  <a:lnTo>
                    <a:pt x="89725" y="10932"/>
                  </a:lnTo>
                  <a:lnTo>
                    <a:pt x="89451" y="11032"/>
                  </a:lnTo>
                  <a:lnTo>
                    <a:pt x="89201" y="11157"/>
                  </a:lnTo>
                  <a:lnTo>
                    <a:pt x="88727" y="11406"/>
                  </a:lnTo>
                  <a:lnTo>
                    <a:pt x="88302" y="11706"/>
                  </a:lnTo>
                  <a:lnTo>
                    <a:pt x="87878" y="12055"/>
                  </a:lnTo>
                  <a:lnTo>
                    <a:pt x="87504" y="12455"/>
                  </a:lnTo>
                  <a:lnTo>
                    <a:pt x="87179" y="11781"/>
                  </a:lnTo>
                  <a:lnTo>
                    <a:pt x="86780" y="11132"/>
                  </a:lnTo>
                  <a:lnTo>
                    <a:pt x="86356" y="10508"/>
                  </a:lnTo>
                  <a:lnTo>
                    <a:pt x="85881" y="9909"/>
                  </a:lnTo>
                  <a:lnTo>
                    <a:pt x="85357" y="9360"/>
                  </a:lnTo>
                  <a:lnTo>
                    <a:pt x="84808" y="8861"/>
                  </a:lnTo>
                  <a:lnTo>
                    <a:pt x="84234" y="8386"/>
                  </a:lnTo>
                  <a:lnTo>
                    <a:pt x="83610" y="7937"/>
                  </a:lnTo>
                  <a:lnTo>
                    <a:pt x="82961" y="7538"/>
                  </a:lnTo>
                  <a:lnTo>
                    <a:pt x="82288" y="7213"/>
                  </a:lnTo>
                  <a:lnTo>
                    <a:pt x="81589" y="6914"/>
                  </a:lnTo>
                  <a:lnTo>
                    <a:pt x="80865" y="6664"/>
                  </a:lnTo>
                  <a:lnTo>
                    <a:pt x="80091" y="6465"/>
                  </a:lnTo>
                  <a:lnTo>
                    <a:pt x="79342" y="6315"/>
                  </a:lnTo>
                  <a:lnTo>
                    <a:pt x="78544" y="6215"/>
                  </a:lnTo>
                  <a:lnTo>
                    <a:pt x="78144" y="6190"/>
                  </a:lnTo>
                  <a:lnTo>
                    <a:pt x="77745" y="6190"/>
                  </a:lnTo>
                  <a:lnTo>
                    <a:pt x="77271" y="6215"/>
                  </a:lnTo>
                  <a:lnTo>
                    <a:pt x="76822" y="6240"/>
                  </a:lnTo>
                  <a:lnTo>
                    <a:pt x="76347" y="6290"/>
                  </a:lnTo>
                  <a:lnTo>
                    <a:pt x="75898" y="6340"/>
                  </a:lnTo>
                  <a:lnTo>
                    <a:pt x="75474" y="6440"/>
                  </a:lnTo>
                  <a:lnTo>
                    <a:pt x="75025" y="6539"/>
                  </a:lnTo>
                  <a:lnTo>
                    <a:pt x="74600" y="6664"/>
                  </a:lnTo>
                  <a:lnTo>
                    <a:pt x="74176" y="6789"/>
                  </a:lnTo>
                  <a:lnTo>
                    <a:pt x="73777" y="6939"/>
                  </a:lnTo>
                  <a:lnTo>
                    <a:pt x="73377" y="7114"/>
                  </a:lnTo>
                  <a:lnTo>
                    <a:pt x="72978" y="7313"/>
                  </a:lnTo>
                  <a:lnTo>
                    <a:pt x="72579" y="7513"/>
                  </a:lnTo>
                  <a:lnTo>
                    <a:pt x="72204" y="7713"/>
                  </a:lnTo>
                  <a:lnTo>
                    <a:pt x="71855" y="7937"/>
                  </a:lnTo>
                  <a:lnTo>
                    <a:pt x="71481" y="8187"/>
                  </a:lnTo>
                  <a:lnTo>
                    <a:pt x="71131" y="8461"/>
                  </a:lnTo>
                  <a:lnTo>
                    <a:pt x="70807" y="8736"/>
                  </a:lnTo>
                  <a:lnTo>
                    <a:pt x="70482" y="9010"/>
                  </a:lnTo>
                  <a:lnTo>
                    <a:pt x="70158" y="9310"/>
                  </a:lnTo>
                  <a:lnTo>
                    <a:pt x="69858" y="9609"/>
                  </a:lnTo>
                  <a:lnTo>
                    <a:pt x="69584" y="9934"/>
                  </a:lnTo>
                  <a:lnTo>
                    <a:pt x="69309" y="10258"/>
                  </a:lnTo>
                  <a:lnTo>
                    <a:pt x="69035" y="10608"/>
                  </a:lnTo>
                  <a:lnTo>
                    <a:pt x="68785" y="10957"/>
                  </a:lnTo>
                  <a:lnTo>
                    <a:pt x="68560" y="11331"/>
                  </a:lnTo>
                  <a:lnTo>
                    <a:pt x="68336" y="11706"/>
                  </a:lnTo>
                  <a:lnTo>
                    <a:pt x="68136" y="12105"/>
                  </a:lnTo>
                  <a:lnTo>
                    <a:pt x="67936" y="12480"/>
                  </a:lnTo>
                  <a:lnTo>
                    <a:pt x="67762" y="12879"/>
                  </a:lnTo>
                  <a:lnTo>
                    <a:pt x="67612" y="13303"/>
                  </a:lnTo>
                  <a:lnTo>
                    <a:pt x="67462" y="13727"/>
                  </a:lnTo>
                  <a:lnTo>
                    <a:pt x="67337" y="14152"/>
                  </a:lnTo>
                  <a:lnTo>
                    <a:pt x="66988" y="13777"/>
                  </a:lnTo>
                  <a:lnTo>
                    <a:pt x="66639" y="13428"/>
                  </a:lnTo>
                  <a:lnTo>
                    <a:pt x="66264" y="13103"/>
                  </a:lnTo>
                  <a:lnTo>
                    <a:pt x="65865" y="12804"/>
                  </a:lnTo>
                  <a:lnTo>
                    <a:pt x="65466" y="12504"/>
                  </a:lnTo>
                  <a:lnTo>
                    <a:pt x="65041" y="12255"/>
                  </a:lnTo>
                  <a:lnTo>
                    <a:pt x="64592" y="12005"/>
                  </a:lnTo>
                  <a:lnTo>
                    <a:pt x="64143" y="11781"/>
                  </a:lnTo>
                  <a:lnTo>
                    <a:pt x="63694" y="11581"/>
                  </a:lnTo>
                  <a:lnTo>
                    <a:pt x="63194" y="11406"/>
                  </a:lnTo>
                  <a:lnTo>
                    <a:pt x="62720" y="11257"/>
                  </a:lnTo>
                  <a:lnTo>
                    <a:pt x="62221" y="11132"/>
                  </a:lnTo>
                  <a:lnTo>
                    <a:pt x="61722" y="11032"/>
                  </a:lnTo>
                  <a:lnTo>
                    <a:pt x="61198" y="10957"/>
                  </a:lnTo>
                  <a:lnTo>
                    <a:pt x="60674" y="10907"/>
                  </a:lnTo>
                  <a:lnTo>
                    <a:pt x="60125" y="10907"/>
                  </a:lnTo>
                  <a:lnTo>
                    <a:pt x="59550" y="10932"/>
                  </a:lnTo>
                  <a:lnTo>
                    <a:pt x="58976" y="10982"/>
                  </a:lnTo>
                  <a:lnTo>
                    <a:pt x="58752" y="10383"/>
                  </a:lnTo>
                  <a:lnTo>
                    <a:pt x="58477" y="9809"/>
                  </a:lnTo>
                  <a:lnTo>
                    <a:pt x="58203" y="9235"/>
                  </a:lnTo>
                  <a:lnTo>
                    <a:pt x="57878" y="8661"/>
                  </a:lnTo>
                  <a:lnTo>
                    <a:pt x="57554" y="8112"/>
                  </a:lnTo>
                  <a:lnTo>
                    <a:pt x="57229" y="7588"/>
                  </a:lnTo>
                  <a:lnTo>
                    <a:pt x="56855" y="7064"/>
                  </a:lnTo>
                  <a:lnTo>
                    <a:pt x="56481" y="6564"/>
                  </a:lnTo>
                  <a:lnTo>
                    <a:pt x="56081" y="6065"/>
                  </a:lnTo>
                  <a:lnTo>
                    <a:pt x="55657" y="5591"/>
                  </a:lnTo>
                  <a:lnTo>
                    <a:pt x="55233" y="5117"/>
                  </a:lnTo>
                  <a:lnTo>
                    <a:pt x="54783" y="4693"/>
                  </a:lnTo>
                  <a:lnTo>
                    <a:pt x="54309" y="4268"/>
                  </a:lnTo>
                  <a:lnTo>
                    <a:pt x="53835" y="3844"/>
                  </a:lnTo>
                  <a:lnTo>
                    <a:pt x="53336" y="3445"/>
                  </a:lnTo>
                  <a:lnTo>
                    <a:pt x="52812" y="3070"/>
                  </a:lnTo>
                  <a:lnTo>
                    <a:pt x="52288" y="2721"/>
                  </a:lnTo>
                  <a:lnTo>
                    <a:pt x="51739" y="2396"/>
                  </a:lnTo>
                  <a:lnTo>
                    <a:pt x="51189" y="2072"/>
                  </a:lnTo>
                  <a:lnTo>
                    <a:pt x="50640" y="1772"/>
                  </a:lnTo>
                  <a:lnTo>
                    <a:pt x="50041" y="1498"/>
                  </a:lnTo>
                  <a:lnTo>
                    <a:pt x="49467" y="1248"/>
                  </a:lnTo>
                  <a:lnTo>
                    <a:pt x="48868" y="1024"/>
                  </a:lnTo>
                  <a:lnTo>
                    <a:pt x="48244" y="799"/>
                  </a:lnTo>
                  <a:lnTo>
                    <a:pt x="47620" y="624"/>
                  </a:lnTo>
                  <a:lnTo>
                    <a:pt x="46996" y="450"/>
                  </a:lnTo>
                  <a:lnTo>
                    <a:pt x="46348" y="325"/>
                  </a:lnTo>
                  <a:lnTo>
                    <a:pt x="45699" y="200"/>
                  </a:lnTo>
                  <a:lnTo>
                    <a:pt x="45050" y="125"/>
                  </a:lnTo>
                  <a:lnTo>
                    <a:pt x="44376" y="50"/>
                  </a:lnTo>
                  <a:lnTo>
                    <a:pt x="43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4978150" y="-1716500"/>
              <a:ext cx="2767875" cy="242750"/>
            </a:xfrm>
            <a:custGeom>
              <a:avLst/>
              <a:gdLst/>
              <a:ahLst/>
              <a:cxnLst/>
              <a:rect l="l" t="t" r="r" b="b"/>
              <a:pathLst>
                <a:path w="110715" h="9710" extrusionOk="0">
                  <a:moveTo>
                    <a:pt x="16023" y="1"/>
                  </a:moveTo>
                  <a:lnTo>
                    <a:pt x="15799" y="275"/>
                  </a:lnTo>
                  <a:lnTo>
                    <a:pt x="15574" y="550"/>
                  </a:lnTo>
                  <a:lnTo>
                    <a:pt x="15374" y="824"/>
                  </a:lnTo>
                  <a:lnTo>
                    <a:pt x="15200" y="1124"/>
                  </a:lnTo>
                  <a:lnTo>
                    <a:pt x="15000" y="1423"/>
                  </a:lnTo>
                  <a:lnTo>
                    <a:pt x="14850" y="1748"/>
                  </a:lnTo>
                  <a:lnTo>
                    <a:pt x="14700" y="2072"/>
                  </a:lnTo>
                  <a:lnTo>
                    <a:pt x="14551" y="2396"/>
                  </a:lnTo>
                  <a:lnTo>
                    <a:pt x="14426" y="2721"/>
                  </a:lnTo>
                  <a:lnTo>
                    <a:pt x="14326" y="3070"/>
                  </a:lnTo>
                  <a:lnTo>
                    <a:pt x="14226" y="3420"/>
                  </a:lnTo>
                  <a:lnTo>
                    <a:pt x="14151" y="3769"/>
                  </a:lnTo>
                  <a:lnTo>
                    <a:pt x="14101" y="4144"/>
                  </a:lnTo>
                  <a:lnTo>
                    <a:pt x="14052" y="4518"/>
                  </a:lnTo>
                  <a:lnTo>
                    <a:pt x="14027" y="4892"/>
                  </a:lnTo>
                  <a:lnTo>
                    <a:pt x="14027" y="5267"/>
                  </a:lnTo>
                  <a:lnTo>
                    <a:pt x="14027" y="5741"/>
                  </a:lnTo>
                  <a:lnTo>
                    <a:pt x="14076" y="6190"/>
                  </a:lnTo>
                  <a:lnTo>
                    <a:pt x="14151" y="6664"/>
                  </a:lnTo>
                  <a:lnTo>
                    <a:pt x="14251" y="7114"/>
                  </a:lnTo>
                  <a:lnTo>
                    <a:pt x="12878" y="7014"/>
                  </a:lnTo>
                  <a:lnTo>
                    <a:pt x="12180" y="7014"/>
                  </a:lnTo>
                  <a:lnTo>
                    <a:pt x="11481" y="6989"/>
                  </a:lnTo>
                  <a:lnTo>
                    <a:pt x="10557" y="7014"/>
                  </a:lnTo>
                  <a:lnTo>
                    <a:pt x="9634" y="7039"/>
                  </a:lnTo>
                  <a:lnTo>
                    <a:pt x="8760" y="7114"/>
                  </a:lnTo>
                  <a:lnTo>
                    <a:pt x="7887" y="7188"/>
                  </a:lnTo>
                  <a:lnTo>
                    <a:pt x="7038" y="7288"/>
                  </a:lnTo>
                  <a:lnTo>
                    <a:pt x="6240" y="7438"/>
                  </a:lnTo>
                  <a:lnTo>
                    <a:pt x="5441" y="7588"/>
                  </a:lnTo>
                  <a:lnTo>
                    <a:pt x="4692" y="7738"/>
                  </a:lnTo>
                  <a:lnTo>
                    <a:pt x="3968" y="7937"/>
                  </a:lnTo>
                  <a:lnTo>
                    <a:pt x="3270" y="8137"/>
                  </a:lnTo>
                  <a:lnTo>
                    <a:pt x="2621" y="8362"/>
                  </a:lnTo>
                  <a:lnTo>
                    <a:pt x="2022" y="8611"/>
                  </a:lnTo>
                  <a:lnTo>
                    <a:pt x="1448" y="8861"/>
                  </a:lnTo>
                  <a:lnTo>
                    <a:pt x="923" y="9135"/>
                  </a:lnTo>
                  <a:lnTo>
                    <a:pt x="449" y="9435"/>
                  </a:lnTo>
                  <a:lnTo>
                    <a:pt x="0" y="9709"/>
                  </a:lnTo>
                  <a:lnTo>
                    <a:pt x="88128" y="9709"/>
                  </a:lnTo>
                  <a:lnTo>
                    <a:pt x="88178" y="9560"/>
                  </a:lnTo>
                  <a:lnTo>
                    <a:pt x="88377" y="9709"/>
                  </a:lnTo>
                  <a:lnTo>
                    <a:pt x="110715" y="9709"/>
                  </a:lnTo>
                  <a:lnTo>
                    <a:pt x="110565" y="9510"/>
                  </a:lnTo>
                  <a:lnTo>
                    <a:pt x="110391" y="9335"/>
                  </a:lnTo>
                  <a:lnTo>
                    <a:pt x="110191" y="9135"/>
                  </a:lnTo>
                  <a:lnTo>
                    <a:pt x="109991" y="8936"/>
                  </a:lnTo>
                  <a:lnTo>
                    <a:pt x="109517" y="8586"/>
                  </a:lnTo>
                  <a:lnTo>
                    <a:pt x="108968" y="8237"/>
                  </a:lnTo>
                  <a:lnTo>
                    <a:pt x="108344" y="7912"/>
                  </a:lnTo>
                  <a:lnTo>
                    <a:pt x="107670" y="7613"/>
                  </a:lnTo>
                  <a:lnTo>
                    <a:pt x="106946" y="7313"/>
                  </a:lnTo>
                  <a:lnTo>
                    <a:pt x="106148" y="7064"/>
                  </a:lnTo>
                  <a:lnTo>
                    <a:pt x="105299" y="6814"/>
                  </a:lnTo>
                  <a:lnTo>
                    <a:pt x="104401" y="6614"/>
                  </a:lnTo>
                  <a:lnTo>
                    <a:pt x="103477" y="6440"/>
                  </a:lnTo>
                  <a:lnTo>
                    <a:pt x="102504" y="6290"/>
                  </a:lnTo>
                  <a:lnTo>
                    <a:pt x="101480" y="6165"/>
                  </a:lnTo>
                  <a:lnTo>
                    <a:pt x="100432" y="6065"/>
                  </a:lnTo>
                  <a:lnTo>
                    <a:pt x="99359" y="6015"/>
                  </a:lnTo>
                  <a:lnTo>
                    <a:pt x="98236" y="5990"/>
                  </a:lnTo>
                  <a:lnTo>
                    <a:pt x="97312" y="6015"/>
                  </a:lnTo>
                  <a:lnTo>
                    <a:pt x="96414" y="6065"/>
                  </a:lnTo>
                  <a:lnTo>
                    <a:pt x="96414" y="6065"/>
                  </a:lnTo>
                  <a:lnTo>
                    <a:pt x="96439" y="5841"/>
                  </a:lnTo>
                  <a:lnTo>
                    <a:pt x="96439" y="5641"/>
                  </a:lnTo>
                  <a:lnTo>
                    <a:pt x="96439" y="5167"/>
                  </a:lnTo>
                  <a:lnTo>
                    <a:pt x="96364" y="4743"/>
                  </a:lnTo>
                  <a:lnTo>
                    <a:pt x="96264" y="4293"/>
                  </a:lnTo>
                  <a:lnTo>
                    <a:pt x="96139" y="3894"/>
                  </a:lnTo>
                  <a:lnTo>
                    <a:pt x="95965" y="3495"/>
                  </a:lnTo>
                  <a:lnTo>
                    <a:pt x="95765" y="3095"/>
                  </a:lnTo>
                  <a:lnTo>
                    <a:pt x="95540" y="2746"/>
                  </a:lnTo>
                  <a:lnTo>
                    <a:pt x="95291" y="2396"/>
                  </a:lnTo>
                  <a:lnTo>
                    <a:pt x="95016" y="2072"/>
                  </a:lnTo>
                  <a:lnTo>
                    <a:pt x="94692" y="1797"/>
                  </a:lnTo>
                  <a:lnTo>
                    <a:pt x="94367" y="1523"/>
                  </a:lnTo>
                  <a:lnTo>
                    <a:pt x="93993" y="1273"/>
                  </a:lnTo>
                  <a:lnTo>
                    <a:pt x="93619" y="1074"/>
                  </a:lnTo>
                  <a:lnTo>
                    <a:pt x="93244" y="899"/>
                  </a:lnTo>
                  <a:lnTo>
                    <a:pt x="92820" y="749"/>
                  </a:lnTo>
                  <a:lnTo>
                    <a:pt x="92396" y="649"/>
                  </a:lnTo>
                  <a:lnTo>
                    <a:pt x="92296" y="1298"/>
                  </a:lnTo>
                  <a:lnTo>
                    <a:pt x="92146" y="1922"/>
                  </a:lnTo>
                  <a:lnTo>
                    <a:pt x="91921" y="2521"/>
                  </a:lnTo>
                  <a:lnTo>
                    <a:pt x="91672" y="3095"/>
                  </a:lnTo>
                  <a:lnTo>
                    <a:pt x="91347" y="3644"/>
                  </a:lnTo>
                  <a:lnTo>
                    <a:pt x="90998" y="4144"/>
                  </a:lnTo>
                  <a:lnTo>
                    <a:pt x="90624" y="4618"/>
                  </a:lnTo>
                  <a:lnTo>
                    <a:pt x="90174" y="5067"/>
                  </a:lnTo>
                  <a:lnTo>
                    <a:pt x="89725" y="5466"/>
                  </a:lnTo>
                  <a:lnTo>
                    <a:pt x="89226" y="5816"/>
                  </a:lnTo>
                  <a:lnTo>
                    <a:pt x="88677" y="6115"/>
                  </a:lnTo>
                  <a:lnTo>
                    <a:pt x="88128" y="6390"/>
                  </a:lnTo>
                  <a:lnTo>
                    <a:pt x="87554" y="6589"/>
                  </a:lnTo>
                  <a:lnTo>
                    <a:pt x="87254" y="6664"/>
                  </a:lnTo>
                  <a:lnTo>
                    <a:pt x="86930" y="6739"/>
                  </a:lnTo>
                  <a:lnTo>
                    <a:pt x="86630" y="6789"/>
                  </a:lnTo>
                  <a:lnTo>
                    <a:pt x="86306" y="6839"/>
                  </a:lnTo>
                  <a:lnTo>
                    <a:pt x="85981" y="6864"/>
                  </a:lnTo>
                  <a:lnTo>
                    <a:pt x="85657" y="6864"/>
                  </a:lnTo>
                  <a:lnTo>
                    <a:pt x="85183" y="6839"/>
                  </a:lnTo>
                  <a:lnTo>
                    <a:pt x="84708" y="6789"/>
                  </a:lnTo>
                  <a:lnTo>
                    <a:pt x="84234" y="6714"/>
                  </a:lnTo>
                  <a:lnTo>
                    <a:pt x="83760" y="6589"/>
                  </a:lnTo>
                  <a:lnTo>
                    <a:pt x="83336" y="6440"/>
                  </a:lnTo>
                  <a:lnTo>
                    <a:pt x="82887" y="6240"/>
                  </a:lnTo>
                  <a:lnTo>
                    <a:pt x="82487" y="6040"/>
                  </a:lnTo>
                  <a:lnTo>
                    <a:pt x="82088" y="5791"/>
                  </a:lnTo>
                  <a:lnTo>
                    <a:pt x="81713" y="5541"/>
                  </a:lnTo>
                  <a:lnTo>
                    <a:pt x="81339" y="5242"/>
                  </a:lnTo>
                  <a:lnTo>
                    <a:pt x="80990" y="4917"/>
                  </a:lnTo>
                  <a:lnTo>
                    <a:pt x="80690" y="4593"/>
                  </a:lnTo>
                  <a:lnTo>
                    <a:pt x="80391" y="4218"/>
                  </a:lnTo>
                  <a:lnTo>
                    <a:pt x="80116" y="3844"/>
                  </a:lnTo>
                  <a:lnTo>
                    <a:pt x="79867" y="3445"/>
                  </a:lnTo>
                  <a:lnTo>
                    <a:pt x="79642" y="3020"/>
                  </a:lnTo>
                  <a:lnTo>
                    <a:pt x="79367" y="3445"/>
                  </a:lnTo>
                  <a:lnTo>
                    <a:pt x="79043" y="3844"/>
                  </a:lnTo>
                  <a:lnTo>
                    <a:pt x="78694" y="4218"/>
                  </a:lnTo>
                  <a:lnTo>
                    <a:pt x="78319" y="4593"/>
                  </a:lnTo>
                  <a:lnTo>
                    <a:pt x="77920" y="4917"/>
                  </a:lnTo>
                  <a:lnTo>
                    <a:pt x="77496" y="5242"/>
                  </a:lnTo>
                  <a:lnTo>
                    <a:pt x="77021" y="5541"/>
                  </a:lnTo>
                  <a:lnTo>
                    <a:pt x="76547" y="5791"/>
                  </a:lnTo>
                  <a:lnTo>
                    <a:pt x="76023" y="6040"/>
                  </a:lnTo>
                  <a:lnTo>
                    <a:pt x="75499" y="6240"/>
                  </a:lnTo>
                  <a:lnTo>
                    <a:pt x="74950" y="6440"/>
                  </a:lnTo>
                  <a:lnTo>
                    <a:pt x="74376" y="6589"/>
                  </a:lnTo>
                  <a:lnTo>
                    <a:pt x="73777" y="6714"/>
                  </a:lnTo>
                  <a:lnTo>
                    <a:pt x="73178" y="6789"/>
                  </a:lnTo>
                  <a:lnTo>
                    <a:pt x="72554" y="6839"/>
                  </a:lnTo>
                  <a:lnTo>
                    <a:pt x="71930" y="6864"/>
                  </a:lnTo>
                  <a:lnTo>
                    <a:pt x="71406" y="6864"/>
                  </a:lnTo>
                  <a:lnTo>
                    <a:pt x="70931" y="6814"/>
                  </a:lnTo>
                  <a:lnTo>
                    <a:pt x="70432" y="6764"/>
                  </a:lnTo>
                  <a:lnTo>
                    <a:pt x="69958" y="6689"/>
                  </a:lnTo>
                  <a:lnTo>
                    <a:pt x="69509" y="6589"/>
                  </a:lnTo>
                  <a:lnTo>
                    <a:pt x="69035" y="6465"/>
                  </a:lnTo>
                  <a:lnTo>
                    <a:pt x="68610" y="6340"/>
                  </a:lnTo>
                  <a:lnTo>
                    <a:pt x="68161" y="6190"/>
                  </a:lnTo>
                  <a:lnTo>
                    <a:pt x="67762" y="6015"/>
                  </a:lnTo>
                  <a:lnTo>
                    <a:pt x="67337" y="5816"/>
                  </a:lnTo>
                  <a:lnTo>
                    <a:pt x="66963" y="5616"/>
                  </a:lnTo>
                  <a:lnTo>
                    <a:pt x="66589" y="5391"/>
                  </a:lnTo>
                  <a:lnTo>
                    <a:pt x="66239" y="5167"/>
                  </a:lnTo>
                  <a:lnTo>
                    <a:pt x="65890" y="4917"/>
                  </a:lnTo>
                  <a:lnTo>
                    <a:pt x="65565" y="4643"/>
                  </a:lnTo>
                  <a:lnTo>
                    <a:pt x="65266" y="4368"/>
                  </a:lnTo>
                  <a:lnTo>
                    <a:pt x="64742" y="4643"/>
                  </a:lnTo>
                  <a:lnTo>
                    <a:pt x="64218" y="4892"/>
                  </a:lnTo>
                  <a:lnTo>
                    <a:pt x="63644" y="5117"/>
                  </a:lnTo>
                  <a:lnTo>
                    <a:pt x="63070" y="5292"/>
                  </a:lnTo>
                  <a:lnTo>
                    <a:pt x="62471" y="5441"/>
                  </a:lnTo>
                  <a:lnTo>
                    <a:pt x="61872" y="5566"/>
                  </a:lnTo>
                  <a:lnTo>
                    <a:pt x="61248" y="5616"/>
                  </a:lnTo>
                  <a:lnTo>
                    <a:pt x="60624" y="5641"/>
                  </a:lnTo>
                  <a:lnTo>
                    <a:pt x="60025" y="5616"/>
                  </a:lnTo>
                  <a:lnTo>
                    <a:pt x="59476" y="5566"/>
                  </a:lnTo>
                  <a:lnTo>
                    <a:pt x="58902" y="5491"/>
                  </a:lnTo>
                  <a:lnTo>
                    <a:pt x="58377" y="5367"/>
                  </a:lnTo>
                  <a:lnTo>
                    <a:pt x="57828" y="5217"/>
                  </a:lnTo>
                  <a:lnTo>
                    <a:pt x="57329" y="5042"/>
                  </a:lnTo>
                  <a:lnTo>
                    <a:pt x="56830" y="4817"/>
                  </a:lnTo>
                  <a:lnTo>
                    <a:pt x="56331" y="4568"/>
                  </a:lnTo>
                  <a:lnTo>
                    <a:pt x="55882" y="4318"/>
                  </a:lnTo>
                  <a:lnTo>
                    <a:pt x="55432" y="4019"/>
                  </a:lnTo>
                  <a:lnTo>
                    <a:pt x="55008" y="3694"/>
                  </a:lnTo>
                  <a:lnTo>
                    <a:pt x="54584" y="3345"/>
                  </a:lnTo>
                  <a:lnTo>
                    <a:pt x="54209" y="2995"/>
                  </a:lnTo>
                  <a:lnTo>
                    <a:pt x="53835" y="2596"/>
                  </a:lnTo>
                  <a:lnTo>
                    <a:pt x="53511" y="2197"/>
                  </a:lnTo>
                  <a:lnTo>
                    <a:pt x="53211" y="1773"/>
                  </a:lnTo>
                  <a:lnTo>
                    <a:pt x="52687" y="2072"/>
                  </a:lnTo>
                  <a:lnTo>
                    <a:pt x="52138" y="2347"/>
                  </a:lnTo>
                  <a:lnTo>
                    <a:pt x="51589" y="2621"/>
                  </a:lnTo>
                  <a:lnTo>
                    <a:pt x="51015" y="2871"/>
                  </a:lnTo>
                  <a:lnTo>
                    <a:pt x="50391" y="3095"/>
                  </a:lnTo>
                  <a:lnTo>
                    <a:pt x="49767" y="3320"/>
                  </a:lnTo>
                  <a:lnTo>
                    <a:pt x="49118" y="3520"/>
                  </a:lnTo>
                  <a:lnTo>
                    <a:pt x="48469" y="3694"/>
                  </a:lnTo>
                  <a:lnTo>
                    <a:pt x="47770" y="3869"/>
                  </a:lnTo>
                  <a:lnTo>
                    <a:pt x="47071" y="4019"/>
                  </a:lnTo>
                  <a:lnTo>
                    <a:pt x="46373" y="4144"/>
                  </a:lnTo>
                  <a:lnTo>
                    <a:pt x="45624" y="4243"/>
                  </a:lnTo>
                  <a:lnTo>
                    <a:pt x="44900" y="4318"/>
                  </a:lnTo>
                  <a:lnTo>
                    <a:pt x="44126" y="4368"/>
                  </a:lnTo>
                  <a:lnTo>
                    <a:pt x="43378" y="4418"/>
                  </a:lnTo>
                  <a:lnTo>
                    <a:pt x="41805" y="4418"/>
                  </a:lnTo>
                  <a:lnTo>
                    <a:pt x="41006" y="4368"/>
                  </a:lnTo>
                  <a:lnTo>
                    <a:pt x="40258" y="4318"/>
                  </a:lnTo>
                  <a:lnTo>
                    <a:pt x="39484" y="4218"/>
                  </a:lnTo>
                  <a:lnTo>
                    <a:pt x="38760" y="4119"/>
                  </a:lnTo>
                  <a:lnTo>
                    <a:pt x="38011" y="3994"/>
                  </a:lnTo>
                  <a:lnTo>
                    <a:pt x="37313" y="3844"/>
                  </a:lnTo>
                  <a:lnTo>
                    <a:pt x="36614" y="3669"/>
                  </a:lnTo>
                  <a:lnTo>
                    <a:pt x="35940" y="3495"/>
                  </a:lnTo>
                  <a:lnTo>
                    <a:pt x="35291" y="3295"/>
                  </a:lnTo>
                  <a:lnTo>
                    <a:pt x="34667" y="3070"/>
                  </a:lnTo>
                  <a:lnTo>
                    <a:pt x="34043" y="2821"/>
                  </a:lnTo>
                  <a:lnTo>
                    <a:pt x="33444" y="2546"/>
                  </a:lnTo>
                  <a:lnTo>
                    <a:pt x="32895" y="2272"/>
                  </a:lnTo>
                  <a:lnTo>
                    <a:pt x="32346" y="1972"/>
                  </a:lnTo>
                  <a:lnTo>
                    <a:pt x="31822" y="1673"/>
                  </a:lnTo>
                  <a:lnTo>
                    <a:pt x="31547" y="2172"/>
                  </a:lnTo>
                  <a:lnTo>
                    <a:pt x="31223" y="2646"/>
                  </a:lnTo>
                  <a:lnTo>
                    <a:pt x="30873" y="3095"/>
                  </a:lnTo>
                  <a:lnTo>
                    <a:pt x="30499" y="3545"/>
                  </a:lnTo>
                  <a:lnTo>
                    <a:pt x="30100" y="3944"/>
                  </a:lnTo>
                  <a:lnTo>
                    <a:pt x="29675" y="4318"/>
                  </a:lnTo>
                  <a:lnTo>
                    <a:pt x="29226" y="4668"/>
                  </a:lnTo>
                  <a:lnTo>
                    <a:pt x="28752" y="4992"/>
                  </a:lnTo>
                  <a:lnTo>
                    <a:pt x="28253" y="5267"/>
                  </a:lnTo>
                  <a:lnTo>
                    <a:pt x="27729" y="5516"/>
                  </a:lnTo>
                  <a:lnTo>
                    <a:pt x="27180" y="5741"/>
                  </a:lnTo>
                  <a:lnTo>
                    <a:pt x="26631" y="5916"/>
                  </a:lnTo>
                  <a:lnTo>
                    <a:pt x="26056" y="6065"/>
                  </a:lnTo>
                  <a:lnTo>
                    <a:pt x="25457" y="6165"/>
                  </a:lnTo>
                  <a:lnTo>
                    <a:pt x="24858" y="6240"/>
                  </a:lnTo>
                  <a:lnTo>
                    <a:pt x="23885" y="6240"/>
                  </a:lnTo>
                  <a:lnTo>
                    <a:pt x="23536" y="6215"/>
                  </a:lnTo>
                  <a:lnTo>
                    <a:pt x="23161" y="6190"/>
                  </a:lnTo>
                  <a:lnTo>
                    <a:pt x="22812" y="6140"/>
                  </a:lnTo>
                  <a:lnTo>
                    <a:pt x="22138" y="5990"/>
                  </a:lnTo>
                  <a:lnTo>
                    <a:pt x="21464" y="5791"/>
                  </a:lnTo>
                  <a:lnTo>
                    <a:pt x="20815" y="5516"/>
                  </a:lnTo>
                  <a:lnTo>
                    <a:pt x="20191" y="5217"/>
                  </a:lnTo>
                  <a:lnTo>
                    <a:pt x="19617" y="4867"/>
                  </a:lnTo>
                  <a:lnTo>
                    <a:pt x="19043" y="4468"/>
                  </a:lnTo>
                  <a:lnTo>
                    <a:pt x="18519" y="4044"/>
                  </a:lnTo>
                  <a:lnTo>
                    <a:pt x="18045" y="3570"/>
                  </a:lnTo>
                  <a:lnTo>
                    <a:pt x="17596" y="3045"/>
                  </a:lnTo>
                  <a:lnTo>
                    <a:pt x="17196" y="2496"/>
                  </a:lnTo>
                  <a:lnTo>
                    <a:pt x="16822" y="1922"/>
                  </a:lnTo>
                  <a:lnTo>
                    <a:pt x="16497" y="1298"/>
                  </a:lnTo>
                  <a:lnTo>
                    <a:pt x="16248" y="674"/>
                  </a:lnTo>
                  <a:lnTo>
                    <a:pt x="1602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8"/>
          <p:cNvSpPr/>
          <p:nvPr/>
        </p:nvSpPr>
        <p:spPr>
          <a:xfrm>
            <a:off x="4070178" y="4464062"/>
            <a:ext cx="2544800" cy="872175"/>
          </a:xfrm>
          <a:custGeom>
            <a:avLst/>
            <a:gdLst/>
            <a:ahLst/>
            <a:cxnLst/>
            <a:rect l="l" t="t" r="r" b="b"/>
            <a:pathLst>
              <a:path w="101792" h="34887" extrusionOk="0">
                <a:moveTo>
                  <a:pt x="938" y="8061"/>
                </a:moveTo>
                <a:cubicBezTo>
                  <a:pt x="4367" y="4759"/>
                  <a:pt x="19417" y="8379"/>
                  <a:pt x="27608" y="7299"/>
                </a:cubicBezTo>
                <a:cubicBezTo>
                  <a:pt x="35800" y="6220"/>
                  <a:pt x="44944" y="2727"/>
                  <a:pt x="50087" y="1584"/>
                </a:cubicBezTo>
                <a:cubicBezTo>
                  <a:pt x="55231" y="441"/>
                  <a:pt x="54596" y="-575"/>
                  <a:pt x="58469" y="441"/>
                </a:cubicBezTo>
                <a:cubicBezTo>
                  <a:pt x="62343" y="1457"/>
                  <a:pt x="66661" y="2473"/>
                  <a:pt x="73328" y="7680"/>
                </a:cubicBezTo>
                <a:cubicBezTo>
                  <a:pt x="79996" y="12887"/>
                  <a:pt x="95363" y="27302"/>
                  <a:pt x="98474" y="31683"/>
                </a:cubicBezTo>
                <a:cubicBezTo>
                  <a:pt x="101586" y="36065"/>
                  <a:pt x="106031" y="33525"/>
                  <a:pt x="91997" y="33969"/>
                </a:cubicBezTo>
                <a:cubicBezTo>
                  <a:pt x="77964" y="34414"/>
                  <a:pt x="28434" y="35493"/>
                  <a:pt x="14273" y="34350"/>
                </a:cubicBezTo>
                <a:cubicBezTo>
                  <a:pt x="113" y="33207"/>
                  <a:pt x="9257" y="31493"/>
                  <a:pt x="7034" y="27111"/>
                </a:cubicBezTo>
                <a:cubicBezTo>
                  <a:pt x="4812" y="22730"/>
                  <a:pt x="-2491" y="11363"/>
                  <a:pt x="938" y="80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795" name="Google Shape;1795;p8"/>
          <p:cNvSpPr/>
          <p:nvPr/>
        </p:nvSpPr>
        <p:spPr>
          <a:xfrm>
            <a:off x="4692450" y="4640050"/>
            <a:ext cx="925235" cy="739895"/>
          </a:xfrm>
          <a:custGeom>
            <a:avLst/>
            <a:gdLst/>
            <a:ahLst/>
            <a:cxnLst/>
            <a:rect l="l" t="t" r="r" b="b"/>
            <a:pathLst>
              <a:path w="36195" h="27813" extrusionOk="0">
                <a:moveTo>
                  <a:pt x="0" y="0"/>
                </a:moveTo>
                <a:cubicBezTo>
                  <a:pt x="4001" y="1905"/>
                  <a:pt x="17971" y="6795"/>
                  <a:pt x="24003" y="11430"/>
                </a:cubicBezTo>
                <a:cubicBezTo>
                  <a:pt x="30036" y="16066"/>
                  <a:pt x="34163" y="25083"/>
                  <a:pt x="36195" y="27813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6" name="Google Shape;1796;p8"/>
          <p:cNvSpPr/>
          <p:nvPr/>
        </p:nvSpPr>
        <p:spPr>
          <a:xfrm>
            <a:off x="2435810" y="4535118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8"/>
          <p:cNvSpPr/>
          <p:nvPr/>
        </p:nvSpPr>
        <p:spPr>
          <a:xfrm>
            <a:off x="8430772" y="4407730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8"/>
          <p:cNvSpPr/>
          <p:nvPr/>
        </p:nvSpPr>
        <p:spPr>
          <a:xfrm>
            <a:off x="7137424" y="4730351"/>
            <a:ext cx="456246" cy="117629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9" name="Google Shape;1799;p8"/>
          <p:cNvGrpSpPr/>
          <p:nvPr/>
        </p:nvGrpSpPr>
        <p:grpSpPr>
          <a:xfrm>
            <a:off x="2894775" y="4927186"/>
            <a:ext cx="559500" cy="254214"/>
            <a:chOff x="504275" y="4275011"/>
            <a:chExt cx="559500" cy="254214"/>
          </a:xfrm>
        </p:grpSpPr>
        <p:sp>
          <p:nvSpPr>
            <p:cNvPr id="1800" name="Google Shape;1800;p8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1" name="Google Shape;1801;p8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1802" name="Google Shape;1802;p8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8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8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8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8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8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8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8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8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8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8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8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4" name="Google Shape;1814;p8"/>
          <p:cNvGrpSpPr/>
          <p:nvPr/>
        </p:nvGrpSpPr>
        <p:grpSpPr>
          <a:xfrm>
            <a:off x="3638672" y="4085386"/>
            <a:ext cx="660667" cy="1091131"/>
            <a:chOff x="8567768" y="2750361"/>
            <a:chExt cx="425058" cy="702008"/>
          </a:xfrm>
        </p:grpSpPr>
        <p:sp>
          <p:nvSpPr>
            <p:cNvPr id="1815" name="Google Shape;1815;p8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6" name="Google Shape;1816;p8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1817" name="Google Shape;1817;p8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8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8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8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8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8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8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8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8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8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8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8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8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8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8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8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8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8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8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8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8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8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8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8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8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8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8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8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8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8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8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8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8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8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8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8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8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8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8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8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8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8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8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8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8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8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8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8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8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8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8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8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69" name="Google Shape;1869;p8"/>
          <p:cNvSpPr/>
          <p:nvPr/>
        </p:nvSpPr>
        <p:spPr>
          <a:xfrm>
            <a:off x="428128" y="4927176"/>
            <a:ext cx="570191" cy="147004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8"/>
          <p:cNvGrpSpPr/>
          <p:nvPr/>
        </p:nvGrpSpPr>
        <p:grpSpPr>
          <a:xfrm flipH="1">
            <a:off x="6076930" y="3971074"/>
            <a:ext cx="456257" cy="753536"/>
            <a:chOff x="8567768" y="2750361"/>
            <a:chExt cx="425058" cy="702008"/>
          </a:xfrm>
        </p:grpSpPr>
        <p:sp>
          <p:nvSpPr>
            <p:cNvPr id="1871" name="Google Shape;1871;p8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8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1873" name="Google Shape;1873;p8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8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8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8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8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8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8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8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8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8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8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8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8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8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8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8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8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8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8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8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8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8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8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8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8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8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8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8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8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8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8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8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8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8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8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8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8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8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8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8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8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8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8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8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8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8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8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8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8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8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8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8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5" name="Google Shape;1925;p8"/>
          <p:cNvGrpSpPr/>
          <p:nvPr/>
        </p:nvGrpSpPr>
        <p:grpSpPr>
          <a:xfrm flipH="1">
            <a:off x="7829926" y="4132053"/>
            <a:ext cx="358706" cy="592425"/>
            <a:chOff x="8567768" y="2750361"/>
            <a:chExt cx="425058" cy="702008"/>
          </a:xfrm>
        </p:grpSpPr>
        <p:sp>
          <p:nvSpPr>
            <p:cNvPr id="1926" name="Google Shape;1926;p8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7" name="Google Shape;1927;p8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1928" name="Google Shape;1928;p8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8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8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8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8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8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8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8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8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8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8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8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8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8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8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8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8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8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8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8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8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8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8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8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8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8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8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8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8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8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8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8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8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8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8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8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8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8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8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8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8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8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8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8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8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8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8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8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8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8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8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8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0" name="Google Shape;1980;p8"/>
          <p:cNvGrpSpPr/>
          <p:nvPr/>
        </p:nvGrpSpPr>
        <p:grpSpPr>
          <a:xfrm flipH="1">
            <a:off x="1103476" y="4334740"/>
            <a:ext cx="358706" cy="592425"/>
            <a:chOff x="8567768" y="2750361"/>
            <a:chExt cx="425058" cy="702008"/>
          </a:xfrm>
        </p:grpSpPr>
        <p:sp>
          <p:nvSpPr>
            <p:cNvPr id="1981" name="Google Shape;1981;p8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2" name="Google Shape;1982;p8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1983" name="Google Shape;1983;p8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8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8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8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8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8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8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8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8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8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8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8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8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8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8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8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8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8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8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8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8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8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8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8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8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8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8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8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8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8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8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8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8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8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8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8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8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8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8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8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8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8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8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8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8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8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8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8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8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8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8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8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5" name="Google Shape;2035;p8"/>
          <p:cNvGrpSpPr/>
          <p:nvPr/>
        </p:nvGrpSpPr>
        <p:grpSpPr>
          <a:xfrm flipH="1">
            <a:off x="1617826" y="4334740"/>
            <a:ext cx="358706" cy="592425"/>
            <a:chOff x="8567768" y="2750361"/>
            <a:chExt cx="425058" cy="702008"/>
          </a:xfrm>
        </p:grpSpPr>
        <p:sp>
          <p:nvSpPr>
            <p:cNvPr id="2036" name="Google Shape;2036;p8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7" name="Google Shape;2037;p8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2038" name="Google Shape;2038;p8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8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8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8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8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8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8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8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8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8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8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8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8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8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8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8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8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8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8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8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8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8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8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8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8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8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8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8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8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8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8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8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8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8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8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8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8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8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8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8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8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8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8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8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8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8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8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8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8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8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8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8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8" name="Google Shape;2648;p13"/>
          <p:cNvGrpSpPr/>
          <p:nvPr/>
        </p:nvGrpSpPr>
        <p:grpSpPr>
          <a:xfrm>
            <a:off x="1763999" y="390192"/>
            <a:ext cx="5616002" cy="763256"/>
            <a:chOff x="1852650" y="-1049375"/>
            <a:chExt cx="5438700" cy="694500"/>
          </a:xfrm>
        </p:grpSpPr>
        <p:sp>
          <p:nvSpPr>
            <p:cNvPr id="2649" name="Google Shape;2649;p13"/>
            <p:cNvSpPr/>
            <p:nvPr/>
          </p:nvSpPr>
          <p:spPr>
            <a:xfrm>
              <a:off x="1852650" y="-1049375"/>
              <a:ext cx="5438700" cy="6945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3"/>
            <p:cNvSpPr/>
            <p:nvPr/>
          </p:nvSpPr>
          <p:spPr>
            <a:xfrm>
              <a:off x="1966500" y="-954125"/>
              <a:ext cx="5211000" cy="504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1" name="Google Shape;2651;p13"/>
          <p:cNvGrpSpPr/>
          <p:nvPr/>
        </p:nvGrpSpPr>
        <p:grpSpPr>
          <a:xfrm>
            <a:off x="8003971" y="4089630"/>
            <a:ext cx="283520" cy="766335"/>
            <a:chOff x="2574939" y="2864700"/>
            <a:chExt cx="146461" cy="395875"/>
          </a:xfrm>
        </p:grpSpPr>
        <p:sp>
          <p:nvSpPr>
            <p:cNvPr id="2652" name="Google Shape;2652;p13"/>
            <p:cNvSpPr/>
            <p:nvPr/>
          </p:nvSpPr>
          <p:spPr>
            <a:xfrm>
              <a:off x="2662700" y="2864700"/>
              <a:ext cx="58700" cy="395875"/>
            </a:xfrm>
            <a:custGeom>
              <a:avLst/>
              <a:gdLst/>
              <a:ahLst/>
              <a:cxnLst/>
              <a:rect l="l" t="t" r="r" b="b"/>
              <a:pathLst>
                <a:path w="2348" h="15835" extrusionOk="0">
                  <a:moveTo>
                    <a:pt x="1174" y="3466"/>
                  </a:moveTo>
                  <a:lnTo>
                    <a:pt x="1305" y="3875"/>
                  </a:lnTo>
                  <a:lnTo>
                    <a:pt x="1323" y="3950"/>
                  </a:lnTo>
                  <a:lnTo>
                    <a:pt x="1361" y="4024"/>
                  </a:lnTo>
                  <a:lnTo>
                    <a:pt x="1398" y="4062"/>
                  </a:lnTo>
                  <a:lnTo>
                    <a:pt x="1379" y="4118"/>
                  </a:lnTo>
                  <a:lnTo>
                    <a:pt x="1361" y="4155"/>
                  </a:lnTo>
                  <a:lnTo>
                    <a:pt x="1323" y="4192"/>
                  </a:lnTo>
                  <a:lnTo>
                    <a:pt x="1323" y="4770"/>
                  </a:lnTo>
                  <a:lnTo>
                    <a:pt x="1044" y="4770"/>
                  </a:lnTo>
                  <a:lnTo>
                    <a:pt x="1044" y="4211"/>
                  </a:lnTo>
                  <a:lnTo>
                    <a:pt x="988" y="4155"/>
                  </a:lnTo>
                  <a:lnTo>
                    <a:pt x="969" y="4118"/>
                  </a:lnTo>
                  <a:lnTo>
                    <a:pt x="951" y="4062"/>
                  </a:lnTo>
                  <a:lnTo>
                    <a:pt x="1007" y="4024"/>
                  </a:lnTo>
                  <a:lnTo>
                    <a:pt x="1025" y="3950"/>
                  </a:lnTo>
                  <a:lnTo>
                    <a:pt x="1044" y="3875"/>
                  </a:lnTo>
                  <a:lnTo>
                    <a:pt x="1174" y="3466"/>
                  </a:lnTo>
                  <a:close/>
                  <a:moveTo>
                    <a:pt x="1193" y="1"/>
                  </a:moveTo>
                  <a:lnTo>
                    <a:pt x="1174" y="355"/>
                  </a:lnTo>
                  <a:lnTo>
                    <a:pt x="783" y="3223"/>
                  </a:lnTo>
                  <a:lnTo>
                    <a:pt x="746" y="3503"/>
                  </a:lnTo>
                  <a:lnTo>
                    <a:pt x="690" y="3764"/>
                  </a:lnTo>
                  <a:lnTo>
                    <a:pt x="634" y="3969"/>
                  </a:lnTo>
                  <a:lnTo>
                    <a:pt x="578" y="4173"/>
                  </a:lnTo>
                  <a:lnTo>
                    <a:pt x="504" y="4323"/>
                  </a:lnTo>
                  <a:lnTo>
                    <a:pt x="448" y="4472"/>
                  </a:lnTo>
                  <a:lnTo>
                    <a:pt x="317" y="4676"/>
                  </a:lnTo>
                  <a:lnTo>
                    <a:pt x="206" y="4807"/>
                  </a:lnTo>
                  <a:lnTo>
                    <a:pt x="94" y="4900"/>
                  </a:lnTo>
                  <a:lnTo>
                    <a:pt x="38" y="4919"/>
                  </a:lnTo>
                  <a:lnTo>
                    <a:pt x="1" y="4937"/>
                  </a:lnTo>
                  <a:lnTo>
                    <a:pt x="1" y="5012"/>
                  </a:lnTo>
                  <a:lnTo>
                    <a:pt x="19" y="5068"/>
                  </a:lnTo>
                  <a:lnTo>
                    <a:pt x="57" y="5086"/>
                  </a:lnTo>
                  <a:lnTo>
                    <a:pt x="94" y="5105"/>
                  </a:lnTo>
                  <a:lnTo>
                    <a:pt x="94" y="5217"/>
                  </a:lnTo>
                  <a:lnTo>
                    <a:pt x="112" y="5571"/>
                  </a:lnTo>
                  <a:lnTo>
                    <a:pt x="112" y="6781"/>
                  </a:lnTo>
                  <a:lnTo>
                    <a:pt x="131" y="10470"/>
                  </a:lnTo>
                  <a:lnTo>
                    <a:pt x="112" y="15835"/>
                  </a:lnTo>
                  <a:lnTo>
                    <a:pt x="2273" y="15835"/>
                  </a:lnTo>
                  <a:lnTo>
                    <a:pt x="2236" y="10470"/>
                  </a:lnTo>
                  <a:lnTo>
                    <a:pt x="2236" y="6781"/>
                  </a:lnTo>
                  <a:lnTo>
                    <a:pt x="2255" y="5571"/>
                  </a:lnTo>
                  <a:lnTo>
                    <a:pt x="2255" y="5217"/>
                  </a:lnTo>
                  <a:lnTo>
                    <a:pt x="2273" y="5105"/>
                  </a:lnTo>
                  <a:lnTo>
                    <a:pt x="2311" y="5086"/>
                  </a:lnTo>
                  <a:lnTo>
                    <a:pt x="2329" y="5068"/>
                  </a:lnTo>
                  <a:lnTo>
                    <a:pt x="2348" y="5012"/>
                  </a:lnTo>
                  <a:lnTo>
                    <a:pt x="2348" y="4937"/>
                  </a:lnTo>
                  <a:lnTo>
                    <a:pt x="2329" y="4919"/>
                  </a:lnTo>
                  <a:lnTo>
                    <a:pt x="2255" y="4900"/>
                  </a:lnTo>
                  <a:lnTo>
                    <a:pt x="2162" y="4807"/>
                  </a:lnTo>
                  <a:lnTo>
                    <a:pt x="2050" y="4676"/>
                  </a:lnTo>
                  <a:lnTo>
                    <a:pt x="1919" y="4472"/>
                  </a:lnTo>
                  <a:lnTo>
                    <a:pt x="1845" y="4323"/>
                  </a:lnTo>
                  <a:lnTo>
                    <a:pt x="1789" y="4173"/>
                  </a:lnTo>
                  <a:lnTo>
                    <a:pt x="1733" y="3969"/>
                  </a:lnTo>
                  <a:lnTo>
                    <a:pt x="1677" y="3764"/>
                  </a:lnTo>
                  <a:lnTo>
                    <a:pt x="1621" y="3503"/>
                  </a:lnTo>
                  <a:lnTo>
                    <a:pt x="1565" y="3223"/>
                  </a:lnTo>
                  <a:lnTo>
                    <a:pt x="1416" y="2031"/>
                  </a:lnTo>
                  <a:lnTo>
                    <a:pt x="1305" y="1007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97C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3"/>
            <p:cNvSpPr/>
            <p:nvPr/>
          </p:nvSpPr>
          <p:spPr>
            <a:xfrm>
              <a:off x="2574939" y="3145050"/>
              <a:ext cx="100600" cy="111800"/>
            </a:xfrm>
            <a:custGeom>
              <a:avLst/>
              <a:gdLst/>
              <a:ahLst/>
              <a:cxnLst/>
              <a:rect l="l" t="t" r="r" b="b"/>
              <a:pathLst>
                <a:path w="4024" h="4472" extrusionOk="0">
                  <a:moveTo>
                    <a:pt x="1844" y="1"/>
                  </a:moveTo>
                  <a:lnTo>
                    <a:pt x="1770" y="20"/>
                  </a:lnTo>
                  <a:lnTo>
                    <a:pt x="1714" y="76"/>
                  </a:lnTo>
                  <a:lnTo>
                    <a:pt x="1341" y="429"/>
                  </a:lnTo>
                  <a:lnTo>
                    <a:pt x="932" y="839"/>
                  </a:lnTo>
                  <a:lnTo>
                    <a:pt x="559" y="1193"/>
                  </a:lnTo>
                  <a:lnTo>
                    <a:pt x="410" y="1305"/>
                  </a:lnTo>
                  <a:lnTo>
                    <a:pt x="298" y="1379"/>
                  </a:lnTo>
                  <a:lnTo>
                    <a:pt x="242" y="1417"/>
                  </a:lnTo>
                  <a:lnTo>
                    <a:pt x="186" y="1473"/>
                  </a:lnTo>
                  <a:lnTo>
                    <a:pt x="149" y="1547"/>
                  </a:lnTo>
                  <a:lnTo>
                    <a:pt x="112" y="1640"/>
                  </a:lnTo>
                  <a:lnTo>
                    <a:pt x="56" y="1845"/>
                  </a:lnTo>
                  <a:lnTo>
                    <a:pt x="0" y="2050"/>
                  </a:lnTo>
                  <a:lnTo>
                    <a:pt x="242" y="2069"/>
                  </a:lnTo>
                  <a:lnTo>
                    <a:pt x="447" y="2069"/>
                  </a:lnTo>
                  <a:lnTo>
                    <a:pt x="447" y="4472"/>
                  </a:lnTo>
                  <a:lnTo>
                    <a:pt x="3558" y="4472"/>
                  </a:lnTo>
                  <a:lnTo>
                    <a:pt x="3558" y="2087"/>
                  </a:lnTo>
                  <a:lnTo>
                    <a:pt x="4024" y="2069"/>
                  </a:lnTo>
                  <a:lnTo>
                    <a:pt x="3968" y="1845"/>
                  </a:lnTo>
                  <a:lnTo>
                    <a:pt x="3912" y="1640"/>
                  </a:lnTo>
                  <a:lnTo>
                    <a:pt x="3875" y="1547"/>
                  </a:lnTo>
                  <a:lnTo>
                    <a:pt x="3838" y="1473"/>
                  </a:lnTo>
                  <a:lnTo>
                    <a:pt x="3782" y="1398"/>
                  </a:lnTo>
                  <a:lnTo>
                    <a:pt x="3707" y="1361"/>
                  </a:lnTo>
                  <a:lnTo>
                    <a:pt x="3595" y="1305"/>
                  </a:lnTo>
                  <a:lnTo>
                    <a:pt x="3446" y="1193"/>
                  </a:lnTo>
                  <a:lnTo>
                    <a:pt x="3074" y="858"/>
                  </a:lnTo>
                  <a:lnTo>
                    <a:pt x="2645" y="448"/>
                  </a:lnTo>
                  <a:lnTo>
                    <a:pt x="2291" y="76"/>
                  </a:lnTo>
                  <a:lnTo>
                    <a:pt x="2217" y="20"/>
                  </a:lnTo>
                  <a:lnTo>
                    <a:pt x="2161" y="1"/>
                  </a:lnTo>
                  <a:close/>
                </a:path>
              </a:pathLst>
            </a:custGeom>
            <a:solidFill>
              <a:srgbClr val="97C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4" name="Google Shape;2654;p13"/>
          <p:cNvSpPr/>
          <p:nvPr/>
        </p:nvSpPr>
        <p:spPr>
          <a:xfrm>
            <a:off x="8249124" y="4417502"/>
            <a:ext cx="242556" cy="414745"/>
          </a:xfrm>
          <a:custGeom>
            <a:avLst/>
            <a:gdLst/>
            <a:ahLst/>
            <a:cxnLst/>
            <a:rect l="l" t="t" r="r" b="b"/>
            <a:pathLst>
              <a:path w="5012" h="8570" extrusionOk="0">
                <a:moveTo>
                  <a:pt x="1491" y="0"/>
                </a:moveTo>
                <a:lnTo>
                  <a:pt x="820" y="1285"/>
                </a:lnTo>
                <a:lnTo>
                  <a:pt x="1" y="2198"/>
                </a:lnTo>
                <a:lnTo>
                  <a:pt x="1" y="8569"/>
                </a:lnTo>
                <a:lnTo>
                  <a:pt x="5012" y="8569"/>
                </a:lnTo>
                <a:lnTo>
                  <a:pt x="5012" y="2198"/>
                </a:lnTo>
                <a:lnTo>
                  <a:pt x="4192" y="1285"/>
                </a:lnTo>
                <a:lnTo>
                  <a:pt x="3521" y="0"/>
                </a:lnTo>
                <a:close/>
              </a:path>
            </a:pathLst>
          </a:custGeom>
          <a:solidFill>
            <a:srgbClr val="97CF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13"/>
          <p:cNvSpPr/>
          <p:nvPr/>
        </p:nvSpPr>
        <p:spPr>
          <a:xfrm flipH="1">
            <a:off x="-1" y="3931365"/>
            <a:ext cx="2590727" cy="1241514"/>
          </a:xfrm>
          <a:custGeom>
            <a:avLst/>
            <a:gdLst/>
            <a:ahLst/>
            <a:cxnLst/>
            <a:rect l="l" t="t" r="r" b="b"/>
            <a:pathLst>
              <a:path w="84265" h="40381" extrusionOk="0">
                <a:moveTo>
                  <a:pt x="80585" y="1"/>
                </a:moveTo>
                <a:lnTo>
                  <a:pt x="80137" y="40"/>
                </a:lnTo>
                <a:lnTo>
                  <a:pt x="79689" y="98"/>
                </a:lnTo>
                <a:lnTo>
                  <a:pt x="79261" y="196"/>
                </a:lnTo>
                <a:lnTo>
                  <a:pt x="78832" y="312"/>
                </a:lnTo>
                <a:lnTo>
                  <a:pt x="78404" y="449"/>
                </a:lnTo>
                <a:lnTo>
                  <a:pt x="77995" y="605"/>
                </a:lnTo>
                <a:lnTo>
                  <a:pt x="77586" y="799"/>
                </a:lnTo>
                <a:lnTo>
                  <a:pt x="77197" y="1013"/>
                </a:lnTo>
                <a:lnTo>
                  <a:pt x="76827" y="1266"/>
                </a:lnTo>
                <a:lnTo>
                  <a:pt x="76457" y="1520"/>
                </a:lnTo>
                <a:lnTo>
                  <a:pt x="76126" y="1812"/>
                </a:lnTo>
                <a:lnTo>
                  <a:pt x="75815" y="2123"/>
                </a:lnTo>
                <a:lnTo>
                  <a:pt x="75523" y="2454"/>
                </a:lnTo>
                <a:lnTo>
                  <a:pt x="75231" y="2785"/>
                </a:lnTo>
                <a:lnTo>
                  <a:pt x="74977" y="3155"/>
                </a:lnTo>
                <a:lnTo>
                  <a:pt x="74763" y="3525"/>
                </a:lnTo>
                <a:lnTo>
                  <a:pt x="74549" y="3914"/>
                </a:lnTo>
                <a:lnTo>
                  <a:pt x="74354" y="4323"/>
                </a:lnTo>
                <a:lnTo>
                  <a:pt x="74199" y="4732"/>
                </a:lnTo>
                <a:lnTo>
                  <a:pt x="74062" y="5141"/>
                </a:lnTo>
                <a:lnTo>
                  <a:pt x="73946" y="5569"/>
                </a:lnTo>
                <a:lnTo>
                  <a:pt x="73868" y="6017"/>
                </a:lnTo>
                <a:lnTo>
                  <a:pt x="73809" y="6445"/>
                </a:lnTo>
                <a:lnTo>
                  <a:pt x="73770" y="6893"/>
                </a:lnTo>
                <a:lnTo>
                  <a:pt x="73673" y="6465"/>
                </a:lnTo>
                <a:lnTo>
                  <a:pt x="73556" y="6056"/>
                </a:lnTo>
                <a:lnTo>
                  <a:pt x="73381" y="5667"/>
                </a:lnTo>
                <a:lnTo>
                  <a:pt x="73167" y="5297"/>
                </a:lnTo>
                <a:lnTo>
                  <a:pt x="72933" y="4927"/>
                </a:lnTo>
                <a:lnTo>
                  <a:pt x="72661" y="4596"/>
                </a:lnTo>
                <a:lnTo>
                  <a:pt x="72369" y="4284"/>
                </a:lnTo>
                <a:lnTo>
                  <a:pt x="72038" y="3992"/>
                </a:lnTo>
                <a:lnTo>
                  <a:pt x="71707" y="3720"/>
                </a:lnTo>
                <a:lnTo>
                  <a:pt x="71337" y="3486"/>
                </a:lnTo>
                <a:lnTo>
                  <a:pt x="70947" y="3272"/>
                </a:lnTo>
                <a:lnTo>
                  <a:pt x="70558" y="3097"/>
                </a:lnTo>
                <a:lnTo>
                  <a:pt x="70149" y="2960"/>
                </a:lnTo>
                <a:lnTo>
                  <a:pt x="69721" y="2863"/>
                </a:lnTo>
                <a:lnTo>
                  <a:pt x="69292" y="2785"/>
                </a:lnTo>
                <a:lnTo>
                  <a:pt x="68864" y="2746"/>
                </a:lnTo>
                <a:lnTo>
                  <a:pt x="68436" y="2766"/>
                </a:lnTo>
                <a:lnTo>
                  <a:pt x="68007" y="2805"/>
                </a:lnTo>
                <a:lnTo>
                  <a:pt x="67579" y="2882"/>
                </a:lnTo>
                <a:lnTo>
                  <a:pt x="67151" y="2980"/>
                </a:lnTo>
                <a:lnTo>
                  <a:pt x="66742" y="3136"/>
                </a:lnTo>
                <a:lnTo>
                  <a:pt x="66353" y="3311"/>
                </a:lnTo>
                <a:lnTo>
                  <a:pt x="65963" y="3505"/>
                </a:lnTo>
                <a:lnTo>
                  <a:pt x="65593" y="3739"/>
                </a:lnTo>
                <a:lnTo>
                  <a:pt x="65243" y="3992"/>
                </a:lnTo>
                <a:lnTo>
                  <a:pt x="64912" y="4265"/>
                </a:lnTo>
                <a:lnTo>
                  <a:pt x="64600" y="4557"/>
                </a:lnTo>
                <a:lnTo>
                  <a:pt x="64308" y="4888"/>
                </a:lnTo>
                <a:lnTo>
                  <a:pt x="64036" y="5238"/>
                </a:lnTo>
                <a:lnTo>
                  <a:pt x="63783" y="5589"/>
                </a:lnTo>
                <a:lnTo>
                  <a:pt x="63568" y="5959"/>
                </a:lnTo>
                <a:lnTo>
                  <a:pt x="63374" y="6368"/>
                </a:lnTo>
                <a:lnTo>
                  <a:pt x="63218" y="6757"/>
                </a:lnTo>
                <a:lnTo>
                  <a:pt x="63082" y="7166"/>
                </a:lnTo>
                <a:lnTo>
                  <a:pt x="62984" y="7594"/>
                </a:lnTo>
                <a:lnTo>
                  <a:pt x="62906" y="8022"/>
                </a:lnTo>
                <a:lnTo>
                  <a:pt x="62867" y="8451"/>
                </a:lnTo>
                <a:lnTo>
                  <a:pt x="62848" y="8879"/>
                </a:lnTo>
                <a:lnTo>
                  <a:pt x="62848" y="9327"/>
                </a:lnTo>
                <a:lnTo>
                  <a:pt x="62887" y="9755"/>
                </a:lnTo>
                <a:lnTo>
                  <a:pt x="62945" y="10184"/>
                </a:lnTo>
                <a:lnTo>
                  <a:pt x="63043" y="10612"/>
                </a:lnTo>
                <a:lnTo>
                  <a:pt x="63140" y="11040"/>
                </a:lnTo>
                <a:lnTo>
                  <a:pt x="63276" y="11449"/>
                </a:lnTo>
                <a:lnTo>
                  <a:pt x="63432" y="11858"/>
                </a:lnTo>
                <a:lnTo>
                  <a:pt x="63627" y="12247"/>
                </a:lnTo>
                <a:lnTo>
                  <a:pt x="63821" y="12637"/>
                </a:lnTo>
                <a:lnTo>
                  <a:pt x="64055" y="13007"/>
                </a:lnTo>
                <a:lnTo>
                  <a:pt x="64055" y="13007"/>
                </a:lnTo>
                <a:lnTo>
                  <a:pt x="63880" y="12851"/>
                </a:lnTo>
                <a:lnTo>
                  <a:pt x="63666" y="12734"/>
                </a:lnTo>
                <a:lnTo>
                  <a:pt x="63471" y="12637"/>
                </a:lnTo>
                <a:lnTo>
                  <a:pt x="63257" y="12578"/>
                </a:lnTo>
                <a:lnTo>
                  <a:pt x="63023" y="12520"/>
                </a:lnTo>
                <a:lnTo>
                  <a:pt x="62809" y="12500"/>
                </a:lnTo>
                <a:lnTo>
                  <a:pt x="62575" y="12500"/>
                </a:lnTo>
                <a:lnTo>
                  <a:pt x="62342" y="12539"/>
                </a:lnTo>
                <a:lnTo>
                  <a:pt x="62128" y="12578"/>
                </a:lnTo>
                <a:lnTo>
                  <a:pt x="61913" y="12656"/>
                </a:lnTo>
                <a:lnTo>
                  <a:pt x="61699" y="12753"/>
                </a:lnTo>
                <a:lnTo>
                  <a:pt x="61505" y="12870"/>
                </a:lnTo>
                <a:lnTo>
                  <a:pt x="61310" y="13007"/>
                </a:lnTo>
                <a:lnTo>
                  <a:pt x="61154" y="13162"/>
                </a:lnTo>
                <a:lnTo>
                  <a:pt x="60998" y="13338"/>
                </a:lnTo>
                <a:lnTo>
                  <a:pt x="60862" y="13532"/>
                </a:lnTo>
                <a:lnTo>
                  <a:pt x="60745" y="13299"/>
                </a:lnTo>
                <a:lnTo>
                  <a:pt x="60609" y="13084"/>
                </a:lnTo>
                <a:lnTo>
                  <a:pt x="60453" y="12870"/>
                </a:lnTo>
                <a:lnTo>
                  <a:pt x="60298" y="12676"/>
                </a:lnTo>
                <a:lnTo>
                  <a:pt x="60103" y="12500"/>
                </a:lnTo>
                <a:lnTo>
                  <a:pt x="59908" y="12345"/>
                </a:lnTo>
                <a:lnTo>
                  <a:pt x="59713" y="12189"/>
                </a:lnTo>
                <a:lnTo>
                  <a:pt x="59499" y="12053"/>
                </a:lnTo>
                <a:lnTo>
                  <a:pt x="59266" y="11916"/>
                </a:lnTo>
                <a:lnTo>
                  <a:pt x="59032" y="11819"/>
                </a:lnTo>
                <a:lnTo>
                  <a:pt x="58798" y="11741"/>
                </a:lnTo>
                <a:lnTo>
                  <a:pt x="58545" y="11663"/>
                </a:lnTo>
                <a:lnTo>
                  <a:pt x="58292" y="11605"/>
                </a:lnTo>
                <a:lnTo>
                  <a:pt x="58039" y="11585"/>
                </a:lnTo>
                <a:lnTo>
                  <a:pt x="57786" y="11566"/>
                </a:lnTo>
                <a:lnTo>
                  <a:pt x="57533" y="11585"/>
                </a:lnTo>
                <a:lnTo>
                  <a:pt x="57280" y="11605"/>
                </a:lnTo>
                <a:lnTo>
                  <a:pt x="57027" y="11663"/>
                </a:lnTo>
                <a:lnTo>
                  <a:pt x="56793" y="11722"/>
                </a:lnTo>
                <a:lnTo>
                  <a:pt x="56559" y="11819"/>
                </a:lnTo>
                <a:lnTo>
                  <a:pt x="56345" y="11916"/>
                </a:lnTo>
                <a:lnTo>
                  <a:pt x="56131" y="12033"/>
                </a:lnTo>
                <a:lnTo>
                  <a:pt x="55917" y="12169"/>
                </a:lnTo>
                <a:lnTo>
                  <a:pt x="55722" y="12325"/>
                </a:lnTo>
                <a:lnTo>
                  <a:pt x="55547" y="12481"/>
                </a:lnTo>
                <a:lnTo>
                  <a:pt x="55372" y="12676"/>
                </a:lnTo>
                <a:lnTo>
                  <a:pt x="55216" y="12851"/>
                </a:lnTo>
                <a:lnTo>
                  <a:pt x="55080" y="13065"/>
                </a:lnTo>
                <a:lnTo>
                  <a:pt x="54963" y="13279"/>
                </a:lnTo>
                <a:lnTo>
                  <a:pt x="54846" y="13493"/>
                </a:lnTo>
                <a:lnTo>
                  <a:pt x="54749" y="13727"/>
                </a:lnTo>
                <a:lnTo>
                  <a:pt x="54671" y="13980"/>
                </a:lnTo>
                <a:lnTo>
                  <a:pt x="54437" y="13727"/>
                </a:lnTo>
                <a:lnTo>
                  <a:pt x="54204" y="13474"/>
                </a:lnTo>
                <a:lnTo>
                  <a:pt x="53950" y="13260"/>
                </a:lnTo>
                <a:lnTo>
                  <a:pt x="53678" y="13026"/>
                </a:lnTo>
                <a:lnTo>
                  <a:pt x="53425" y="12812"/>
                </a:lnTo>
                <a:lnTo>
                  <a:pt x="53133" y="12617"/>
                </a:lnTo>
                <a:lnTo>
                  <a:pt x="52860" y="12423"/>
                </a:lnTo>
                <a:lnTo>
                  <a:pt x="52568" y="12247"/>
                </a:lnTo>
                <a:lnTo>
                  <a:pt x="52257" y="12092"/>
                </a:lnTo>
                <a:lnTo>
                  <a:pt x="51965" y="11936"/>
                </a:lnTo>
                <a:lnTo>
                  <a:pt x="51653" y="11780"/>
                </a:lnTo>
                <a:lnTo>
                  <a:pt x="51342" y="11663"/>
                </a:lnTo>
                <a:lnTo>
                  <a:pt x="51011" y="11527"/>
                </a:lnTo>
                <a:lnTo>
                  <a:pt x="50699" y="11430"/>
                </a:lnTo>
                <a:lnTo>
                  <a:pt x="50368" y="11332"/>
                </a:lnTo>
                <a:lnTo>
                  <a:pt x="50037" y="11235"/>
                </a:lnTo>
                <a:lnTo>
                  <a:pt x="49706" y="11176"/>
                </a:lnTo>
                <a:lnTo>
                  <a:pt x="49356" y="11118"/>
                </a:lnTo>
                <a:lnTo>
                  <a:pt x="49025" y="11060"/>
                </a:lnTo>
                <a:lnTo>
                  <a:pt x="48674" y="11021"/>
                </a:lnTo>
                <a:lnTo>
                  <a:pt x="48343" y="11001"/>
                </a:lnTo>
                <a:lnTo>
                  <a:pt x="47993" y="10982"/>
                </a:lnTo>
                <a:lnTo>
                  <a:pt x="47662" y="10982"/>
                </a:lnTo>
                <a:lnTo>
                  <a:pt x="47311" y="11001"/>
                </a:lnTo>
                <a:lnTo>
                  <a:pt x="46980" y="11040"/>
                </a:lnTo>
                <a:lnTo>
                  <a:pt x="46630" y="11079"/>
                </a:lnTo>
                <a:lnTo>
                  <a:pt x="46299" y="11118"/>
                </a:lnTo>
                <a:lnTo>
                  <a:pt x="45968" y="11196"/>
                </a:lnTo>
                <a:lnTo>
                  <a:pt x="45637" y="11274"/>
                </a:lnTo>
                <a:lnTo>
                  <a:pt x="45306" y="11371"/>
                </a:lnTo>
                <a:lnTo>
                  <a:pt x="44975" y="11469"/>
                </a:lnTo>
                <a:lnTo>
                  <a:pt x="44664" y="11605"/>
                </a:lnTo>
                <a:lnTo>
                  <a:pt x="44352" y="11741"/>
                </a:lnTo>
                <a:lnTo>
                  <a:pt x="44041" y="11877"/>
                </a:lnTo>
                <a:lnTo>
                  <a:pt x="43729" y="12053"/>
                </a:lnTo>
                <a:lnTo>
                  <a:pt x="43437" y="12208"/>
                </a:lnTo>
                <a:lnTo>
                  <a:pt x="43145" y="12403"/>
                </a:lnTo>
                <a:lnTo>
                  <a:pt x="42872" y="12598"/>
                </a:lnTo>
                <a:lnTo>
                  <a:pt x="42600" y="12812"/>
                </a:lnTo>
                <a:lnTo>
                  <a:pt x="42327" y="13026"/>
                </a:lnTo>
                <a:lnTo>
                  <a:pt x="42074" y="13260"/>
                </a:lnTo>
                <a:lnTo>
                  <a:pt x="41821" y="13493"/>
                </a:lnTo>
                <a:lnTo>
                  <a:pt x="41568" y="13727"/>
                </a:lnTo>
                <a:lnTo>
                  <a:pt x="41334" y="13980"/>
                </a:lnTo>
                <a:lnTo>
                  <a:pt x="41120" y="14253"/>
                </a:lnTo>
                <a:lnTo>
                  <a:pt x="40906" y="14525"/>
                </a:lnTo>
                <a:lnTo>
                  <a:pt x="40692" y="14798"/>
                </a:lnTo>
                <a:lnTo>
                  <a:pt x="40497" y="15090"/>
                </a:lnTo>
                <a:lnTo>
                  <a:pt x="40322" y="15382"/>
                </a:lnTo>
                <a:lnTo>
                  <a:pt x="40147" y="15674"/>
                </a:lnTo>
                <a:lnTo>
                  <a:pt x="39971" y="15985"/>
                </a:lnTo>
                <a:lnTo>
                  <a:pt x="39835" y="16297"/>
                </a:lnTo>
                <a:lnTo>
                  <a:pt x="39679" y="16608"/>
                </a:lnTo>
                <a:lnTo>
                  <a:pt x="39563" y="16939"/>
                </a:lnTo>
                <a:lnTo>
                  <a:pt x="39446" y="17251"/>
                </a:lnTo>
                <a:lnTo>
                  <a:pt x="39348" y="17582"/>
                </a:lnTo>
                <a:lnTo>
                  <a:pt x="39251" y="17913"/>
                </a:lnTo>
                <a:lnTo>
                  <a:pt x="39173" y="18244"/>
                </a:lnTo>
                <a:lnTo>
                  <a:pt x="39115" y="18594"/>
                </a:lnTo>
                <a:lnTo>
                  <a:pt x="39056" y="18925"/>
                </a:lnTo>
                <a:lnTo>
                  <a:pt x="39037" y="19276"/>
                </a:lnTo>
                <a:lnTo>
                  <a:pt x="39017" y="19607"/>
                </a:lnTo>
                <a:lnTo>
                  <a:pt x="38998" y="19957"/>
                </a:lnTo>
                <a:lnTo>
                  <a:pt x="39017" y="20288"/>
                </a:lnTo>
                <a:lnTo>
                  <a:pt x="38862" y="20171"/>
                </a:lnTo>
                <a:lnTo>
                  <a:pt x="38706" y="20055"/>
                </a:lnTo>
                <a:lnTo>
                  <a:pt x="38550" y="19957"/>
                </a:lnTo>
                <a:lnTo>
                  <a:pt x="38394" y="19860"/>
                </a:lnTo>
                <a:lnTo>
                  <a:pt x="38044" y="19704"/>
                </a:lnTo>
                <a:lnTo>
                  <a:pt x="37674" y="19587"/>
                </a:lnTo>
                <a:lnTo>
                  <a:pt x="37304" y="19529"/>
                </a:lnTo>
                <a:lnTo>
                  <a:pt x="36934" y="19490"/>
                </a:lnTo>
                <a:lnTo>
                  <a:pt x="36740" y="19509"/>
                </a:lnTo>
                <a:lnTo>
                  <a:pt x="36564" y="19509"/>
                </a:lnTo>
                <a:lnTo>
                  <a:pt x="36370" y="19548"/>
                </a:lnTo>
                <a:lnTo>
                  <a:pt x="36175" y="19587"/>
                </a:lnTo>
                <a:lnTo>
                  <a:pt x="35805" y="19704"/>
                </a:lnTo>
                <a:lnTo>
                  <a:pt x="35455" y="19840"/>
                </a:lnTo>
                <a:lnTo>
                  <a:pt x="35104" y="20035"/>
                </a:lnTo>
                <a:lnTo>
                  <a:pt x="34773" y="20269"/>
                </a:lnTo>
                <a:lnTo>
                  <a:pt x="34462" y="20522"/>
                </a:lnTo>
                <a:lnTo>
                  <a:pt x="34325" y="20678"/>
                </a:lnTo>
                <a:lnTo>
                  <a:pt x="34208" y="20814"/>
                </a:lnTo>
                <a:lnTo>
                  <a:pt x="34092" y="20970"/>
                </a:lnTo>
                <a:lnTo>
                  <a:pt x="33994" y="21145"/>
                </a:lnTo>
                <a:lnTo>
                  <a:pt x="33897" y="21301"/>
                </a:lnTo>
                <a:lnTo>
                  <a:pt x="33839" y="21476"/>
                </a:lnTo>
                <a:lnTo>
                  <a:pt x="33566" y="20970"/>
                </a:lnTo>
                <a:lnTo>
                  <a:pt x="33293" y="20483"/>
                </a:lnTo>
                <a:lnTo>
                  <a:pt x="32982" y="19996"/>
                </a:lnTo>
                <a:lnTo>
                  <a:pt x="32651" y="19529"/>
                </a:lnTo>
                <a:lnTo>
                  <a:pt x="32300" y="19081"/>
                </a:lnTo>
                <a:lnTo>
                  <a:pt x="31911" y="18653"/>
                </a:lnTo>
                <a:lnTo>
                  <a:pt x="31522" y="18244"/>
                </a:lnTo>
                <a:lnTo>
                  <a:pt x="31093" y="17854"/>
                </a:lnTo>
                <a:lnTo>
                  <a:pt x="30665" y="17504"/>
                </a:lnTo>
                <a:lnTo>
                  <a:pt x="30198" y="17154"/>
                </a:lnTo>
                <a:lnTo>
                  <a:pt x="29731" y="16823"/>
                </a:lnTo>
                <a:lnTo>
                  <a:pt x="29244" y="16531"/>
                </a:lnTo>
                <a:lnTo>
                  <a:pt x="28738" y="16258"/>
                </a:lnTo>
                <a:lnTo>
                  <a:pt x="28231" y="16024"/>
                </a:lnTo>
                <a:lnTo>
                  <a:pt x="27686" y="15791"/>
                </a:lnTo>
                <a:lnTo>
                  <a:pt x="27161" y="15616"/>
                </a:lnTo>
                <a:lnTo>
                  <a:pt x="26576" y="15440"/>
                </a:lnTo>
                <a:lnTo>
                  <a:pt x="25973" y="15304"/>
                </a:lnTo>
                <a:lnTo>
                  <a:pt x="25389" y="15207"/>
                </a:lnTo>
                <a:lnTo>
                  <a:pt x="24785" y="15148"/>
                </a:lnTo>
                <a:lnTo>
                  <a:pt x="23870" y="15148"/>
                </a:lnTo>
                <a:lnTo>
                  <a:pt x="23578" y="15168"/>
                </a:lnTo>
                <a:lnTo>
                  <a:pt x="23286" y="15207"/>
                </a:lnTo>
                <a:lnTo>
                  <a:pt x="22975" y="15265"/>
                </a:lnTo>
                <a:lnTo>
                  <a:pt x="22683" y="15323"/>
                </a:lnTo>
                <a:lnTo>
                  <a:pt x="22391" y="15401"/>
                </a:lnTo>
                <a:lnTo>
                  <a:pt x="22118" y="15479"/>
                </a:lnTo>
                <a:lnTo>
                  <a:pt x="21865" y="15577"/>
                </a:lnTo>
                <a:lnTo>
                  <a:pt x="21592" y="15693"/>
                </a:lnTo>
                <a:lnTo>
                  <a:pt x="21339" y="15810"/>
                </a:lnTo>
                <a:lnTo>
                  <a:pt x="21086" y="15946"/>
                </a:lnTo>
                <a:lnTo>
                  <a:pt x="20852" y="16083"/>
                </a:lnTo>
                <a:lnTo>
                  <a:pt x="20385" y="16394"/>
                </a:lnTo>
                <a:lnTo>
                  <a:pt x="19937" y="16745"/>
                </a:lnTo>
                <a:lnTo>
                  <a:pt x="19529" y="17134"/>
                </a:lnTo>
                <a:lnTo>
                  <a:pt x="19139" y="17543"/>
                </a:lnTo>
                <a:lnTo>
                  <a:pt x="18789" y="17991"/>
                </a:lnTo>
                <a:lnTo>
                  <a:pt x="18458" y="18458"/>
                </a:lnTo>
                <a:lnTo>
                  <a:pt x="18166" y="18945"/>
                </a:lnTo>
                <a:lnTo>
                  <a:pt x="17913" y="19451"/>
                </a:lnTo>
                <a:lnTo>
                  <a:pt x="17679" y="19977"/>
                </a:lnTo>
                <a:lnTo>
                  <a:pt x="17504" y="20522"/>
                </a:lnTo>
                <a:lnTo>
                  <a:pt x="17348" y="21086"/>
                </a:lnTo>
                <a:lnTo>
                  <a:pt x="17231" y="21632"/>
                </a:lnTo>
                <a:lnTo>
                  <a:pt x="17153" y="22196"/>
                </a:lnTo>
                <a:lnTo>
                  <a:pt x="17114" y="22780"/>
                </a:lnTo>
                <a:lnTo>
                  <a:pt x="17095" y="23345"/>
                </a:lnTo>
                <a:lnTo>
                  <a:pt x="17134" y="23910"/>
                </a:lnTo>
                <a:lnTo>
                  <a:pt x="17192" y="24474"/>
                </a:lnTo>
                <a:lnTo>
                  <a:pt x="17270" y="25019"/>
                </a:lnTo>
                <a:lnTo>
                  <a:pt x="17387" y="25584"/>
                </a:lnTo>
                <a:lnTo>
                  <a:pt x="17523" y="26129"/>
                </a:lnTo>
                <a:lnTo>
                  <a:pt x="17679" y="26674"/>
                </a:lnTo>
                <a:lnTo>
                  <a:pt x="17874" y="27200"/>
                </a:lnTo>
                <a:lnTo>
                  <a:pt x="18088" y="27745"/>
                </a:lnTo>
                <a:lnTo>
                  <a:pt x="18321" y="28251"/>
                </a:lnTo>
                <a:lnTo>
                  <a:pt x="18594" y="28757"/>
                </a:lnTo>
                <a:lnTo>
                  <a:pt x="18867" y="29264"/>
                </a:lnTo>
                <a:lnTo>
                  <a:pt x="19159" y="29750"/>
                </a:lnTo>
                <a:lnTo>
                  <a:pt x="19490" y="30218"/>
                </a:lnTo>
                <a:lnTo>
                  <a:pt x="19821" y="30685"/>
                </a:lnTo>
                <a:lnTo>
                  <a:pt x="19626" y="30510"/>
                </a:lnTo>
                <a:lnTo>
                  <a:pt x="19392" y="30373"/>
                </a:lnTo>
                <a:lnTo>
                  <a:pt x="19159" y="30276"/>
                </a:lnTo>
                <a:lnTo>
                  <a:pt x="18906" y="30198"/>
                </a:lnTo>
                <a:lnTo>
                  <a:pt x="18652" y="30140"/>
                </a:lnTo>
                <a:lnTo>
                  <a:pt x="18380" y="30120"/>
                </a:lnTo>
                <a:lnTo>
                  <a:pt x="18107" y="30120"/>
                </a:lnTo>
                <a:lnTo>
                  <a:pt x="17854" y="30140"/>
                </a:lnTo>
                <a:lnTo>
                  <a:pt x="17582" y="30198"/>
                </a:lnTo>
                <a:lnTo>
                  <a:pt x="17329" y="30257"/>
                </a:lnTo>
                <a:lnTo>
                  <a:pt x="17075" y="30334"/>
                </a:lnTo>
                <a:lnTo>
                  <a:pt x="16822" y="30432"/>
                </a:lnTo>
                <a:lnTo>
                  <a:pt x="16336" y="30626"/>
                </a:lnTo>
                <a:lnTo>
                  <a:pt x="15868" y="30860"/>
                </a:lnTo>
                <a:lnTo>
                  <a:pt x="15557" y="31016"/>
                </a:lnTo>
                <a:lnTo>
                  <a:pt x="15245" y="31191"/>
                </a:lnTo>
                <a:lnTo>
                  <a:pt x="14953" y="31386"/>
                </a:lnTo>
                <a:lnTo>
                  <a:pt x="14817" y="31483"/>
                </a:lnTo>
                <a:lnTo>
                  <a:pt x="14681" y="31600"/>
                </a:lnTo>
                <a:lnTo>
                  <a:pt x="14564" y="31717"/>
                </a:lnTo>
                <a:lnTo>
                  <a:pt x="14466" y="31873"/>
                </a:lnTo>
                <a:lnTo>
                  <a:pt x="14389" y="32028"/>
                </a:lnTo>
                <a:lnTo>
                  <a:pt x="14350" y="32184"/>
                </a:lnTo>
                <a:lnTo>
                  <a:pt x="14311" y="32359"/>
                </a:lnTo>
                <a:lnTo>
                  <a:pt x="14291" y="32534"/>
                </a:lnTo>
                <a:lnTo>
                  <a:pt x="14272" y="32729"/>
                </a:lnTo>
                <a:lnTo>
                  <a:pt x="14272" y="32904"/>
                </a:lnTo>
                <a:lnTo>
                  <a:pt x="14019" y="32710"/>
                </a:lnTo>
                <a:lnTo>
                  <a:pt x="13766" y="32554"/>
                </a:lnTo>
                <a:lnTo>
                  <a:pt x="13220" y="32242"/>
                </a:lnTo>
                <a:lnTo>
                  <a:pt x="12656" y="31970"/>
                </a:lnTo>
                <a:lnTo>
                  <a:pt x="12072" y="31736"/>
                </a:lnTo>
                <a:lnTo>
                  <a:pt x="11488" y="31542"/>
                </a:lnTo>
                <a:lnTo>
                  <a:pt x="10884" y="31405"/>
                </a:lnTo>
                <a:lnTo>
                  <a:pt x="10261" y="31288"/>
                </a:lnTo>
                <a:lnTo>
                  <a:pt x="9638" y="31230"/>
                </a:lnTo>
                <a:lnTo>
                  <a:pt x="9015" y="31191"/>
                </a:lnTo>
                <a:lnTo>
                  <a:pt x="8392" y="31211"/>
                </a:lnTo>
                <a:lnTo>
                  <a:pt x="7769" y="31269"/>
                </a:lnTo>
                <a:lnTo>
                  <a:pt x="7146" y="31366"/>
                </a:lnTo>
                <a:lnTo>
                  <a:pt x="6542" y="31503"/>
                </a:lnTo>
                <a:lnTo>
                  <a:pt x="5958" y="31697"/>
                </a:lnTo>
                <a:lnTo>
                  <a:pt x="5374" y="31911"/>
                </a:lnTo>
                <a:lnTo>
                  <a:pt x="5082" y="32048"/>
                </a:lnTo>
                <a:lnTo>
                  <a:pt x="4810" y="32184"/>
                </a:lnTo>
                <a:lnTo>
                  <a:pt x="4537" y="32340"/>
                </a:lnTo>
                <a:lnTo>
                  <a:pt x="4265" y="32496"/>
                </a:lnTo>
                <a:lnTo>
                  <a:pt x="3739" y="32846"/>
                </a:lnTo>
                <a:lnTo>
                  <a:pt x="3252" y="33235"/>
                </a:lnTo>
                <a:lnTo>
                  <a:pt x="2785" y="33664"/>
                </a:lnTo>
                <a:lnTo>
                  <a:pt x="2357" y="34112"/>
                </a:lnTo>
                <a:lnTo>
                  <a:pt x="1967" y="34579"/>
                </a:lnTo>
                <a:lnTo>
                  <a:pt x="1597" y="35085"/>
                </a:lnTo>
                <a:lnTo>
                  <a:pt x="1266" y="35611"/>
                </a:lnTo>
                <a:lnTo>
                  <a:pt x="955" y="36175"/>
                </a:lnTo>
                <a:lnTo>
                  <a:pt x="702" y="36740"/>
                </a:lnTo>
                <a:lnTo>
                  <a:pt x="487" y="37324"/>
                </a:lnTo>
                <a:lnTo>
                  <a:pt x="293" y="37908"/>
                </a:lnTo>
                <a:lnTo>
                  <a:pt x="156" y="38531"/>
                </a:lnTo>
                <a:lnTo>
                  <a:pt x="59" y="39135"/>
                </a:lnTo>
                <a:lnTo>
                  <a:pt x="1" y="39758"/>
                </a:lnTo>
                <a:lnTo>
                  <a:pt x="1" y="40069"/>
                </a:lnTo>
                <a:lnTo>
                  <a:pt x="1" y="40381"/>
                </a:lnTo>
                <a:lnTo>
                  <a:pt x="84264" y="37538"/>
                </a:lnTo>
                <a:lnTo>
                  <a:pt x="84050" y="702"/>
                </a:lnTo>
                <a:lnTo>
                  <a:pt x="83641" y="507"/>
                </a:lnTo>
                <a:lnTo>
                  <a:pt x="83233" y="371"/>
                </a:lnTo>
                <a:lnTo>
                  <a:pt x="82804" y="235"/>
                </a:lnTo>
                <a:lnTo>
                  <a:pt x="82356" y="137"/>
                </a:lnTo>
                <a:lnTo>
                  <a:pt x="81928" y="59"/>
                </a:lnTo>
                <a:lnTo>
                  <a:pt x="81480" y="20"/>
                </a:lnTo>
                <a:lnTo>
                  <a:pt x="81032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13"/>
          <p:cNvSpPr txBox="1">
            <a:spLocks noGrp="1"/>
          </p:cNvSpPr>
          <p:nvPr>
            <p:ph type="title"/>
          </p:nvPr>
        </p:nvSpPr>
        <p:spPr>
          <a:xfrm>
            <a:off x="2077595" y="160995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57" name="Google Shape;2657;p13"/>
          <p:cNvSpPr txBox="1">
            <a:spLocks noGrp="1"/>
          </p:cNvSpPr>
          <p:nvPr>
            <p:ph type="subTitle" idx="1"/>
          </p:nvPr>
        </p:nvSpPr>
        <p:spPr>
          <a:xfrm>
            <a:off x="2077595" y="1882158"/>
            <a:ext cx="238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8" name="Google Shape;2658;p13"/>
          <p:cNvSpPr txBox="1">
            <a:spLocks noGrp="1"/>
          </p:cNvSpPr>
          <p:nvPr>
            <p:ph type="title" idx="2"/>
          </p:nvPr>
        </p:nvSpPr>
        <p:spPr>
          <a:xfrm>
            <a:off x="5586319" y="160995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59" name="Google Shape;2659;p13"/>
          <p:cNvSpPr txBox="1">
            <a:spLocks noGrp="1"/>
          </p:cNvSpPr>
          <p:nvPr>
            <p:ph type="subTitle" idx="3"/>
          </p:nvPr>
        </p:nvSpPr>
        <p:spPr>
          <a:xfrm>
            <a:off x="5586319" y="1882158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0" name="Google Shape;2660;p13"/>
          <p:cNvSpPr txBox="1">
            <a:spLocks noGrp="1"/>
          </p:cNvSpPr>
          <p:nvPr>
            <p:ph type="title" idx="4"/>
          </p:nvPr>
        </p:nvSpPr>
        <p:spPr>
          <a:xfrm>
            <a:off x="2077595" y="3148133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1" name="Google Shape;2661;p13"/>
          <p:cNvSpPr txBox="1">
            <a:spLocks noGrp="1"/>
          </p:cNvSpPr>
          <p:nvPr>
            <p:ph type="subTitle" idx="5"/>
          </p:nvPr>
        </p:nvSpPr>
        <p:spPr>
          <a:xfrm>
            <a:off x="2077595" y="3429858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2" name="Google Shape;2662;p13"/>
          <p:cNvSpPr txBox="1">
            <a:spLocks noGrp="1"/>
          </p:cNvSpPr>
          <p:nvPr>
            <p:ph type="title" idx="6"/>
          </p:nvPr>
        </p:nvSpPr>
        <p:spPr>
          <a:xfrm>
            <a:off x="5586319" y="3148133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3" name="Google Shape;2663;p13"/>
          <p:cNvSpPr txBox="1">
            <a:spLocks noGrp="1"/>
          </p:cNvSpPr>
          <p:nvPr>
            <p:ph type="subTitle" idx="7"/>
          </p:nvPr>
        </p:nvSpPr>
        <p:spPr>
          <a:xfrm>
            <a:off x="5586319" y="3429858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4" name="Google Shape;2664;p13"/>
          <p:cNvSpPr txBox="1">
            <a:spLocks noGrp="1"/>
          </p:cNvSpPr>
          <p:nvPr>
            <p:ph type="title" idx="8" hasCustomPrompt="1"/>
          </p:nvPr>
        </p:nvSpPr>
        <p:spPr>
          <a:xfrm>
            <a:off x="1180194" y="1701588"/>
            <a:ext cx="82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5" name="Google Shape;2665;p13"/>
          <p:cNvSpPr txBox="1">
            <a:spLocks noGrp="1"/>
          </p:cNvSpPr>
          <p:nvPr>
            <p:ph type="title" idx="9" hasCustomPrompt="1"/>
          </p:nvPr>
        </p:nvSpPr>
        <p:spPr>
          <a:xfrm>
            <a:off x="1180194" y="3239288"/>
            <a:ext cx="82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6" name="Google Shape;2666;p13"/>
          <p:cNvSpPr txBox="1">
            <a:spLocks noGrp="1"/>
          </p:cNvSpPr>
          <p:nvPr>
            <p:ph type="title" idx="13" hasCustomPrompt="1"/>
          </p:nvPr>
        </p:nvSpPr>
        <p:spPr>
          <a:xfrm>
            <a:off x="4685894" y="1701588"/>
            <a:ext cx="82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7" name="Google Shape;2667;p13"/>
          <p:cNvSpPr txBox="1">
            <a:spLocks noGrp="1"/>
          </p:cNvSpPr>
          <p:nvPr>
            <p:ph type="title" idx="14" hasCustomPrompt="1"/>
          </p:nvPr>
        </p:nvSpPr>
        <p:spPr>
          <a:xfrm>
            <a:off x="4685907" y="3239288"/>
            <a:ext cx="82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8" name="Google Shape;2668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669" name="Google Shape;2669;p13"/>
          <p:cNvGrpSpPr/>
          <p:nvPr/>
        </p:nvGrpSpPr>
        <p:grpSpPr>
          <a:xfrm>
            <a:off x="493781" y="4434816"/>
            <a:ext cx="576142" cy="437297"/>
            <a:chOff x="3118625" y="3019775"/>
            <a:chExt cx="297625" cy="225900"/>
          </a:xfrm>
        </p:grpSpPr>
        <p:sp>
          <p:nvSpPr>
            <p:cNvPr id="2670" name="Google Shape;2670;p13"/>
            <p:cNvSpPr/>
            <p:nvPr/>
          </p:nvSpPr>
          <p:spPr>
            <a:xfrm>
              <a:off x="3135875" y="3129700"/>
              <a:ext cx="262200" cy="115975"/>
            </a:xfrm>
            <a:custGeom>
              <a:avLst/>
              <a:gdLst/>
              <a:ahLst/>
              <a:cxnLst/>
              <a:rect l="l" t="t" r="r" b="b"/>
              <a:pathLst>
                <a:path w="10488" h="4639" extrusionOk="0">
                  <a:moveTo>
                    <a:pt x="1006" y="820"/>
                  </a:moveTo>
                  <a:lnTo>
                    <a:pt x="1006" y="1602"/>
                  </a:lnTo>
                  <a:lnTo>
                    <a:pt x="764" y="1602"/>
                  </a:lnTo>
                  <a:lnTo>
                    <a:pt x="764" y="820"/>
                  </a:lnTo>
                  <a:close/>
                  <a:moveTo>
                    <a:pt x="2049" y="820"/>
                  </a:moveTo>
                  <a:lnTo>
                    <a:pt x="2049" y="1602"/>
                  </a:lnTo>
                  <a:lnTo>
                    <a:pt x="1807" y="1602"/>
                  </a:lnTo>
                  <a:lnTo>
                    <a:pt x="1807" y="820"/>
                  </a:lnTo>
                  <a:close/>
                  <a:moveTo>
                    <a:pt x="4340" y="820"/>
                  </a:moveTo>
                  <a:lnTo>
                    <a:pt x="4340" y="1602"/>
                  </a:lnTo>
                  <a:lnTo>
                    <a:pt x="4098" y="1602"/>
                  </a:lnTo>
                  <a:lnTo>
                    <a:pt x="4098" y="820"/>
                  </a:lnTo>
                  <a:close/>
                  <a:moveTo>
                    <a:pt x="5365" y="820"/>
                  </a:moveTo>
                  <a:lnTo>
                    <a:pt x="5365" y="1602"/>
                  </a:lnTo>
                  <a:lnTo>
                    <a:pt x="5141" y="1602"/>
                  </a:lnTo>
                  <a:lnTo>
                    <a:pt x="5141" y="820"/>
                  </a:lnTo>
                  <a:close/>
                  <a:moveTo>
                    <a:pt x="6408" y="820"/>
                  </a:moveTo>
                  <a:lnTo>
                    <a:pt x="6408" y="1602"/>
                  </a:lnTo>
                  <a:lnTo>
                    <a:pt x="6166" y="1602"/>
                  </a:lnTo>
                  <a:lnTo>
                    <a:pt x="6166" y="820"/>
                  </a:lnTo>
                  <a:close/>
                  <a:moveTo>
                    <a:pt x="8699" y="820"/>
                  </a:moveTo>
                  <a:lnTo>
                    <a:pt x="8699" y="1602"/>
                  </a:lnTo>
                  <a:lnTo>
                    <a:pt x="8457" y="1602"/>
                  </a:lnTo>
                  <a:lnTo>
                    <a:pt x="8457" y="820"/>
                  </a:lnTo>
                  <a:close/>
                  <a:moveTo>
                    <a:pt x="9743" y="820"/>
                  </a:moveTo>
                  <a:lnTo>
                    <a:pt x="9743" y="1602"/>
                  </a:lnTo>
                  <a:lnTo>
                    <a:pt x="9500" y="1602"/>
                  </a:lnTo>
                  <a:lnTo>
                    <a:pt x="9500" y="820"/>
                  </a:lnTo>
                  <a:close/>
                  <a:moveTo>
                    <a:pt x="0" y="0"/>
                  </a:moveTo>
                  <a:lnTo>
                    <a:pt x="0" y="4639"/>
                  </a:lnTo>
                  <a:lnTo>
                    <a:pt x="10488" y="4639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97C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3"/>
            <p:cNvSpPr/>
            <p:nvPr/>
          </p:nvSpPr>
          <p:spPr>
            <a:xfrm>
              <a:off x="3118625" y="3019775"/>
              <a:ext cx="297625" cy="107625"/>
            </a:xfrm>
            <a:custGeom>
              <a:avLst/>
              <a:gdLst/>
              <a:ahLst/>
              <a:cxnLst/>
              <a:rect l="l" t="t" r="r" b="b"/>
              <a:pathLst>
                <a:path w="11905" h="4305" extrusionOk="0">
                  <a:moveTo>
                    <a:pt x="5943" y="1696"/>
                  </a:moveTo>
                  <a:lnTo>
                    <a:pt x="5962" y="1715"/>
                  </a:lnTo>
                  <a:lnTo>
                    <a:pt x="6055" y="1845"/>
                  </a:lnTo>
                  <a:lnTo>
                    <a:pt x="6074" y="1901"/>
                  </a:lnTo>
                  <a:lnTo>
                    <a:pt x="6092" y="1957"/>
                  </a:lnTo>
                  <a:lnTo>
                    <a:pt x="6074" y="2106"/>
                  </a:lnTo>
                  <a:lnTo>
                    <a:pt x="6036" y="2236"/>
                  </a:lnTo>
                  <a:lnTo>
                    <a:pt x="6018" y="2292"/>
                  </a:lnTo>
                  <a:lnTo>
                    <a:pt x="6036" y="2758"/>
                  </a:lnTo>
                  <a:lnTo>
                    <a:pt x="5850" y="2758"/>
                  </a:lnTo>
                  <a:lnTo>
                    <a:pt x="5869" y="2292"/>
                  </a:lnTo>
                  <a:lnTo>
                    <a:pt x="5850" y="2236"/>
                  </a:lnTo>
                  <a:lnTo>
                    <a:pt x="5813" y="2106"/>
                  </a:lnTo>
                  <a:lnTo>
                    <a:pt x="5794" y="1957"/>
                  </a:lnTo>
                  <a:lnTo>
                    <a:pt x="5813" y="1901"/>
                  </a:lnTo>
                  <a:lnTo>
                    <a:pt x="5831" y="1845"/>
                  </a:lnTo>
                  <a:lnTo>
                    <a:pt x="5925" y="1696"/>
                  </a:lnTo>
                  <a:close/>
                  <a:moveTo>
                    <a:pt x="5925" y="1"/>
                  </a:moveTo>
                  <a:lnTo>
                    <a:pt x="5850" y="280"/>
                  </a:lnTo>
                  <a:lnTo>
                    <a:pt x="5813" y="392"/>
                  </a:lnTo>
                  <a:lnTo>
                    <a:pt x="5757" y="485"/>
                  </a:lnTo>
                  <a:lnTo>
                    <a:pt x="5701" y="541"/>
                  </a:lnTo>
                  <a:lnTo>
                    <a:pt x="5664" y="597"/>
                  </a:lnTo>
                  <a:lnTo>
                    <a:pt x="5552" y="672"/>
                  </a:lnTo>
                  <a:lnTo>
                    <a:pt x="5329" y="783"/>
                  </a:lnTo>
                  <a:lnTo>
                    <a:pt x="5235" y="877"/>
                  </a:lnTo>
                  <a:lnTo>
                    <a:pt x="5179" y="914"/>
                  </a:lnTo>
                  <a:lnTo>
                    <a:pt x="5142" y="988"/>
                  </a:lnTo>
                  <a:lnTo>
                    <a:pt x="4919" y="1342"/>
                  </a:lnTo>
                  <a:lnTo>
                    <a:pt x="4695" y="1640"/>
                  </a:lnTo>
                  <a:lnTo>
                    <a:pt x="4583" y="1752"/>
                  </a:lnTo>
                  <a:lnTo>
                    <a:pt x="4453" y="1864"/>
                  </a:lnTo>
                  <a:lnTo>
                    <a:pt x="4341" y="1957"/>
                  </a:lnTo>
                  <a:lnTo>
                    <a:pt x="4211" y="2050"/>
                  </a:lnTo>
                  <a:lnTo>
                    <a:pt x="4099" y="2125"/>
                  </a:lnTo>
                  <a:lnTo>
                    <a:pt x="3969" y="2180"/>
                  </a:lnTo>
                  <a:lnTo>
                    <a:pt x="3708" y="2255"/>
                  </a:lnTo>
                  <a:lnTo>
                    <a:pt x="3447" y="2311"/>
                  </a:lnTo>
                  <a:lnTo>
                    <a:pt x="3168" y="2330"/>
                  </a:lnTo>
                  <a:lnTo>
                    <a:pt x="3037" y="2348"/>
                  </a:lnTo>
                  <a:lnTo>
                    <a:pt x="2907" y="2385"/>
                  </a:lnTo>
                  <a:lnTo>
                    <a:pt x="2776" y="2460"/>
                  </a:lnTo>
                  <a:lnTo>
                    <a:pt x="2665" y="2534"/>
                  </a:lnTo>
                  <a:lnTo>
                    <a:pt x="2572" y="2646"/>
                  </a:lnTo>
                  <a:lnTo>
                    <a:pt x="2478" y="2758"/>
                  </a:lnTo>
                  <a:lnTo>
                    <a:pt x="2329" y="3000"/>
                  </a:lnTo>
                  <a:lnTo>
                    <a:pt x="1212" y="3000"/>
                  </a:lnTo>
                  <a:lnTo>
                    <a:pt x="1" y="4304"/>
                  </a:lnTo>
                  <a:lnTo>
                    <a:pt x="11904" y="4304"/>
                  </a:lnTo>
                  <a:lnTo>
                    <a:pt x="10656" y="3000"/>
                  </a:lnTo>
                  <a:lnTo>
                    <a:pt x="9557" y="3000"/>
                  </a:lnTo>
                  <a:lnTo>
                    <a:pt x="9408" y="2758"/>
                  </a:lnTo>
                  <a:lnTo>
                    <a:pt x="9315" y="2646"/>
                  </a:lnTo>
                  <a:lnTo>
                    <a:pt x="9203" y="2534"/>
                  </a:lnTo>
                  <a:lnTo>
                    <a:pt x="9091" y="2460"/>
                  </a:lnTo>
                  <a:lnTo>
                    <a:pt x="8980" y="2385"/>
                  </a:lnTo>
                  <a:lnTo>
                    <a:pt x="8849" y="2348"/>
                  </a:lnTo>
                  <a:lnTo>
                    <a:pt x="8719" y="2330"/>
                  </a:lnTo>
                  <a:lnTo>
                    <a:pt x="8607" y="2311"/>
                  </a:lnTo>
                  <a:lnTo>
                    <a:pt x="8495" y="2292"/>
                  </a:lnTo>
                  <a:lnTo>
                    <a:pt x="8235" y="2218"/>
                  </a:lnTo>
                  <a:lnTo>
                    <a:pt x="7955" y="2069"/>
                  </a:lnTo>
                  <a:lnTo>
                    <a:pt x="7657" y="1901"/>
                  </a:lnTo>
                  <a:lnTo>
                    <a:pt x="7378" y="1696"/>
                  </a:lnTo>
                  <a:lnTo>
                    <a:pt x="7135" y="1473"/>
                  </a:lnTo>
                  <a:lnTo>
                    <a:pt x="6912" y="1230"/>
                  </a:lnTo>
                  <a:lnTo>
                    <a:pt x="6819" y="1119"/>
                  </a:lnTo>
                  <a:lnTo>
                    <a:pt x="6744" y="988"/>
                  </a:lnTo>
                  <a:lnTo>
                    <a:pt x="6707" y="914"/>
                  </a:lnTo>
                  <a:lnTo>
                    <a:pt x="6651" y="877"/>
                  </a:lnTo>
                  <a:lnTo>
                    <a:pt x="6558" y="783"/>
                  </a:lnTo>
                  <a:lnTo>
                    <a:pt x="6334" y="672"/>
                  </a:lnTo>
                  <a:lnTo>
                    <a:pt x="6223" y="597"/>
                  </a:lnTo>
                  <a:lnTo>
                    <a:pt x="6111" y="485"/>
                  </a:lnTo>
                  <a:lnTo>
                    <a:pt x="6074" y="392"/>
                  </a:lnTo>
                  <a:lnTo>
                    <a:pt x="6018" y="280"/>
                  </a:lnTo>
                  <a:lnTo>
                    <a:pt x="5925" y="1"/>
                  </a:lnTo>
                  <a:close/>
                </a:path>
              </a:pathLst>
            </a:custGeom>
            <a:solidFill>
              <a:srgbClr val="97C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2" name="Google Shape;2672;p13"/>
          <p:cNvSpPr/>
          <p:nvPr/>
        </p:nvSpPr>
        <p:spPr>
          <a:xfrm>
            <a:off x="289056" y="4228348"/>
            <a:ext cx="204711" cy="666254"/>
          </a:xfrm>
          <a:custGeom>
            <a:avLst/>
            <a:gdLst/>
            <a:ahLst/>
            <a:cxnLst/>
            <a:rect l="l" t="t" r="r" b="b"/>
            <a:pathLst>
              <a:path w="4230" h="13767" extrusionOk="0">
                <a:moveTo>
                  <a:pt x="1435" y="0"/>
                </a:moveTo>
                <a:lnTo>
                  <a:pt x="1435" y="1230"/>
                </a:lnTo>
                <a:lnTo>
                  <a:pt x="765" y="1230"/>
                </a:lnTo>
                <a:lnTo>
                  <a:pt x="765" y="2627"/>
                </a:lnTo>
                <a:lnTo>
                  <a:pt x="1" y="2627"/>
                </a:lnTo>
                <a:lnTo>
                  <a:pt x="1" y="13766"/>
                </a:lnTo>
                <a:lnTo>
                  <a:pt x="4229" y="13766"/>
                </a:lnTo>
                <a:lnTo>
                  <a:pt x="4229" y="2627"/>
                </a:lnTo>
                <a:lnTo>
                  <a:pt x="3466" y="2627"/>
                </a:lnTo>
                <a:lnTo>
                  <a:pt x="3466" y="1230"/>
                </a:lnTo>
                <a:lnTo>
                  <a:pt x="2795" y="1230"/>
                </a:lnTo>
                <a:lnTo>
                  <a:pt x="2795" y="0"/>
                </a:lnTo>
                <a:close/>
              </a:path>
            </a:pathLst>
          </a:custGeom>
          <a:solidFill>
            <a:srgbClr val="97CF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13"/>
          <p:cNvSpPr/>
          <p:nvPr/>
        </p:nvSpPr>
        <p:spPr>
          <a:xfrm>
            <a:off x="-58344" y="4358628"/>
            <a:ext cx="375981" cy="593226"/>
          </a:xfrm>
          <a:custGeom>
            <a:avLst/>
            <a:gdLst/>
            <a:ahLst/>
            <a:cxnLst/>
            <a:rect l="l" t="t" r="r" b="b"/>
            <a:pathLst>
              <a:path w="7769" h="12258" extrusionOk="0">
                <a:moveTo>
                  <a:pt x="2217" y="0"/>
                </a:moveTo>
                <a:lnTo>
                  <a:pt x="2217" y="5347"/>
                </a:lnTo>
                <a:lnTo>
                  <a:pt x="1" y="5347"/>
                </a:lnTo>
                <a:lnTo>
                  <a:pt x="1" y="12053"/>
                </a:lnTo>
                <a:lnTo>
                  <a:pt x="2217" y="12053"/>
                </a:lnTo>
                <a:lnTo>
                  <a:pt x="2217" y="12258"/>
                </a:lnTo>
                <a:lnTo>
                  <a:pt x="5422" y="12258"/>
                </a:lnTo>
                <a:lnTo>
                  <a:pt x="5422" y="11568"/>
                </a:lnTo>
                <a:lnTo>
                  <a:pt x="7769" y="11568"/>
                </a:lnTo>
                <a:lnTo>
                  <a:pt x="7769" y="5142"/>
                </a:lnTo>
                <a:lnTo>
                  <a:pt x="5422" y="5142"/>
                </a:lnTo>
                <a:lnTo>
                  <a:pt x="5422" y="0"/>
                </a:lnTo>
                <a:close/>
              </a:path>
            </a:pathLst>
          </a:custGeom>
          <a:solidFill>
            <a:srgbClr val="97CF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13"/>
          <p:cNvSpPr/>
          <p:nvPr/>
        </p:nvSpPr>
        <p:spPr>
          <a:xfrm>
            <a:off x="-658652" y="4685866"/>
            <a:ext cx="10380275" cy="746725"/>
          </a:xfrm>
          <a:custGeom>
            <a:avLst/>
            <a:gdLst/>
            <a:ahLst/>
            <a:cxnLst/>
            <a:rect l="l" t="t" r="r" b="b"/>
            <a:pathLst>
              <a:path w="415211" h="29869" extrusionOk="0">
                <a:moveTo>
                  <a:pt x="22829" y="7953"/>
                </a:moveTo>
                <a:cubicBezTo>
                  <a:pt x="35720" y="5096"/>
                  <a:pt x="61501" y="5540"/>
                  <a:pt x="88742" y="5286"/>
                </a:cubicBezTo>
                <a:cubicBezTo>
                  <a:pt x="115984" y="5032"/>
                  <a:pt x="155925" y="6683"/>
                  <a:pt x="186278" y="6429"/>
                </a:cubicBezTo>
                <a:cubicBezTo>
                  <a:pt x="216631" y="6175"/>
                  <a:pt x="244190" y="4080"/>
                  <a:pt x="270860" y="3762"/>
                </a:cubicBezTo>
                <a:cubicBezTo>
                  <a:pt x="297530" y="3445"/>
                  <a:pt x="326169" y="5032"/>
                  <a:pt x="346298" y="4524"/>
                </a:cubicBezTo>
                <a:cubicBezTo>
                  <a:pt x="366428" y="4016"/>
                  <a:pt x="383065" y="968"/>
                  <a:pt x="391637" y="714"/>
                </a:cubicBezTo>
                <a:cubicBezTo>
                  <a:pt x="400210" y="460"/>
                  <a:pt x="396527" y="-1635"/>
                  <a:pt x="397733" y="3000"/>
                </a:cubicBezTo>
                <a:cubicBezTo>
                  <a:pt x="398940" y="7636"/>
                  <a:pt x="435579" y="24717"/>
                  <a:pt x="398876" y="28527"/>
                </a:cubicBezTo>
                <a:cubicBezTo>
                  <a:pt x="362173" y="32337"/>
                  <a:pt x="242095" y="26876"/>
                  <a:pt x="177515" y="25860"/>
                </a:cubicBezTo>
                <a:cubicBezTo>
                  <a:pt x="112936" y="24844"/>
                  <a:pt x="37180" y="25416"/>
                  <a:pt x="11399" y="22431"/>
                </a:cubicBezTo>
                <a:cubicBezTo>
                  <a:pt x="-14382" y="19447"/>
                  <a:pt x="9939" y="10811"/>
                  <a:pt x="22829" y="79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75" name="Google Shape;2675;p13"/>
          <p:cNvSpPr/>
          <p:nvPr/>
        </p:nvSpPr>
        <p:spPr>
          <a:xfrm rot="10800000">
            <a:off x="7411100" y="-7870"/>
            <a:ext cx="1732911" cy="1337869"/>
          </a:xfrm>
          <a:custGeom>
            <a:avLst/>
            <a:gdLst/>
            <a:ahLst/>
            <a:cxnLst/>
            <a:rect l="l" t="t" r="r" b="b"/>
            <a:pathLst>
              <a:path w="56364" h="43515" extrusionOk="0">
                <a:moveTo>
                  <a:pt x="2765" y="1"/>
                </a:moveTo>
                <a:lnTo>
                  <a:pt x="2258" y="20"/>
                </a:lnTo>
                <a:lnTo>
                  <a:pt x="1752" y="59"/>
                </a:lnTo>
                <a:lnTo>
                  <a:pt x="1246" y="137"/>
                </a:lnTo>
                <a:lnTo>
                  <a:pt x="759" y="254"/>
                </a:lnTo>
                <a:lnTo>
                  <a:pt x="273" y="390"/>
                </a:lnTo>
                <a:lnTo>
                  <a:pt x="0" y="43515"/>
                </a:lnTo>
                <a:lnTo>
                  <a:pt x="54651" y="43515"/>
                </a:lnTo>
                <a:lnTo>
                  <a:pt x="54748" y="43067"/>
                </a:lnTo>
                <a:lnTo>
                  <a:pt x="54787" y="42853"/>
                </a:lnTo>
                <a:lnTo>
                  <a:pt x="54806" y="42639"/>
                </a:lnTo>
                <a:lnTo>
                  <a:pt x="54826" y="42425"/>
                </a:lnTo>
                <a:lnTo>
                  <a:pt x="54806" y="42211"/>
                </a:lnTo>
                <a:lnTo>
                  <a:pt x="54767" y="42016"/>
                </a:lnTo>
                <a:lnTo>
                  <a:pt x="54690" y="41802"/>
                </a:lnTo>
                <a:lnTo>
                  <a:pt x="54962" y="41626"/>
                </a:lnTo>
                <a:lnTo>
                  <a:pt x="55215" y="41412"/>
                </a:lnTo>
                <a:lnTo>
                  <a:pt x="55449" y="41159"/>
                </a:lnTo>
                <a:lnTo>
                  <a:pt x="55644" y="40906"/>
                </a:lnTo>
                <a:lnTo>
                  <a:pt x="55819" y="40614"/>
                </a:lnTo>
                <a:lnTo>
                  <a:pt x="55975" y="40322"/>
                </a:lnTo>
                <a:lnTo>
                  <a:pt x="56111" y="40010"/>
                </a:lnTo>
                <a:lnTo>
                  <a:pt x="56208" y="39679"/>
                </a:lnTo>
                <a:lnTo>
                  <a:pt x="56286" y="39368"/>
                </a:lnTo>
                <a:lnTo>
                  <a:pt x="56345" y="39037"/>
                </a:lnTo>
                <a:lnTo>
                  <a:pt x="56364" y="38706"/>
                </a:lnTo>
                <a:lnTo>
                  <a:pt x="56364" y="38356"/>
                </a:lnTo>
                <a:lnTo>
                  <a:pt x="56345" y="38025"/>
                </a:lnTo>
                <a:lnTo>
                  <a:pt x="56325" y="37694"/>
                </a:lnTo>
                <a:lnTo>
                  <a:pt x="56267" y="37363"/>
                </a:lnTo>
                <a:lnTo>
                  <a:pt x="56189" y="37032"/>
                </a:lnTo>
                <a:lnTo>
                  <a:pt x="56111" y="36701"/>
                </a:lnTo>
                <a:lnTo>
                  <a:pt x="56014" y="36370"/>
                </a:lnTo>
                <a:lnTo>
                  <a:pt x="55897" y="36058"/>
                </a:lnTo>
                <a:lnTo>
                  <a:pt x="55760" y="35747"/>
                </a:lnTo>
                <a:lnTo>
                  <a:pt x="55624" y="35435"/>
                </a:lnTo>
                <a:lnTo>
                  <a:pt x="55449" y="35143"/>
                </a:lnTo>
                <a:lnTo>
                  <a:pt x="55274" y="34851"/>
                </a:lnTo>
                <a:lnTo>
                  <a:pt x="55079" y="34578"/>
                </a:lnTo>
                <a:lnTo>
                  <a:pt x="54884" y="34306"/>
                </a:lnTo>
                <a:lnTo>
                  <a:pt x="54670" y="34033"/>
                </a:lnTo>
                <a:lnTo>
                  <a:pt x="54437" y="33800"/>
                </a:lnTo>
                <a:lnTo>
                  <a:pt x="54183" y="33566"/>
                </a:lnTo>
                <a:lnTo>
                  <a:pt x="53930" y="33352"/>
                </a:lnTo>
                <a:lnTo>
                  <a:pt x="53658" y="33157"/>
                </a:lnTo>
                <a:lnTo>
                  <a:pt x="53366" y="32963"/>
                </a:lnTo>
                <a:lnTo>
                  <a:pt x="53074" y="32807"/>
                </a:lnTo>
                <a:lnTo>
                  <a:pt x="52762" y="32670"/>
                </a:lnTo>
                <a:lnTo>
                  <a:pt x="52451" y="32534"/>
                </a:lnTo>
                <a:lnTo>
                  <a:pt x="52120" y="32437"/>
                </a:lnTo>
                <a:lnTo>
                  <a:pt x="51789" y="32359"/>
                </a:lnTo>
                <a:lnTo>
                  <a:pt x="51458" y="32301"/>
                </a:lnTo>
                <a:lnTo>
                  <a:pt x="51127" y="32281"/>
                </a:lnTo>
                <a:lnTo>
                  <a:pt x="50776" y="32262"/>
                </a:lnTo>
                <a:lnTo>
                  <a:pt x="50445" y="32281"/>
                </a:lnTo>
                <a:lnTo>
                  <a:pt x="50114" y="32320"/>
                </a:lnTo>
                <a:lnTo>
                  <a:pt x="49783" y="32378"/>
                </a:lnTo>
                <a:lnTo>
                  <a:pt x="49452" y="32456"/>
                </a:lnTo>
                <a:lnTo>
                  <a:pt x="49141" y="32573"/>
                </a:lnTo>
                <a:lnTo>
                  <a:pt x="48829" y="32709"/>
                </a:lnTo>
                <a:lnTo>
                  <a:pt x="48537" y="32865"/>
                </a:lnTo>
                <a:lnTo>
                  <a:pt x="48245" y="33040"/>
                </a:lnTo>
                <a:lnTo>
                  <a:pt x="47973" y="33255"/>
                </a:lnTo>
                <a:lnTo>
                  <a:pt x="48051" y="32846"/>
                </a:lnTo>
                <a:lnTo>
                  <a:pt x="48051" y="32632"/>
                </a:lnTo>
                <a:lnTo>
                  <a:pt x="48051" y="32437"/>
                </a:lnTo>
                <a:lnTo>
                  <a:pt x="48051" y="32242"/>
                </a:lnTo>
                <a:lnTo>
                  <a:pt x="48031" y="32047"/>
                </a:lnTo>
                <a:lnTo>
                  <a:pt x="47992" y="31872"/>
                </a:lnTo>
                <a:lnTo>
                  <a:pt x="47934" y="31678"/>
                </a:lnTo>
                <a:lnTo>
                  <a:pt x="47875" y="31502"/>
                </a:lnTo>
                <a:lnTo>
                  <a:pt x="47797" y="31347"/>
                </a:lnTo>
                <a:lnTo>
                  <a:pt x="47700" y="31171"/>
                </a:lnTo>
                <a:lnTo>
                  <a:pt x="47603" y="31016"/>
                </a:lnTo>
                <a:lnTo>
                  <a:pt x="47486" y="30879"/>
                </a:lnTo>
                <a:lnTo>
                  <a:pt x="47330" y="30743"/>
                </a:lnTo>
                <a:lnTo>
                  <a:pt x="47194" y="30607"/>
                </a:lnTo>
                <a:lnTo>
                  <a:pt x="47019" y="30490"/>
                </a:lnTo>
                <a:lnTo>
                  <a:pt x="46824" y="30393"/>
                </a:lnTo>
                <a:lnTo>
                  <a:pt x="46649" y="30295"/>
                </a:lnTo>
                <a:lnTo>
                  <a:pt x="46454" y="30237"/>
                </a:lnTo>
                <a:lnTo>
                  <a:pt x="46240" y="30178"/>
                </a:lnTo>
                <a:lnTo>
                  <a:pt x="46045" y="30120"/>
                </a:lnTo>
                <a:lnTo>
                  <a:pt x="45831" y="30100"/>
                </a:lnTo>
                <a:lnTo>
                  <a:pt x="45617" y="30081"/>
                </a:lnTo>
                <a:lnTo>
                  <a:pt x="45403" y="30081"/>
                </a:lnTo>
                <a:lnTo>
                  <a:pt x="45208" y="30100"/>
                </a:lnTo>
                <a:lnTo>
                  <a:pt x="44994" y="30139"/>
                </a:lnTo>
                <a:lnTo>
                  <a:pt x="44799" y="30178"/>
                </a:lnTo>
                <a:lnTo>
                  <a:pt x="44585" y="30237"/>
                </a:lnTo>
                <a:lnTo>
                  <a:pt x="44390" y="30315"/>
                </a:lnTo>
                <a:lnTo>
                  <a:pt x="44215" y="30412"/>
                </a:lnTo>
                <a:lnTo>
                  <a:pt x="44020" y="30509"/>
                </a:lnTo>
                <a:lnTo>
                  <a:pt x="43845" y="30646"/>
                </a:lnTo>
                <a:lnTo>
                  <a:pt x="43962" y="30159"/>
                </a:lnTo>
                <a:lnTo>
                  <a:pt x="44059" y="29692"/>
                </a:lnTo>
                <a:lnTo>
                  <a:pt x="44137" y="29205"/>
                </a:lnTo>
                <a:lnTo>
                  <a:pt x="44176" y="28718"/>
                </a:lnTo>
                <a:lnTo>
                  <a:pt x="44215" y="28231"/>
                </a:lnTo>
                <a:lnTo>
                  <a:pt x="44215" y="27745"/>
                </a:lnTo>
                <a:lnTo>
                  <a:pt x="44196" y="27258"/>
                </a:lnTo>
                <a:lnTo>
                  <a:pt x="44176" y="26771"/>
                </a:lnTo>
                <a:lnTo>
                  <a:pt x="44118" y="26304"/>
                </a:lnTo>
                <a:lnTo>
                  <a:pt x="44020" y="25817"/>
                </a:lnTo>
                <a:lnTo>
                  <a:pt x="43923" y="25350"/>
                </a:lnTo>
                <a:lnTo>
                  <a:pt x="43787" y="24883"/>
                </a:lnTo>
                <a:lnTo>
                  <a:pt x="43612" y="24435"/>
                </a:lnTo>
                <a:lnTo>
                  <a:pt x="43436" y="24007"/>
                </a:lnTo>
                <a:lnTo>
                  <a:pt x="43222" y="23559"/>
                </a:lnTo>
                <a:lnTo>
                  <a:pt x="42969" y="23150"/>
                </a:lnTo>
                <a:lnTo>
                  <a:pt x="42696" y="22741"/>
                </a:lnTo>
                <a:lnTo>
                  <a:pt x="42404" y="22371"/>
                </a:lnTo>
                <a:lnTo>
                  <a:pt x="42073" y="22001"/>
                </a:lnTo>
                <a:lnTo>
                  <a:pt x="41723" y="21670"/>
                </a:lnTo>
                <a:lnTo>
                  <a:pt x="41334" y="21359"/>
                </a:lnTo>
                <a:lnTo>
                  <a:pt x="40944" y="21086"/>
                </a:lnTo>
                <a:lnTo>
                  <a:pt x="40535" y="20833"/>
                </a:lnTo>
                <a:lnTo>
                  <a:pt x="40088" y="20599"/>
                </a:lnTo>
                <a:lnTo>
                  <a:pt x="39659" y="20405"/>
                </a:lnTo>
                <a:lnTo>
                  <a:pt x="39192" y="20268"/>
                </a:lnTo>
                <a:lnTo>
                  <a:pt x="38725" y="20132"/>
                </a:lnTo>
                <a:lnTo>
                  <a:pt x="38257" y="20054"/>
                </a:lnTo>
                <a:lnTo>
                  <a:pt x="37790" y="20015"/>
                </a:lnTo>
                <a:lnTo>
                  <a:pt x="37303" y="20015"/>
                </a:lnTo>
                <a:lnTo>
                  <a:pt x="36836" y="20074"/>
                </a:lnTo>
                <a:lnTo>
                  <a:pt x="36369" y="20152"/>
                </a:lnTo>
                <a:lnTo>
                  <a:pt x="36116" y="20229"/>
                </a:lnTo>
                <a:lnTo>
                  <a:pt x="35863" y="20307"/>
                </a:lnTo>
                <a:lnTo>
                  <a:pt x="35629" y="20385"/>
                </a:lnTo>
                <a:lnTo>
                  <a:pt x="35376" y="20502"/>
                </a:lnTo>
                <a:lnTo>
                  <a:pt x="34909" y="20736"/>
                </a:lnTo>
                <a:lnTo>
                  <a:pt x="34480" y="21008"/>
                </a:lnTo>
                <a:lnTo>
                  <a:pt x="34052" y="21300"/>
                </a:lnTo>
                <a:lnTo>
                  <a:pt x="33643" y="21651"/>
                </a:lnTo>
                <a:lnTo>
                  <a:pt x="33273" y="22001"/>
                </a:lnTo>
                <a:lnTo>
                  <a:pt x="32923" y="22391"/>
                </a:lnTo>
                <a:lnTo>
                  <a:pt x="32592" y="22799"/>
                </a:lnTo>
                <a:lnTo>
                  <a:pt x="32280" y="23228"/>
                </a:lnTo>
                <a:lnTo>
                  <a:pt x="31988" y="23656"/>
                </a:lnTo>
                <a:lnTo>
                  <a:pt x="31716" y="24104"/>
                </a:lnTo>
                <a:lnTo>
                  <a:pt x="31463" y="24571"/>
                </a:lnTo>
                <a:lnTo>
                  <a:pt x="31229" y="25038"/>
                </a:lnTo>
                <a:lnTo>
                  <a:pt x="30995" y="25506"/>
                </a:lnTo>
                <a:lnTo>
                  <a:pt x="30845" y="25833"/>
                </a:lnTo>
                <a:lnTo>
                  <a:pt x="30845" y="25833"/>
                </a:lnTo>
                <a:lnTo>
                  <a:pt x="30879" y="25700"/>
                </a:lnTo>
                <a:lnTo>
                  <a:pt x="30917" y="25545"/>
                </a:lnTo>
                <a:lnTo>
                  <a:pt x="30937" y="25369"/>
                </a:lnTo>
                <a:lnTo>
                  <a:pt x="30937" y="25194"/>
                </a:lnTo>
                <a:lnTo>
                  <a:pt x="30917" y="25038"/>
                </a:lnTo>
                <a:lnTo>
                  <a:pt x="30879" y="24883"/>
                </a:lnTo>
                <a:lnTo>
                  <a:pt x="30840" y="24766"/>
                </a:lnTo>
                <a:lnTo>
                  <a:pt x="30762" y="24649"/>
                </a:lnTo>
                <a:lnTo>
                  <a:pt x="30684" y="24552"/>
                </a:lnTo>
                <a:lnTo>
                  <a:pt x="30489" y="24376"/>
                </a:lnTo>
                <a:lnTo>
                  <a:pt x="30294" y="24221"/>
                </a:lnTo>
                <a:lnTo>
                  <a:pt x="30061" y="24084"/>
                </a:lnTo>
                <a:lnTo>
                  <a:pt x="29847" y="23968"/>
                </a:lnTo>
                <a:lnTo>
                  <a:pt x="29613" y="23890"/>
                </a:lnTo>
                <a:lnTo>
                  <a:pt x="29399" y="23812"/>
                </a:lnTo>
                <a:lnTo>
                  <a:pt x="29165" y="23753"/>
                </a:lnTo>
                <a:lnTo>
                  <a:pt x="28912" y="23715"/>
                </a:lnTo>
                <a:lnTo>
                  <a:pt x="28678" y="23676"/>
                </a:lnTo>
                <a:lnTo>
                  <a:pt x="28192" y="23676"/>
                </a:lnTo>
                <a:lnTo>
                  <a:pt x="27958" y="23715"/>
                </a:lnTo>
                <a:lnTo>
                  <a:pt x="27724" y="23753"/>
                </a:lnTo>
                <a:lnTo>
                  <a:pt x="27491" y="23812"/>
                </a:lnTo>
                <a:lnTo>
                  <a:pt x="27257" y="23870"/>
                </a:lnTo>
                <a:lnTo>
                  <a:pt x="27024" y="23968"/>
                </a:lnTo>
                <a:lnTo>
                  <a:pt x="26809" y="24065"/>
                </a:lnTo>
                <a:lnTo>
                  <a:pt x="26595" y="24182"/>
                </a:lnTo>
                <a:lnTo>
                  <a:pt x="26401" y="24318"/>
                </a:lnTo>
                <a:lnTo>
                  <a:pt x="26401" y="24318"/>
                </a:lnTo>
                <a:lnTo>
                  <a:pt x="26790" y="24026"/>
                </a:lnTo>
                <a:lnTo>
                  <a:pt x="27179" y="23753"/>
                </a:lnTo>
                <a:lnTo>
                  <a:pt x="27355" y="23598"/>
                </a:lnTo>
                <a:lnTo>
                  <a:pt x="27510" y="23442"/>
                </a:lnTo>
                <a:lnTo>
                  <a:pt x="27647" y="23247"/>
                </a:lnTo>
                <a:lnTo>
                  <a:pt x="27783" y="23033"/>
                </a:lnTo>
                <a:lnTo>
                  <a:pt x="27880" y="22819"/>
                </a:lnTo>
                <a:lnTo>
                  <a:pt x="27939" y="22585"/>
                </a:lnTo>
                <a:lnTo>
                  <a:pt x="27997" y="22332"/>
                </a:lnTo>
                <a:lnTo>
                  <a:pt x="28036" y="22079"/>
                </a:lnTo>
                <a:lnTo>
                  <a:pt x="28036" y="21845"/>
                </a:lnTo>
                <a:lnTo>
                  <a:pt x="28017" y="21592"/>
                </a:lnTo>
                <a:lnTo>
                  <a:pt x="27958" y="21359"/>
                </a:lnTo>
                <a:lnTo>
                  <a:pt x="27880" y="21125"/>
                </a:lnTo>
                <a:lnTo>
                  <a:pt x="27763" y="20911"/>
                </a:lnTo>
                <a:lnTo>
                  <a:pt x="27608" y="20716"/>
                </a:lnTo>
                <a:lnTo>
                  <a:pt x="27432" y="20541"/>
                </a:lnTo>
                <a:lnTo>
                  <a:pt x="27238" y="20385"/>
                </a:lnTo>
                <a:lnTo>
                  <a:pt x="27024" y="20268"/>
                </a:lnTo>
                <a:lnTo>
                  <a:pt x="26790" y="20191"/>
                </a:lnTo>
                <a:lnTo>
                  <a:pt x="26556" y="20152"/>
                </a:lnTo>
                <a:lnTo>
                  <a:pt x="26303" y="20152"/>
                </a:lnTo>
                <a:lnTo>
                  <a:pt x="26693" y="19743"/>
                </a:lnTo>
                <a:lnTo>
                  <a:pt x="27063" y="19295"/>
                </a:lnTo>
                <a:lnTo>
                  <a:pt x="27413" y="18847"/>
                </a:lnTo>
                <a:lnTo>
                  <a:pt x="27763" y="18399"/>
                </a:lnTo>
                <a:lnTo>
                  <a:pt x="28094" y="17932"/>
                </a:lnTo>
                <a:lnTo>
                  <a:pt x="28406" y="17465"/>
                </a:lnTo>
                <a:lnTo>
                  <a:pt x="28717" y="16978"/>
                </a:lnTo>
                <a:lnTo>
                  <a:pt x="29009" y="16491"/>
                </a:lnTo>
                <a:lnTo>
                  <a:pt x="29282" y="15985"/>
                </a:lnTo>
                <a:lnTo>
                  <a:pt x="29535" y="15479"/>
                </a:lnTo>
                <a:lnTo>
                  <a:pt x="29769" y="14973"/>
                </a:lnTo>
                <a:lnTo>
                  <a:pt x="29983" y="14447"/>
                </a:lnTo>
                <a:lnTo>
                  <a:pt x="30178" y="13902"/>
                </a:lnTo>
                <a:lnTo>
                  <a:pt x="30353" y="13357"/>
                </a:lnTo>
                <a:lnTo>
                  <a:pt x="30489" y="12812"/>
                </a:lnTo>
                <a:lnTo>
                  <a:pt x="30625" y="12266"/>
                </a:lnTo>
                <a:lnTo>
                  <a:pt x="30723" y="11702"/>
                </a:lnTo>
                <a:lnTo>
                  <a:pt x="30781" y="11137"/>
                </a:lnTo>
                <a:lnTo>
                  <a:pt x="30801" y="10553"/>
                </a:lnTo>
                <a:lnTo>
                  <a:pt x="30801" y="9989"/>
                </a:lnTo>
                <a:lnTo>
                  <a:pt x="30762" y="9404"/>
                </a:lnTo>
                <a:lnTo>
                  <a:pt x="30684" y="8840"/>
                </a:lnTo>
                <a:lnTo>
                  <a:pt x="30567" y="8275"/>
                </a:lnTo>
                <a:lnTo>
                  <a:pt x="30411" y="7730"/>
                </a:lnTo>
                <a:lnTo>
                  <a:pt x="30236" y="7185"/>
                </a:lnTo>
                <a:lnTo>
                  <a:pt x="30002" y="6679"/>
                </a:lnTo>
                <a:lnTo>
                  <a:pt x="29749" y="6172"/>
                </a:lnTo>
                <a:lnTo>
                  <a:pt x="29457" y="5705"/>
                </a:lnTo>
                <a:lnTo>
                  <a:pt x="29126" y="5257"/>
                </a:lnTo>
                <a:lnTo>
                  <a:pt x="28951" y="5043"/>
                </a:lnTo>
                <a:lnTo>
                  <a:pt x="28756" y="4829"/>
                </a:lnTo>
                <a:lnTo>
                  <a:pt x="28562" y="4634"/>
                </a:lnTo>
                <a:lnTo>
                  <a:pt x="28347" y="4440"/>
                </a:lnTo>
                <a:lnTo>
                  <a:pt x="28133" y="4264"/>
                </a:lnTo>
                <a:lnTo>
                  <a:pt x="27919" y="4089"/>
                </a:lnTo>
                <a:lnTo>
                  <a:pt x="27686" y="3934"/>
                </a:lnTo>
                <a:lnTo>
                  <a:pt x="27452" y="3797"/>
                </a:lnTo>
                <a:lnTo>
                  <a:pt x="27218" y="3661"/>
                </a:lnTo>
                <a:lnTo>
                  <a:pt x="26985" y="3544"/>
                </a:lnTo>
                <a:lnTo>
                  <a:pt x="26478" y="3330"/>
                </a:lnTo>
                <a:lnTo>
                  <a:pt x="25972" y="3155"/>
                </a:lnTo>
                <a:lnTo>
                  <a:pt x="25447" y="3018"/>
                </a:lnTo>
                <a:lnTo>
                  <a:pt x="24921" y="2921"/>
                </a:lnTo>
                <a:lnTo>
                  <a:pt x="24376" y="2863"/>
                </a:lnTo>
                <a:lnTo>
                  <a:pt x="23831" y="2863"/>
                </a:lnTo>
                <a:lnTo>
                  <a:pt x="23285" y="2882"/>
                </a:lnTo>
                <a:lnTo>
                  <a:pt x="22740" y="2941"/>
                </a:lnTo>
                <a:lnTo>
                  <a:pt x="22195" y="3018"/>
                </a:lnTo>
                <a:lnTo>
                  <a:pt x="21650" y="3155"/>
                </a:lnTo>
                <a:lnTo>
                  <a:pt x="21124" y="3310"/>
                </a:lnTo>
                <a:lnTo>
                  <a:pt x="20618" y="3505"/>
                </a:lnTo>
                <a:lnTo>
                  <a:pt x="20112" y="3739"/>
                </a:lnTo>
                <a:lnTo>
                  <a:pt x="19625" y="3992"/>
                </a:lnTo>
                <a:lnTo>
                  <a:pt x="19177" y="4245"/>
                </a:lnTo>
                <a:lnTo>
                  <a:pt x="18749" y="4537"/>
                </a:lnTo>
                <a:lnTo>
                  <a:pt x="18340" y="4849"/>
                </a:lnTo>
                <a:lnTo>
                  <a:pt x="17951" y="5180"/>
                </a:lnTo>
                <a:lnTo>
                  <a:pt x="17581" y="5530"/>
                </a:lnTo>
                <a:lnTo>
                  <a:pt x="17211" y="5880"/>
                </a:lnTo>
                <a:lnTo>
                  <a:pt x="16861" y="6270"/>
                </a:lnTo>
                <a:lnTo>
                  <a:pt x="16530" y="6659"/>
                </a:lnTo>
                <a:lnTo>
                  <a:pt x="16218" y="7068"/>
                </a:lnTo>
                <a:lnTo>
                  <a:pt x="15907" y="7477"/>
                </a:lnTo>
                <a:lnTo>
                  <a:pt x="15614" y="7905"/>
                </a:lnTo>
                <a:lnTo>
                  <a:pt x="15342" y="8353"/>
                </a:lnTo>
                <a:lnTo>
                  <a:pt x="15069" y="8801"/>
                </a:lnTo>
                <a:lnTo>
                  <a:pt x="14836" y="9249"/>
                </a:lnTo>
                <a:lnTo>
                  <a:pt x="14583" y="9716"/>
                </a:lnTo>
                <a:lnTo>
                  <a:pt x="14368" y="10183"/>
                </a:lnTo>
                <a:lnTo>
                  <a:pt x="14368" y="10183"/>
                </a:lnTo>
                <a:lnTo>
                  <a:pt x="14407" y="10008"/>
                </a:lnTo>
                <a:lnTo>
                  <a:pt x="14427" y="9813"/>
                </a:lnTo>
                <a:lnTo>
                  <a:pt x="14446" y="9619"/>
                </a:lnTo>
                <a:lnTo>
                  <a:pt x="14427" y="9443"/>
                </a:lnTo>
                <a:lnTo>
                  <a:pt x="14388" y="9249"/>
                </a:lnTo>
                <a:lnTo>
                  <a:pt x="14349" y="9054"/>
                </a:lnTo>
                <a:lnTo>
                  <a:pt x="14291" y="8859"/>
                </a:lnTo>
                <a:lnTo>
                  <a:pt x="14213" y="8684"/>
                </a:lnTo>
                <a:lnTo>
                  <a:pt x="14135" y="8509"/>
                </a:lnTo>
                <a:lnTo>
                  <a:pt x="14018" y="8334"/>
                </a:lnTo>
                <a:lnTo>
                  <a:pt x="13901" y="8178"/>
                </a:lnTo>
                <a:lnTo>
                  <a:pt x="13784" y="8042"/>
                </a:lnTo>
                <a:lnTo>
                  <a:pt x="13648" y="7905"/>
                </a:lnTo>
                <a:lnTo>
                  <a:pt x="13492" y="7769"/>
                </a:lnTo>
                <a:lnTo>
                  <a:pt x="13337" y="7672"/>
                </a:lnTo>
                <a:lnTo>
                  <a:pt x="13161" y="7574"/>
                </a:lnTo>
                <a:lnTo>
                  <a:pt x="12967" y="7496"/>
                </a:lnTo>
                <a:lnTo>
                  <a:pt x="12752" y="7438"/>
                </a:lnTo>
                <a:lnTo>
                  <a:pt x="12538" y="7399"/>
                </a:lnTo>
                <a:lnTo>
                  <a:pt x="12091" y="7399"/>
                </a:lnTo>
                <a:lnTo>
                  <a:pt x="11876" y="7438"/>
                </a:lnTo>
                <a:lnTo>
                  <a:pt x="11662" y="7496"/>
                </a:lnTo>
                <a:lnTo>
                  <a:pt x="11448" y="7574"/>
                </a:lnTo>
                <a:lnTo>
                  <a:pt x="11253" y="7672"/>
                </a:lnTo>
                <a:lnTo>
                  <a:pt x="11059" y="7788"/>
                </a:lnTo>
                <a:lnTo>
                  <a:pt x="10883" y="7925"/>
                </a:lnTo>
                <a:lnTo>
                  <a:pt x="10728" y="8081"/>
                </a:lnTo>
                <a:lnTo>
                  <a:pt x="10572" y="8236"/>
                </a:lnTo>
                <a:lnTo>
                  <a:pt x="10455" y="8411"/>
                </a:lnTo>
                <a:lnTo>
                  <a:pt x="10338" y="8606"/>
                </a:lnTo>
                <a:lnTo>
                  <a:pt x="10260" y="8820"/>
                </a:lnTo>
                <a:lnTo>
                  <a:pt x="10338" y="8567"/>
                </a:lnTo>
                <a:lnTo>
                  <a:pt x="10397" y="8334"/>
                </a:lnTo>
                <a:lnTo>
                  <a:pt x="10513" y="7847"/>
                </a:lnTo>
                <a:lnTo>
                  <a:pt x="10552" y="7341"/>
                </a:lnTo>
                <a:lnTo>
                  <a:pt x="10572" y="6854"/>
                </a:lnTo>
                <a:lnTo>
                  <a:pt x="10552" y="6348"/>
                </a:lnTo>
                <a:lnTo>
                  <a:pt x="10475" y="5861"/>
                </a:lnTo>
                <a:lnTo>
                  <a:pt x="10377" y="5374"/>
                </a:lnTo>
                <a:lnTo>
                  <a:pt x="10241" y="4888"/>
                </a:lnTo>
                <a:lnTo>
                  <a:pt x="10066" y="4401"/>
                </a:lnTo>
                <a:lnTo>
                  <a:pt x="9852" y="3953"/>
                </a:lnTo>
                <a:lnTo>
                  <a:pt x="9598" y="3505"/>
                </a:lnTo>
                <a:lnTo>
                  <a:pt x="9326" y="3077"/>
                </a:lnTo>
                <a:lnTo>
                  <a:pt x="9034" y="2668"/>
                </a:lnTo>
                <a:lnTo>
                  <a:pt x="8683" y="2298"/>
                </a:lnTo>
                <a:lnTo>
                  <a:pt x="8333" y="1948"/>
                </a:lnTo>
                <a:lnTo>
                  <a:pt x="7944" y="1617"/>
                </a:lnTo>
                <a:lnTo>
                  <a:pt x="7535" y="1325"/>
                </a:lnTo>
                <a:lnTo>
                  <a:pt x="7106" y="1052"/>
                </a:lnTo>
                <a:lnTo>
                  <a:pt x="6678" y="818"/>
                </a:lnTo>
                <a:lnTo>
                  <a:pt x="6211" y="624"/>
                </a:lnTo>
                <a:lnTo>
                  <a:pt x="5743" y="448"/>
                </a:lnTo>
                <a:lnTo>
                  <a:pt x="5257" y="293"/>
                </a:lnTo>
                <a:lnTo>
                  <a:pt x="4770" y="176"/>
                </a:lnTo>
                <a:lnTo>
                  <a:pt x="4283" y="79"/>
                </a:lnTo>
                <a:lnTo>
                  <a:pt x="3777" y="20"/>
                </a:lnTo>
                <a:lnTo>
                  <a:pt x="3271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13"/>
          <p:cNvSpPr/>
          <p:nvPr/>
        </p:nvSpPr>
        <p:spPr>
          <a:xfrm rot="5400000" flipH="1">
            <a:off x="-703301" y="386488"/>
            <a:ext cx="1665887" cy="763214"/>
          </a:xfrm>
          <a:custGeom>
            <a:avLst/>
            <a:gdLst/>
            <a:ahLst/>
            <a:cxnLst/>
            <a:rect l="l" t="t" r="r" b="b"/>
            <a:pathLst>
              <a:path w="54184" h="24824" extrusionOk="0">
                <a:moveTo>
                  <a:pt x="15712" y="0"/>
                </a:moveTo>
                <a:lnTo>
                  <a:pt x="15440" y="20"/>
                </a:lnTo>
                <a:lnTo>
                  <a:pt x="15167" y="58"/>
                </a:lnTo>
                <a:lnTo>
                  <a:pt x="14836" y="136"/>
                </a:lnTo>
                <a:lnTo>
                  <a:pt x="14505" y="234"/>
                </a:lnTo>
                <a:lnTo>
                  <a:pt x="14174" y="350"/>
                </a:lnTo>
                <a:lnTo>
                  <a:pt x="13863" y="487"/>
                </a:lnTo>
                <a:lnTo>
                  <a:pt x="13571" y="662"/>
                </a:lnTo>
                <a:lnTo>
                  <a:pt x="13279" y="837"/>
                </a:lnTo>
                <a:lnTo>
                  <a:pt x="12986" y="1051"/>
                </a:lnTo>
                <a:lnTo>
                  <a:pt x="12733" y="1266"/>
                </a:lnTo>
                <a:lnTo>
                  <a:pt x="12480" y="1499"/>
                </a:lnTo>
                <a:lnTo>
                  <a:pt x="12227" y="1752"/>
                </a:lnTo>
                <a:lnTo>
                  <a:pt x="11994" y="2025"/>
                </a:lnTo>
                <a:lnTo>
                  <a:pt x="11779" y="2297"/>
                </a:lnTo>
                <a:lnTo>
                  <a:pt x="11585" y="2589"/>
                </a:lnTo>
                <a:lnTo>
                  <a:pt x="11409" y="2882"/>
                </a:lnTo>
                <a:lnTo>
                  <a:pt x="11234" y="3193"/>
                </a:lnTo>
                <a:lnTo>
                  <a:pt x="11078" y="3505"/>
                </a:lnTo>
                <a:lnTo>
                  <a:pt x="10942" y="3816"/>
                </a:lnTo>
                <a:lnTo>
                  <a:pt x="10825" y="4147"/>
                </a:lnTo>
                <a:lnTo>
                  <a:pt x="10709" y="4478"/>
                </a:lnTo>
                <a:lnTo>
                  <a:pt x="10611" y="4809"/>
                </a:lnTo>
                <a:lnTo>
                  <a:pt x="10533" y="5140"/>
                </a:lnTo>
                <a:lnTo>
                  <a:pt x="10455" y="5471"/>
                </a:lnTo>
                <a:lnTo>
                  <a:pt x="10339" y="6152"/>
                </a:lnTo>
                <a:lnTo>
                  <a:pt x="10261" y="6853"/>
                </a:lnTo>
                <a:lnTo>
                  <a:pt x="10202" y="7554"/>
                </a:lnTo>
                <a:lnTo>
                  <a:pt x="10183" y="8255"/>
                </a:lnTo>
                <a:lnTo>
                  <a:pt x="10183" y="8937"/>
                </a:lnTo>
                <a:lnTo>
                  <a:pt x="10027" y="8859"/>
                </a:lnTo>
                <a:lnTo>
                  <a:pt x="9891" y="8761"/>
                </a:lnTo>
                <a:lnTo>
                  <a:pt x="9735" y="8703"/>
                </a:lnTo>
                <a:lnTo>
                  <a:pt x="9560" y="8644"/>
                </a:lnTo>
                <a:lnTo>
                  <a:pt x="9404" y="8606"/>
                </a:lnTo>
                <a:lnTo>
                  <a:pt x="9229" y="8567"/>
                </a:lnTo>
                <a:lnTo>
                  <a:pt x="9054" y="8547"/>
                </a:lnTo>
                <a:lnTo>
                  <a:pt x="8703" y="8547"/>
                </a:lnTo>
                <a:lnTo>
                  <a:pt x="8528" y="8567"/>
                </a:lnTo>
                <a:lnTo>
                  <a:pt x="8372" y="8606"/>
                </a:lnTo>
                <a:lnTo>
                  <a:pt x="8197" y="8644"/>
                </a:lnTo>
                <a:lnTo>
                  <a:pt x="8041" y="8703"/>
                </a:lnTo>
                <a:lnTo>
                  <a:pt x="7885" y="8761"/>
                </a:lnTo>
                <a:lnTo>
                  <a:pt x="7730" y="8859"/>
                </a:lnTo>
                <a:lnTo>
                  <a:pt x="7574" y="8956"/>
                </a:lnTo>
                <a:lnTo>
                  <a:pt x="7438" y="9053"/>
                </a:lnTo>
                <a:lnTo>
                  <a:pt x="7321" y="9170"/>
                </a:lnTo>
                <a:lnTo>
                  <a:pt x="7204" y="9287"/>
                </a:lnTo>
                <a:lnTo>
                  <a:pt x="7087" y="9423"/>
                </a:lnTo>
                <a:lnTo>
                  <a:pt x="6990" y="9579"/>
                </a:lnTo>
                <a:lnTo>
                  <a:pt x="6912" y="9715"/>
                </a:lnTo>
                <a:lnTo>
                  <a:pt x="6834" y="9871"/>
                </a:lnTo>
                <a:lnTo>
                  <a:pt x="6776" y="10046"/>
                </a:lnTo>
                <a:lnTo>
                  <a:pt x="6717" y="10202"/>
                </a:lnTo>
                <a:lnTo>
                  <a:pt x="6678" y="10377"/>
                </a:lnTo>
                <a:lnTo>
                  <a:pt x="6639" y="10552"/>
                </a:lnTo>
                <a:lnTo>
                  <a:pt x="6639" y="10708"/>
                </a:lnTo>
                <a:lnTo>
                  <a:pt x="6639" y="10883"/>
                </a:lnTo>
                <a:lnTo>
                  <a:pt x="6639" y="11059"/>
                </a:lnTo>
                <a:lnTo>
                  <a:pt x="6678" y="11234"/>
                </a:lnTo>
                <a:lnTo>
                  <a:pt x="6717" y="11409"/>
                </a:lnTo>
                <a:lnTo>
                  <a:pt x="6542" y="11214"/>
                </a:lnTo>
                <a:lnTo>
                  <a:pt x="6367" y="11059"/>
                </a:lnTo>
                <a:lnTo>
                  <a:pt x="6153" y="10903"/>
                </a:lnTo>
                <a:lnTo>
                  <a:pt x="5939" y="10786"/>
                </a:lnTo>
                <a:lnTo>
                  <a:pt x="5705" y="10689"/>
                </a:lnTo>
                <a:lnTo>
                  <a:pt x="5471" y="10630"/>
                </a:lnTo>
                <a:lnTo>
                  <a:pt x="5218" y="10572"/>
                </a:lnTo>
                <a:lnTo>
                  <a:pt x="4965" y="10552"/>
                </a:lnTo>
                <a:lnTo>
                  <a:pt x="4731" y="10552"/>
                </a:lnTo>
                <a:lnTo>
                  <a:pt x="4478" y="10572"/>
                </a:lnTo>
                <a:lnTo>
                  <a:pt x="4225" y="10630"/>
                </a:lnTo>
                <a:lnTo>
                  <a:pt x="3992" y="10689"/>
                </a:lnTo>
                <a:lnTo>
                  <a:pt x="3758" y="10786"/>
                </a:lnTo>
                <a:lnTo>
                  <a:pt x="3544" y="10903"/>
                </a:lnTo>
                <a:lnTo>
                  <a:pt x="3349" y="11059"/>
                </a:lnTo>
                <a:lnTo>
                  <a:pt x="3154" y="11234"/>
                </a:lnTo>
                <a:lnTo>
                  <a:pt x="2999" y="11409"/>
                </a:lnTo>
                <a:lnTo>
                  <a:pt x="2862" y="11623"/>
                </a:lnTo>
                <a:lnTo>
                  <a:pt x="2765" y="11837"/>
                </a:lnTo>
                <a:lnTo>
                  <a:pt x="2668" y="12071"/>
                </a:lnTo>
                <a:lnTo>
                  <a:pt x="2609" y="12324"/>
                </a:lnTo>
                <a:lnTo>
                  <a:pt x="2570" y="12558"/>
                </a:lnTo>
                <a:lnTo>
                  <a:pt x="2570" y="12811"/>
                </a:lnTo>
                <a:lnTo>
                  <a:pt x="2570" y="13064"/>
                </a:lnTo>
                <a:lnTo>
                  <a:pt x="2609" y="13317"/>
                </a:lnTo>
                <a:lnTo>
                  <a:pt x="2668" y="13551"/>
                </a:lnTo>
                <a:lnTo>
                  <a:pt x="2746" y="13784"/>
                </a:lnTo>
                <a:lnTo>
                  <a:pt x="2862" y="14018"/>
                </a:lnTo>
                <a:lnTo>
                  <a:pt x="2979" y="14232"/>
                </a:lnTo>
                <a:lnTo>
                  <a:pt x="3135" y="14427"/>
                </a:lnTo>
                <a:lnTo>
                  <a:pt x="3310" y="14602"/>
                </a:lnTo>
                <a:lnTo>
                  <a:pt x="3505" y="14758"/>
                </a:lnTo>
                <a:lnTo>
                  <a:pt x="3505" y="14758"/>
                </a:lnTo>
                <a:lnTo>
                  <a:pt x="3349" y="14719"/>
                </a:lnTo>
                <a:lnTo>
                  <a:pt x="3193" y="14680"/>
                </a:lnTo>
                <a:lnTo>
                  <a:pt x="2882" y="14641"/>
                </a:lnTo>
                <a:lnTo>
                  <a:pt x="2590" y="14661"/>
                </a:lnTo>
                <a:lnTo>
                  <a:pt x="2278" y="14699"/>
                </a:lnTo>
                <a:lnTo>
                  <a:pt x="1986" y="14797"/>
                </a:lnTo>
                <a:lnTo>
                  <a:pt x="1694" y="14914"/>
                </a:lnTo>
                <a:lnTo>
                  <a:pt x="1422" y="15069"/>
                </a:lnTo>
                <a:lnTo>
                  <a:pt x="1169" y="15264"/>
                </a:lnTo>
                <a:lnTo>
                  <a:pt x="935" y="15478"/>
                </a:lnTo>
                <a:lnTo>
                  <a:pt x="721" y="15712"/>
                </a:lnTo>
                <a:lnTo>
                  <a:pt x="526" y="15965"/>
                </a:lnTo>
                <a:lnTo>
                  <a:pt x="351" y="16238"/>
                </a:lnTo>
                <a:lnTo>
                  <a:pt x="215" y="16530"/>
                </a:lnTo>
                <a:lnTo>
                  <a:pt x="98" y="16841"/>
                </a:lnTo>
                <a:lnTo>
                  <a:pt x="20" y="17153"/>
                </a:lnTo>
                <a:lnTo>
                  <a:pt x="0" y="17464"/>
                </a:lnTo>
                <a:lnTo>
                  <a:pt x="0" y="17795"/>
                </a:lnTo>
                <a:lnTo>
                  <a:pt x="20" y="18107"/>
                </a:lnTo>
                <a:lnTo>
                  <a:pt x="78" y="18418"/>
                </a:lnTo>
                <a:lnTo>
                  <a:pt x="156" y="18710"/>
                </a:lnTo>
                <a:lnTo>
                  <a:pt x="273" y="19022"/>
                </a:lnTo>
                <a:lnTo>
                  <a:pt x="409" y="19294"/>
                </a:lnTo>
                <a:lnTo>
                  <a:pt x="546" y="19586"/>
                </a:lnTo>
                <a:lnTo>
                  <a:pt x="721" y="19859"/>
                </a:lnTo>
                <a:lnTo>
                  <a:pt x="915" y="20112"/>
                </a:lnTo>
                <a:lnTo>
                  <a:pt x="1130" y="20365"/>
                </a:lnTo>
                <a:lnTo>
                  <a:pt x="1344" y="20599"/>
                </a:lnTo>
                <a:lnTo>
                  <a:pt x="1577" y="20813"/>
                </a:lnTo>
                <a:lnTo>
                  <a:pt x="1830" y="21027"/>
                </a:lnTo>
                <a:lnTo>
                  <a:pt x="2103" y="21222"/>
                </a:lnTo>
                <a:lnTo>
                  <a:pt x="2376" y="21397"/>
                </a:lnTo>
                <a:lnTo>
                  <a:pt x="2648" y="21572"/>
                </a:lnTo>
                <a:lnTo>
                  <a:pt x="2940" y="21709"/>
                </a:lnTo>
                <a:lnTo>
                  <a:pt x="3213" y="21845"/>
                </a:lnTo>
                <a:lnTo>
                  <a:pt x="3524" y="21962"/>
                </a:lnTo>
                <a:lnTo>
                  <a:pt x="3816" y="22078"/>
                </a:lnTo>
                <a:lnTo>
                  <a:pt x="4420" y="22273"/>
                </a:lnTo>
                <a:lnTo>
                  <a:pt x="5043" y="22429"/>
                </a:lnTo>
                <a:lnTo>
                  <a:pt x="5685" y="22565"/>
                </a:lnTo>
                <a:lnTo>
                  <a:pt x="6328" y="22663"/>
                </a:lnTo>
                <a:lnTo>
                  <a:pt x="7593" y="22838"/>
                </a:lnTo>
                <a:lnTo>
                  <a:pt x="12422" y="23441"/>
                </a:lnTo>
                <a:lnTo>
                  <a:pt x="14836" y="23733"/>
                </a:lnTo>
                <a:lnTo>
                  <a:pt x="17250" y="24006"/>
                </a:lnTo>
                <a:lnTo>
                  <a:pt x="19684" y="24240"/>
                </a:lnTo>
                <a:lnTo>
                  <a:pt x="22118" y="24454"/>
                </a:lnTo>
                <a:lnTo>
                  <a:pt x="24532" y="24629"/>
                </a:lnTo>
                <a:lnTo>
                  <a:pt x="25758" y="24687"/>
                </a:lnTo>
                <a:lnTo>
                  <a:pt x="26966" y="24746"/>
                </a:lnTo>
                <a:lnTo>
                  <a:pt x="28173" y="24785"/>
                </a:lnTo>
                <a:lnTo>
                  <a:pt x="29380" y="24804"/>
                </a:lnTo>
                <a:lnTo>
                  <a:pt x="30587" y="24824"/>
                </a:lnTo>
                <a:lnTo>
                  <a:pt x="31794" y="24824"/>
                </a:lnTo>
                <a:lnTo>
                  <a:pt x="33001" y="24804"/>
                </a:lnTo>
                <a:lnTo>
                  <a:pt x="34208" y="24765"/>
                </a:lnTo>
                <a:lnTo>
                  <a:pt x="35415" y="24707"/>
                </a:lnTo>
                <a:lnTo>
                  <a:pt x="36622" y="24629"/>
                </a:lnTo>
                <a:lnTo>
                  <a:pt x="37829" y="24551"/>
                </a:lnTo>
                <a:lnTo>
                  <a:pt x="39017" y="24434"/>
                </a:lnTo>
                <a:lnTo>
                  <a:pt x="40224" y="24298"/>
                </a:lnTo>
                <a:lnTo>
                  <a:pt x="41412" y="24142"/>
                </a:lnTo>
                <a:lnTo>
                  <a:pt x="42599" y="23967"/>
                </a:lnTo>
                <a:lnTo>
                  <a:pt x="43787" y="23753"/>
                </a:lnTo>
                <a:lnTo>
                  <a:pt x="44975" y="23519"/>
                </a:lnTo>
                <a:lnTo>
                  <a:pt x="46162" y="23266"/>
                </a:lnTo>
                <a:lnTo>
                  <a:pt x="47019" y="23052"/>
                </a:lnTo>
                <a:lnTo>
                  <a:pt x="47447" y="22935"/>
                </a:lnTo>
                <a:lnTo>
                  <a:pt x="47876" y="22799"/>
                </a:lnTo>
                <a:lnTo>
                  <a:pt x="48285" y="22643"/>
                </a:lnTo>
                <a:lnTo>
                  <a:pt x="48693" y="22468"/>
                </a:lnTo>
                <a:lnTo>
                  <a:pt x="49102" y="22293"/>
                </a:lnTo>
                <a:lnTo>
                  <a:pt x="49492" y="22078"/>
                </a:lnTo>
                <a:lnTo>
                  <a:pt x="49862" y="21864"/>
                </a:lnTo>
                <a:lnTo>
                  <a:pt x="50212" y="21631"/>
                </a:lnTo>
                <a:lnTo>
                  <a:pt x="50524" y="21358"/>
                </a:lnTo>
                <a:lnTo>
                  <a:pt x="50835" y="21066"/>
                </a:lnTo>
                <a:lnTo>
                  <a:pt x="51088" y="20755"/>
                </a:lnTo>
                <a:lnTo>
                  <a:pt x="51341" y="20404"/>
                </a:lnTo>
                <a:lnTo>
                  <a:pt x="51536" y="20054"/>
                </a:lnTo>
                <a:lnTo>
                  <a:pt x="51614" y="19859"/>
                </a:lnTo>
                <a:lnTo>
                  <a:pt x="51692" y="19645"/>
                </a:lnTo>
                <a:lnTo>
                  <a:pt x="51789" y="19333"/>
                </a:lnTo>
                <a:lnTo>
                  <a:pt x="51867" y="19002"/>
                </a:lnTo>
                <a:lnTo>
                  <a:pt x="52023" y="18340"/>
                </a:lnTo>
                <a:lnTo>
                  <a:pt x="52120" y="18009"/>
                </a:lnTo>
                <a:lnTo>
                  <a:pt x="52237" y="17678"/>
                </a:lnTo>
                <a:lnTo>
                  <a:pt x="52315" y="17542"/>
                </a:lnTo>
                <a:lnTo>
                  <a:pt x="52393" y="17386"/>
                </a:lnTo>
                <a:lnTo>
                  <a:pt x="52490" y="17250"/>
                </a:lnTo>
                <a:lnTo>
                  <a:pt x="52607" y="17114"/>
                </a:lnTo>
                <a:lnTo>
                  <a:pt x="52782" y="16938"/>
                </a:lnTo>
                <a:lnTo>
                  <a:pt x="52938" y="16783"/>
                </a:lnTo>
                <a:lnTo>
                  <a:pt x="53288" y="16510"/>
                </a:lnTo>
                <a:lnTo>
                  <a:pt x="53444" y="16354"/>
                </a:lnTo>
                <a:lnTo>
                  <a:pt x="53580" y="16179"/>
                </a:lnTo>
                <a:lnTo>
                  <a:pt x="53717" y="15984"/>
                </a:lnTo>
                <a:lnTo>
                  <a:pt x="53833" y="15751"/>
                </a:lnTo>
                <a:lnTo>
                  <a:pt x="53931" y="15439"/>
                </a:lnTo>
                <a:lnTo>
                  <a:pt x="54028" y="15108"/>
                </a:lnTo>
                <a:lnTo>
                  <a:pt x="54086" y="14758"/>
                </a:lnTo>
                <a:lnTo>
                  <a:pt x="54145" y="14427"/>
                </a:lnTo>
                <a:lnTo>
                  <a:pt x="54164" y="14057"/>
                </a:lnTo>
                <a:lnTo>
                  <a:pt x="54184" y="13707"/>
                </a:lnTo>
                <a:lnTo>
                  <a:pt x="54164" y="13356"/>
                </a:lnTo>
                <a:lnTo>
                  <a:pt x="54145" y="13006"/>
                </a:lnTo>
                <a:lnTo>
                  <a:pt x="54106" y="12655"/>
                </a:lnTo>
                <a:lnTo>
                  <a:pt x="54028" y="12305"/>
                </a:lnTo>
                <a:lnTo>
                  <a:pt x="53950" y="11954"/>
                </a:lnTo>
                <a:lnTo>
                  <a:pt x="53853" y="11623"/>
                </a:lnTo>
                <a:lnTo>
                  <a:pt x="53736" y="11292"/>
                </a:lnTo>
                <a:lnTo>
                  <a:pt x="53580" y="10981"/>
                </a:lnTo>
                <a:lnTo>
                  <a:pt x="53424" y="10689"/>
                </a:lnTo>
                <a:lnTo>
                  <a:pt x="53249" y="10397"/>
                </a:lnTo>
                <a:lnTo>
                  <a:pt x="53132" y="10222"/>
                </a:lnTo>
                <a:lnTo>
                  <a:pt x="52996" y="10066"/>
                </a:lnTo>
                <a:lnTo>
                  <a:pt x="52704" y="9754"/>
                </a:lnTo>
                <a:lnTo>
                  <a:pt x="52393" y="9482"/>
                </a:lnTo>
                <a:lnTo>
                  <a:pt x="52042" y="9248"/>
                </a:lnTo>
                <a:lnTo>
                  <a:pt x="51672" y="9034"/>
                </a:lnTo>
                <a:lnTo>
                  <a:pt x="51283" y="8859"/>
                </a:lnTo>
                <a:lnTo>
                  <a:pt x="50874" y="8722"/>
                </a:lnTo>
                <a:lnTo>
                  <a:pt x="50465" y="8625"/>
                </a:lnTo>
                <a:lnTo>
                  <a:pt x="50056" y="8586"/>
                </a:lnTo>
                <a:lnTo>
                  <a:pt x="49647" y="8567"/>
                </a:lnTo>
                <a:lnTo>
                  <a:pt x="49239" y="8606"/>
                </a:lnTo>
                <a:lnTo>
                  <a:pt x="49044" y="8625"/>
                </a:lnTo>
                <a:lnTo>
                  <a:pt x="48849" y="8683"/>
                </a:lnTo>
                <a:lnTo>
                  <a:pt x="48654" y="8722"/>
                </a:lnTo>
                <a:lnTo>
                  <a:pt x="48460" y="8800"/>
                </a:lnTo>
                <a:lnTo>
                  <a:pt x="48285" y="8878"/>
                </a:lnTo>
                <a:lnTo>
                  <a:pt x="48109" y="8975"/>
                </a:lnTo>
                <a:lnTo>
                  <a:pt x="47934" y="9073"/>
                </a:lnTo>
                <a:lnTo>
                  <a:pt x="47759" y="9190"/>
                </a:lnTo>
                <a:lnTo>
                  <a:pt x="47603" y="9326"/>
                </a:lnTo>
                <a:lnTo>
                  <a:pt x="47447" y="9462"/>
                </a:lnTo>
                <a:lnTo>
                  <a:pt x="47467" y="9306"/>
                </a:lnTo>
                <a:lnTo>
                  <a:pt x="47447" y="9131"/>
                </a:lnTo>
                <a:lnTo>
                  <a:pt x="47408" y="8820"/>
                </a:lnTo>
                <a:lnTo>
                  <a:pt x="47311" y="8508"/>
                </a:lnTo>
                <a:lnTo>
                  <a:pt x="47194" y="8216"/>
                </a:lnTo>
                <a:lnTo>
                  <a:pt x="47019" y="7924"/>
                </a:lnTo>
                <a:lnTo>
                  <a:pt x="46824" y="7671"/>
                </a:lnTo>
                <a:lnTo>
                  <a:pt x="46591" y="7457"/>
                </a:lnTo>
                <a:lnTo>
                  <a:pt x="46454" y="7340"/>
                </a:lnTo>
                <a:lnTo>
                  <a:pt x="46338" y="7262"/>
                </a:lnTo>
                <a:lnTo>
                  <a:pt x="46182" y="7184"/>
                </a:lnTo>
                <a:lnTo>
                  <a:pt x="46046" y="7106"/>
                </a:lnTo>
                <a:lnTo>
                  <a:pt x="45734" y="7009"/>
                </a:lnTo>
                <a:lnTo>
                  <a:pt x="45423" y="6931"/>
                </a:lnTo>
                <a:lnTo>
                  <a:pt x="45092" y="6912"/>
                </a:lnTo>
                <a:lnTo>
                  <a:pt x="44761" y="6931"/>
                </a:lnTo>
                <a:lnTo>
                  <a:pt x="44449" y="6990"/>
                </a:lnTo>
                <a:lnTo>
                  <a:pt x="44138" y="7087"/>
                </a:lnTo>
                <a:lnTo>
                  <a:pt x="44001" y="7165"/>
                </a:lnTo>
                <a:lnTo>
                  <a:pt x="43846" y="7243"/>
                </a:lnTo>
                <a:lnTo>
                  <a:pt x="43807" y="6951"/>
                </a:lnTo>
                <a:lnTo>
                  <a:pt x="43748" y="6678"/>
                </a:lnTo>
                <a:lnTo>
                  <a:pt x="43651" y="6386"/>
                </a:lnTo>
                <a:lnTo>
                  <a:pt x="43573" y="6113"/>
                </a:lnTo>
                <a:lnTo>
                  <a:pt x="43456" y="5860"/>
                </a:lnTo>
                <a:lnTo>
                  <a:pt x="43339" y="5588"/>
                </a:lnTo>
                <a:lnTo>
                  <a:pt x="43203" y="5335"/>
                </a:lnTo>
                <a:lnTo>
                  <a:pt x="43047" y="5101"/>
                </a:lnTo>
                <a:lnTo>
                  <a:pt x="42892" y="4848"/>
                </a:lnTo>
                <a:lnTo>
                  <a:pt x="42716" y="4614"/>
                </a:lnTo>
                <a:lnTo>
                  <a:pt x="42522" y="4400"/>
                </a:lnTo>
                <a:lnTo>
                  <a:pt x="42327" y="4186"/>
                </a:lnTo>
                <a:lnTo>
                  <a:pt x="42132" y="3972"/>
                </a:lnTo>
                <a:lnTo>
                  <a:pt x="41918" y="3777"/>
                </a:lnTo>
                <a:lnTo>
                  <a:pt x="41684" y="3602"/>
                </a:lnTo>
                <a:lnTo>
                  <a:pt x="41470" y="3427"/>
                </a:lnTo>
                <a:lnTo>
                  <a:pt x="41217" y="3251"/>
                </a:lnTo>
                <a:lnTo>
                  <a:pt x="40984" y="3096"/>
                </a:lnTo>
                <a:lnTo>
                  <a:pt x="40730" y="2959"/>
                </a:lnTo>
                <a:lnTo>
                  <a:pt x="40477" y="2823"/>
                </a:lnTo>
                <a:lnTo>
                  <a:pt x="40205" y="2706"/>
                </a:lnTo>
                <a:lnTo>
                  <a:pt x="39932" y="2589"/>
                </a:lnTo>
                <a:lnTo>
                  <a:pt x="39660" y="2492"/>
                </a:lnTo>
                <a:lnTo>
                  <a:pt x="39387" y="2414"/>
                </a:lnTo>
                <a:lnTo>
                  <a:pt x="39095" y="2356"/>
                </a:lnTo>
                <a:lnTo>
                  <a:pt x="38822" y="2297"/>
                </a:lnTo>
                <a:lnTo>
                  <a:pt x="38530" y="2258"/>
                </a:lnTo>
                <a:lnTo>
                  <a:pt x="38258" y="2239"/>
                </a:lnTo>
                <a:lnTo>
                  <a:pt x="37966" y="2220"/>
                </a:lnTo>
                <a:lnTo>
                  <a:pt x="37674" y="2239"/>
                </a:lnTo>
                <a:lnTo>
                  <a:pt x="37382" y="2258"/>
                </a:lnTo>
                <a:lnTo>
                  <a:pt x="37090" y="2297"/>
                </a:lnTo>
                <a:lnTo>
                  <a:pt x="36817" y="2356"/>
                </a:lnTo>
                <a:lnTo>
                  <a:pt x="36525" y="2434"/>
                </a:lnTo>
                <a:lnTo>
                  <a:pt x="36252" y="2512"/>
                </a:lnTo>
                <a:lnTo>
                  <a:pt x="35980" y="2609"/>
                </a:lnTo>
                <a:lnTo>
                  <a:pt x="35727" y="2726"/>
                </a:lnTo>
                <a:lnTo>
                  <a:pt x="35474" y="2862"/>
                </a:lnTo>
                <a:lnTo>
                  <a:pt x="35221" y="3018"/>
                </a:lnTo>
                <a:lnTo>
                  <a:pt x="34967" y="3174"/>
                </a:lnTo>
                <a:lnTo>
                  <a:pt x="34734" y="3329"/>
                </a:lnTo>
                <a:lnTo>
                  <a:pt x="34520" y="3505"/>
                </a:lnTo>
                <a:lnTo>
                  <a:pt x="34286" y="3699"/>
                </a:lnTo>
                <a:lnTo>
                  <a:pt x="34091" y="3894"/>
                </a:lnTo>
                <a:lnTo>
                  <a:pt x="33877" y="4108"/>
                </a:lnTo>
                <a:lnTo>
                  <a:pt x="33702" y="4342"/>
                </a:lnTo>
                <a:lnTo>
                  <a:pt x="33507" y="4556"/>
                </a:lnTo>
                <a:lnTo>
                  <a:pt x="33351" y="4790"/>
                </a:lnTo>
                <a:lnTo>
                  <a:pt x="33176" y="5043"/>
                </a:lnTo>
                <a:lnTo>
                  <a:pt x="33040" y="5296"/>
                </a:lnTo>
                <a:lnTo>
                  <a:pt x="32904" y="5549"/>
                </a:lnTo>
                <a:lnTo>
                  <a:pt x="32767" y="5802"/>
                </a:lnTo>
                <a:lnTo>
                  <a:pt x="32670" y="6075"/>
                </a:lnTo>
                <a:lnTo>
                  <a:pt x="32553" y="6347"/>
                </a:lnTo>
                <a:lnTo>
                  <a:pt x="32475" y="6620"/>
                </a:lnTo>
                <a:lnTo>
                  <a:pt x="32397" y="6892"/>
                </a:lnTo>
                <a:lnTo>
                  <a:pt x="32339" y="7184"/>
                </a:lnTo>
                <a:lnTo>
                  <a:pt x="32300" y="7476"/>
                </a:lnTo>
                <a:lnTo>
                  <a:pt x="32261" y="7749"/>
                </a:lnTo>
                <a:lnTo>
                  <a:pt x="32242" y="8041"/>
                </a:lnTo>
                <a:lnTo>
                  <a:pt x="32242" y="8333"/>
                </a:lnTo>
                <a:lnTo>
                  <a:pt x="32261" y="8625"/>
                </a:lnTo>
                <a:lnTo>
                  <a:pt x="32300" y="8898"/>
                </a:lnTo>
                <a:lnTo>
                  <a:pt x="32339" y="9190"/>
                </a:lnTo>
                <a:lnTo>
                  <a:pt x="32300" y="9034"/>
                </a:lnTo>
                <a:lnTo>
                  <a:pt x="32242" y="8859"/>
                </a:lnTo>
                <a:lnTo>
                  <a:pt x="32183" y="8703"/>
                </a:lnTo>
                <a:lnTo>
                  <a:pt x="32105" y="8567"/>
                </a:lnTo>
                <a:lnTo>
                  <a:pt x="32008" y="8411"/>
                </a:lnTo>
                <a:lnTo>
                  <a:pt x="31891" y="8294"/>
                </a:lnTo>
                <a:lnTo>
                  <a:pt x="31774" y="8158"/>
                </a:lnTo>
                <a:lnTo>
                  <a:pt x="31638" y="8060"/>
                </a:lnTo>
                <a:lnTo>
                  <a:pt x="31502" y="7944"/>
                </a:lnTo>
                <a:lnTo>
                  <a:pt x="31366" y="7866"/>
                </a:lnTo>
                <a:lnTo>
                  <a:pt x="31210" y="7788"/>
                </a:lnTo>
                <a:lnTo>
                  <a:pt x="31054" y="7710"/>
                </a:lnTo>
                <a:lnTo>
                  <a:pt x="30879" y="7671"/>
                </a:lnTo>
                <a:lnTo>
                  <a:pt x="30723" y="7632"/>
                </a:lnTo>
                <a:lnTo>
                  <a:pt x="30548" y="7613"/>
                </a:lnTo>
                <a:lnTo>
                  <a:pt x="30373" y="7593"/>
                </a:lnTo>
                <a:lnTo>
                  <a:pt x="30197" y="7613"/>
                </a:lnTo>
                <a:lnTo>
                  <a:pt x="30042" y="7652"/>
                </a:lnTo>
                <a:lnTo>
                  <a:pt x="29866" y="7690"/>
                </a:lnTo>
                <a:lnTo>
                  <a:pt x="29711" y="7749"/>
                </a:lnTo>
                <a:lnTo>
                  <a:pt x="29555" y="7827"/>
                </a:lnTo>
                <a:lnTo>
                  <a:pt x="29399" y="7905"/>
                </a:lnTo>
                <a:lnTo>
                  <a:pt x="29263" y="8002"/>
                </a:lnTo>
                <a:lnTo>
                  <a:pt x="29127" y="8099"/>
                </a:lnTo>
                <a:lnTo>
                  <a:pt x="29010" y="8236"/>
                </a:lnTo>
                <a:lnTo>
                  <a:pt x="28893" y="8352"/>
                </a:lnTo>
                <a:lnTo>
                  <a:pt x="28796" y="8489"/>
                </a:lnTo>
                <a:lnTo>
                  <a:pt x="28698" y="8644"/>
                </a:lnTo>
                <a:lnTo>
                  <a:pt x="28620" y="8800"/>
                </a:lnTo>
                <a:lnTo>
                  <a:pt x="28562" y="8956"/>
                </a:lnTo>
                <a:lnTo>
                  <a:pt x="28523" y="9112"/>
                </a:lnTo>
                <a:lnTo>
                  <a:pt x="28484" y="9287"/>
                </a:lnTo>
                <a:lnTo>
                  <a:pt x="28445" y="9151"/>
                </a:lnTo>
                <a:lnTo>
                  <a:pt x="28406" y="9014"/>
                </a:lnTo>
                <a:lnTo>
                  <a:pt x="28289" y="8761"/>
                </a:lnTo>
                <a:lnTo>
                  <a:pt x="28114" y="8528"/>
                </a:lnTo>
                <a:lnTo>
                  <a:pt x="27920" y="8314"/>
                </a:lnTo>
                <a:lnTo>
                  <a:pt x="27705" y="8138"/>
                </a:lnTo>
                <a:lnTo>
                  <a:pt x="27452" y="8002"/>
                </a:lnTo>
                <a:lnTo>
                  <a:pt x="27199" y="7885"/>
                </a:lnTo>
                <a:lnTo>
                  <a:pt x="27063" y="7866"/>
                </a:lnTo>
                <a:lnTo>
                  <a:pt x="26907" y="7846"/>
                </a:lnTo>
                <a:lnTo>
                  <a:pt x="26771" y="7827"/>
                </a:lnTo>
                <a:lnTo>
                  <a:pt x="26635" y="7827"/>
                </a:lnTo>
                <a:lnTo>
                  <a:pt x="26342" y="7885"/>
                </a:lnTo>
                <a:lnTo>
                  <a:pt x="26070" y="7963"/>
                </a:lnTo>
                <a:lnTo>
                  <a:pt x="25817" y="8080"/>
                </a:lnTo>
                <a:lnTo>
                  <a:pt x="25583" y="8255"/>
                </a:lnTo>
                <a:lnTo>
                  <a:pt x="25388" y="8450"/>
                </a:lnTo>
                <a:lnTo>
                  <a:pt x="25213" y="8664"/>
                </a:lnTo>
                <a:lnTo>
                  <a:pt x="25135" y="8800"/>
                </a:lnTo>
                <a:lnTo>
                  <a:pt x="25077" y="8917"/>
                </a:lnTo>
                <a:lnTo>
                  <a:pt x="25116" y="8606"/>
                </a:lnTo>
                <a:lnTo>
                  <a:pt x="25135" y="8275"/>
                </a:lnTo>
                <a:lnTo>
                  <a:pt x="25135" y="7944"/>
                </a:lnTo>
                <a:lnTo>
                  <a:pt x="25116" y="7632"/>
                </a:lnTo>
                <a:lnTo>
                  <a:pt x="25077" y="7301"/>
                </a:lnTo>
                <a:lnTo>
                  <a:pt x="25019" y="6990"/>
                </a:lnTo>
                <a:lnTo>
                  <a:pt x="24941" y="6659"/>
                </a:lnTo>
                <a:lnTo>
                  <a:pt x="24863" y="6347"/>
                </a:lnTo>
                <a:lnTo>
                  <a:pt x="24746" y="6055"/>
                </a:lnTo>
                <a:lnTo>
                  <a:pt x="24629" y="5744"/>
                </a:lnTo>
                <a:lnTo>
                  <a:pt x="24493" y="5451"/>
                </a:lnTo>
                <a:lnTo>
                  <a:pt x="24337" y="5159"/>
                </a:lnTo>
                <a:lnTo>
                  <a:pt x="24181" y="4867"/>
                </a:lnTo>
                <a:lnTo>
                  <a:pt x="24006" y="4595"/>
                </a:lnTo>
                <a:lnTo>
                  <a:pt x="23811" y="4322"/>
                </a:lnTo>
                <a:lnTo>
                  <a:pt x="23617" y="4050"/>
                </a:lnTo>
                <a:lnTo>
                  <a:pt x="23403" y="3816"/>
                </a:lnTo>
                <a:lnTo>
                  <a:pt x="23188" y="3563"/>
                </a:lnTo>
                <a:lnTo>
                  <a:pt x="22955" y="3329"/>
                </a:lnTo>
                <a:lnTo>
                  <a:pt x="22721" y="3115"/>
                </a:lnTo>
                <a:lnTo>
                  <a:pt x="22234" y="2687"/>
                </a:lnTo>
                <a:lnTo>
                  <a:pt x="21728" y="2278"/>
                </a:lnTo>
                <a:lnTo>
                  <a:pt x="21183" y="1908"/>
                </a:lnTo>
                <a:lnTo>
                  <a:pt x="20618" y="1577"/>
                </a:lnTo>
                <a:lnTo>
                  <a:pt x="20054" y="1246"/>
                </a:lnTo>
                <a:lnTo>
                  <a:pt x="19470" y="954"/>
                </a:lnTo>
                <a:lnTo>
                  <a:pt x="18944" y="720"/>
                </a:lnTo>
                <a:lnTo>
                  <a:pt x="18438" y="506"/>
                </a:lnTo>
                <a:lnTo>
                  <a:pt x="17893" y="331"/>
                </a:lnTo>
                <a:lnTo>
                  <a:pt x="17367" y="175"/>
                </a:lnTo>
                <a:lnTo>
                  <a:pt x="16822" y="78"/>
                </a:lnTo>
                <a:lnTo>
                  <a:pt x="16549" y="39"/>
                </a:lnTo>
                <a:lnTo>
                  <a:pt x="16277" y="0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7" name="Google Shape;2677;p13"/>
          <p:cNvGrpSpPr/>
          <p:nvPr/>
        </p:nvGrpSpPr>
        <p:grpSpPr>
          <a:xfrm>
            <a:off x="2374650" y="1"/>
            <a:ext cx="4394700" cy="390639"/>
            <a:chOff x="2374650" y="1"/>
            <a:chExt cx="4394700" cy="390639"/>
          </a:xfrm>
        </p:grpSpPr>
        <p:grpSp>
          <p:nvGrpSpPr>
            <p:cNvPr id="2678" name="Google Shape;2678;p13"/>
            <p:cNvGrpSpPr/>
            <p:nvPr/>
          </p:nvGrpSpPr>
          <p:grpSpPr>
            <a:xfrm>
              <a:off x="2374650" y="1"/>
              <a:ext cx="203700" cy="390639"/>
              <a:chOff x="2498075" y="1"/>
              <a:chExt cx="203700" cy="390639"/>
            </a:xfrm>
          </p:grpSpPr>
          <p:sp>
            <p:nvSpPr>
              <p:cNvPr id="2679" name="Google Shape;2679;p13"/>
              <p:cNvSpPr/>
              <p:nvPr/>
            </p:nvSpPr>
            <p:spPr>
              <a:xfrm>
                <a:off x="2544125" y="1"/>
                <a:ext cx="111600" cy="390600"/>
              </a:xfrm>
              <a:prstGeom prst="rect">
                <a:avLst/>
              </a:pr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3"/>
              <p:cNvSpPr/>
              <p:nvPr/>
            </p:nvSpPr>
            <p:spPr>
              <a:xfrm>
                <a:off x="2498075" y="283539"/>
                <a:ext cx="203700" cy="10710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1" name="Google Shape;2681;p13"/>
            <p:cNvGrpSpPr/>
            <p:nvPr/>
          </p:nvGrpSpPr>
          <p:grpSpPr>
            <a:xfrm>
              <a:off x="6565650" y="1"/>
              <a:ext cx="203700" cy="390639"/>
              <a:chOff x="2498075" y="1"/>
              <a:chExt cx="203700" cy="390639"/>
            </a:xfrm>
          </p:grpSpPr>
          <p:sp>
            <p:nvSpPr>
              <p:cNvPr id="2682" name="Google Shape;2682;p13"/>
              <p:cNvSpPr/>
              <p:nvPr/>
            </p:nvSpPr>
            <p:spPr>
              <a:xfrm>
                <a:off x="2544125" y="1"/>
                <a:ext cx="111600" cy="390600"/>
              </a:xfrm>
              <a:prstGeom prst="rect">
                <a:avLst/>
              </a:pr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3"/>
              <p:cNvSpPr/>
              <p:nvPr/>
            </p:nvSpPr>
            <p:spPr>
              <a:xfrm>
                <a:off x="2498075" y="283539"/>
                <a:ext cx="203700" cy="10710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4" name="Google Shape;2684;p13"/>
          <p:cNvGrpSpPr/>
          <p:nvPr/>
        </p:nvGrpSpPr>
        <p:grpSpPr>
          <a:xfrm>
            <a:off x="5357875" y="4761500"/>
            <a:ext cx="1752600" cy="657400"/>
            <a:chOff x="5357875" y="4761500"/>
            <a:chExt cx="1752600" cy="657400"/>
          </a:xfrm>
        </p:grpSpPr>
        <p:sp>
          <p:nvSpPr>
            <p:cNvPr id="2685" name="Google Shape;2685;p13"/>
            <p:cNvSpPr/>
            <p:nvPr/>
          </p:nvSpPr>
          <p:spPr>
            <a:xfrm>
              <a:off x="5357875" y="4766425"/>
              <a:ext cx="1752600" cy="652475"/>
            </a:xfrm>
            <a:custGeom>
              <a:avLst/>
              <a:gdLst/>
              <a:ahLst/>
              <a:cxnLst/>
              <a:rect l="l" t="t" r="r" b="b"/>
              <a:pathLst>
                <a:path w="70104" h="26099" extrusionOk="0">
                  <a:moveTo>
                    <a:pt x="0" y="24956"/>
                  </a:moveTo>
                  <a:lnTo>
                    <a:pt x="31052" y="0"/>
                  </a:lnTo>
                  <a:lnTo>
                    <a:pt x="70104" y="762"/>
                  </a:lnTo>
                  <a:lnTo>
                    <a:pt x="45720" y="260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cxnSp>
          <p:nvCxnSpPr>
            <p:cNvPr id="2686" name="Google Shape;2686;p13"/>
            <p:cNvCxnSpPr/>
            <p:nvPr/>
          </p:nvCxnSpPr>
          <p:spPr>
            <a:xfrm flipH="1">
              <a:off x="5971175" y="4761500"/>
              <a:ext cx="629700" cy="648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7" name="Google Shape;2687;p13"/>
          <p:cNvGrpSpPr/>
          <p:nvPr/>
        </p:nvGrpSpPr>
        <p:grpSpPr>
          <a:xfrm>
            <a:off x="8624600" y="3648971"/>
            <a:ext cx="734712" cy="1213421"/>
            <a:chOff x="8567768" y="2750361"/>
            <a:chExt cx="425058" cy="702008"/>
          </a:xfrm>
        </p:grpSpPr>
        <p:sp>
          <p:nvSpPr>
            <p:cNvPr id="2688" name="Google Shape;2688;p13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9" name="Google Shape;2689;p13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2690" name="Google Shape;2690;p1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3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3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3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3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3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3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3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3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3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3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3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3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3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3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13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13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3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3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3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3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3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3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3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3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3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3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3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13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13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13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13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13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3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3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3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3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13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13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13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13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13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13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13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13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13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1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1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13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42" name="Google Shape;2742;p13"/>
          <p:cNvSpPr/>
          <p:nvPr/>
        </p:nvSpPr>
        <p:spPr>
          <a:xfrm>
            <a:off x="7337722" y="4951805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13"/>
          <p:cNvSpPr/>
          <p:nvPr/>
        </p:nvSpPr>
        <p:spPr>
          <a:xfrm>
            <a:off x="4575472" y="4677005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13"/>
          <p:cNvSpPr/>
          <p:nvPr/>
        </p:nvSpPr>
        <p:spPr>
          <a:xfrm>
            <a:off x="1155997" y="4764430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5" name="Google Shape;2745;p13"/>
          <p:cNvGrpSpPr/>
          <p:nvPr/>
        </p:nvGrpSpPr>
        <p:grpSpPr>
          <a:xfrm flipH="1">
            <a:off x="288426" y="4862404"/>
            <a:ext cx="283499" cy="128836"/>
            <a:chOff x="504275" y="4275011"/>
            <a:chExt cx="559500" cy="254214"/>
          </a:xfrm>
        </p:grpSpPr>
        <p:sp>
          <p:nvSpPr>
            <p:cNvPr id="2746" name="Google Shape;2746;p13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7" name="Google Shape;2747;p13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2748" name="Google Shape;2748;p13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13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13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13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13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13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13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13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13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13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13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13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0" name="Google Shape;2760;p13"/>
          <p:cNvGrpSpPr/>
          <p:nvPr/>
        </p:nvGrpSpPr>
        <p:grpSpPr>
          <a:xfrm>
            <a:off x="8356675" y="4725411"/>
            <a:ext cx="559500" cy="254214"/>
            <a:chOff x="504275" y="4275011"/>
            <a:chExt cx="559500" cy="254214"/>
          </a:xfrm>
        </p:grpSpPr>
        <p:sp>
          <p:nvSpPr>
            <p:cNvPr id="2761" name="Google Shape;2761;p13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2" name="Google Shape;2762;p13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2763" name="Google Shape;2763;p13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13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13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13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13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13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13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13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13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13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13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13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5" name="Google Shape;2775;p13"/>
          <p:cNvGrpSpPr/>
          <p:nvPr/>
        </p:nvGrpSpPr>
        <p:grpSpPr>
          <a:xfrm>
            <a:off x="3580850" y="4733174"/>
            <a:ext cx="559500" cy="254214"/>
            <a:chOff x="504275" y="4275011"/>
            <a:chExt cx="559500" cy="254214"/>
          </a:xfrm>
        </p:grpSpPr>
        <p:sp>
          <p:nvSpPr>
            <p:cNvPr id="2776" name="Google Shape;2776;p13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7" name="Google Shape;2777;p13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2778" name="Google Shape;2778;p13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13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13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13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13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13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13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13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13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13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13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13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0" name="Google Shape;2790;p13"/>
          <p:cNvGrpSpPr/>
          <p:nvPr/>
        </p:nvGrpSpPr>
        <p:grpSpPr>
          <a:xfrm>
            <a:off x="2705769" y="4400454"/>
            <a:ext cx="283513" cy="468239"/>
            <a:chOff x="8567768" y="2750361"/>
            <a:chExt cx="425058" cy="702008"/>
          </a:xfrm>
        </p:grpSpPr>
        <p:sp>
          <p:nvSpPr>
            <p:cNvPr id="2791" name="Google Shape;2791;p13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2" name="Google Shape;2792;p13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2793" name="Google Shape;2793;p1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1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13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13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13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13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13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13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13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13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1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1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13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13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13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13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13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13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13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13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13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13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13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13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13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13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13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13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13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13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13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13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13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13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13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13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13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13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13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13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13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13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13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13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13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13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13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13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13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1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1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13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5" name="Google Shape;2845;p13"/>
          <p:cNvGrpSpPr/>
          <p:nvPr/>
        </p:nvGrpSpPr>
        <p:grpSpPr>
          <a:xfrm flipH="1">
            <a:off x="3010569" y="4400454"/>
            <a:ext cx="283513" cy="468239"/>
            <a:chOff x="8567768" y="2750361"/>
            <a:chExt cx="425058" cy="702008"/>
          </a:xfrm>
        </p:grpSpPr>
        <p:sp>
          <p:nvSpPr>
            <p:cNvPr id="2846" name="Google Shape;2846;p13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7" name="Google Shape;2847;p13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2848" name="Google Shape;2848;p1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1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13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13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13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13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13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13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13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13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1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1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13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13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13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13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13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13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13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13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13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13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13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13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13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13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13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13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13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13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13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13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13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13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13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13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13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13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13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13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13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13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13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13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13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13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13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13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13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1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1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13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00" name="Google Shape;2900;p13"/>
          <p:cNvGrpSpPr/>
          <p:nvPr/>
        </p:nvGrpSpPr>
        <p:grpSpPr>
          <a:xfrm>
            <a:off x="5775899" y="4349541"/>
            <a:ext cx="302641" cy="499760"/>
            <a:chOff x="8567768" y="2750361"/>
            <a:chExt cx="425058" cy="702008"/>
          </a:xfrm>
        </p:grpSpPr>
        <p:sp>
          <p:nvSpPr>
            <p:cNvPr id="2901" name="Google Shape;2901;p13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2" name="Google Shape;2902;p13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2903" name="Google Shape;2903;p1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13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13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13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13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13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13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13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13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13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1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13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13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13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13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13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13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13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13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13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13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13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13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13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13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13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13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13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13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13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13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13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13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13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13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13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13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13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13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13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13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13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13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13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13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13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13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13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13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1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13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13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2" name="Google Shape;6872;p31"/>
          <p:cNvGrpSpPr/>
          <p:nvPr/>
        </p:nvGrpSpPr>
        <p:grpSpPr>
          <a:xfrm>
            <a:off x="2607156" y="4076555"/>
            <a:ext cx="3142103" cy="990990"/>
            <a:chOff x="5965656" y="2150605"/>
            <a:chExt cx="3142103" cy="990990"/>
          </a:xfrm>
        </p:grpSpPr>
        <p:grpSp>
          <p:nvGrpSpPr>
            <p:cNvPr id="6873" name="Google Shape;6873;p31"/>
            <p:cNvGrpSpPr/>
            <p:nvPr/>
          </p:nvGrpSpPr>
          <p:grpSpPr>
            <a:xfrm>
              <a:off x="5965656" y="2150605"/>
              <a:ext cx="3142103" cy="990990"/>
              <a:chOff x="5965656" y="2150605"/>
              <a:chExt cx="3142103" cy="990990"/>
            </a:xfrm>
          </p:grpSpPr>
          <p:sp>
            <p:nvSpPr>
              <p:cNvPr id="6874" name="Google Shape;6874;p31"/>
              <p:cNvSpPr/>
              <p:nvPr/>
            </p:nvSpPr>
            <p:spPr>
              <a:xfrm>
                <a:off x="5965656" y="2455048"/>
                <a:ext cx="204711" cy="666254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13767" extrusionOk="0">
                    <a:moveTo>
                      <a:pt x="1435" y="0"/>
                    </a:moveTo>
                    <a:lnTo>
                      <a:pt x="1435" y="1230"/>
                    </a:lnTo>
                    <a:lnTo>
                      <a:pt x="765" y="1230"/>
                    </a:lnTo>
                    <a:lnTo>
                      <a:pt x="765" y="2627"/>
                    </a:lnTo>
                    <a:lnTo>
                      <a:pt x="1" y="2627"/>
                    </a:lnTo>
                    <a:lnTo>
                      <a:pt x="1" y="13766"/>
                    </a:lnTo>
                    <a:lnTo>
                      <a:pt x="4229" y="13766"/>
                    </a:lnTo>
                    <a:lnTo>
                      <a:pt x="4229" y="2627"/>
                    </a:lnTo>
                    <a:lnTo>
                      <a:pt x="3466" y="2627"/>
                    </a:lnTo>
                    <a:lnTo>
                      <a:pt x="3466" y="1230"/>
                    </a:lnTo>
                    <a:lnTo>
                      <a:pt x="2795" y="1230"/>
                    </a:lnTo>
                    <a:lnTo>
                      <a:pt x="2795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75" name="Google Shape;6875;p31"/>
              <p:cNvGrpSpPr/>
              <p:nvPr/>
            </p:nvGrpSpPr>
            <p:grpSpPr>
              <a:xfrm>
                <a:off x="6144659" y="2177946"/>
                <a:ext cx="336345" cy="897969"/>
                <a:chOff x="3973200" y="2833500"/>
                <a:chExt cx="173750" cy="463875"/>
              </a:xfrm>
            </p:grpSpPr>
            <p:sp>
              <p:nvSpPr>
                <p:cNvPr id="6876" name="Google Shape;6876;p31"/>
                <p:cNvSpPr/>
                <p:nvPr/>
              </p:nvSpPr>
              <p:spPr>
                <a:xfrm>
                  <a:off x="3973200" y="2833500"/>
                  <a:ext cx="173750" cy="4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0" h="18555" extrusionOk="0">
                      <a:moveTo>
                        <a:pt x="3466" y="1"/>
                      </a:moveTo>
                      <a:lnTo>
                        <a:pt x="1" y="3801"/>
                      </a:lnTo>
                      <a:lnTo>
                        <a:pt x="1" y="18554"/>
                      </a:lnTo>
                      <a:lnTo>
                        <a:pt x="6949" y="18554"/>
                      </a:lnTo>
                      <a:lnTo>
                        <a:pt x="6949" y="3801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7" name="Google Shape;6877;p31"/>
                <p:cNvSpPr/>
                <p:nvPr/>
              </p:nvSpPr>
              <p:spPr>
                <a:xfrm>
                  <a:off x="3982050" y="3123175"/>
                  <a:ext cx="154175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5" extrusionOk="0">
                      <a:moveTo>
                        <a:pt x="1" y="0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8" name="Google Shape;6878;p31"/>
                <p:cNvSpPr/>
                <p:nvPr/>
              </p:nvSpPr>
              <p:spPr>
                <a:xfrm>
                  <a:off x="3982050" y="3084975"/>
                  <a:ext cx="154175" cy="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6" extrusionOk="0">
                      <a:moveTo>
                        <a:pt x="1" y="1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9" name="Google Shape;6879;p31"/>
                <p:cNvSpPr/>
                <p:nvPr/>
              </p:nvSpPr>
              <p:spPr>
                <a:xfrm>
                  <a:off x="3982050" y="3047275"/>
                  <a:ext cx="154175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5" extrusionOk="0">
                      <a:moveTo>
                        <a:pt x="1" y="0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0" name="Google Shape;6880;p31"/>
                <p:cNvSpPr/>
                <p:nvPr/>
              </p:nvSpPr>
              <p:spPr>
                <a:xfrm>
                  <a:off x="3982050" y="3009075"/>
                  <a:ext cx="154175" cy="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6" extrusionOk="0">
                      <a:moveTo>
                        <a:pt x="1" y="1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1" name="Google Shape;6881;p31"/>
                <p:cNvSpPr/>
                <p:nvPr/>
              </p:nvSpPr>
              <p:spPr>
                <a:xfrm>
                  <a:off x="3982050" y="2971350"/>
                  <a:ext cx="154175" cy="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57" extrusionOk="0">
                      <a:moveTo>
                        <a:pt x="1" y="1"/>
                      </a:moveTo>
                      <a:lnTo>
                        <a:pt x="1" y="57"/>
                      </a:lnTo>
                      <a:lnTo>
                        <a:pt x="6167" y="57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2" name="Google Shape;6882;p31"/>
                <p:cNvSpPr/>
                <p:nvPr/>
              </p:nvSpPr>
              <p:spPr>
                <a:xfrm>
                  <a:off x="3982050" y="2934100"/>
                  <a:ext cx="154175" cy="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57" extrusionOk="0">
                      <a:moveTo>
                        <a:pt x="1" y="0"/>
                      </a:moveTo>
                      <a:lnTo>
                        <a:pt x="1" y="56"/>
                      </a:lnTo>
                      <a:lnTo>
                        <a:pt x="6167" y="56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3" name="Google Shape;6883;p31"/>
                <p:cNvSpPr/>
                <p:nvPr/>
              </p:nvSpPr>
              <p:spPr>
                <a:xfrm>
                  <a:off x="4117575" y="2934100"/>
                  <a:ext cx="1875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75" y="9128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4" name="Google Shape;6884;p31"/>
                <p:cNvSpPr/>
                <p:nvPr/>
              </p:nvSpPr>
              <p:spPr>
                <a:xfrm>
                  <a:off x="408777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5" name="Google Shape;6885;p31"/>
                <p:cNvSpPr/>
                <p:nvPr/>
              </p:nvSpPr>
              <p:spPr>
                <a:xfrm>
                  <a:off x="405797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6" name="Google Shape;6886;p31"/>
                <p:cNvSpPr/>
                <p:nvPr/>
              </p:nvSpPr>
              <p:spPr>
                <a:xfrm>
                  <a:off x="4028625" y="2934100"/>
                  <a:ext cx="1875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75" y="9128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7" name="Google Shape;6887;p31"/>
                <p:cNvSpPr/>
                <p:nvPr/>
              </p:nvSpPr>
              <p:spPr>
                <a:xfrm>
                  <a:off x="399882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88" name="Google Shape;6888;p31"/>
              <p:cNvSpPr/>
              <p:nvPr/>
            </p:nvSpPr>
            <p:spPr>
              <a:xfrm>
                <a:off x="6587855" y="2368032"/>
                <a:ext cx="332716" cy="635620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13134" extrusionOk="0">
                    <a:moveTo>
                      <a:pt x="4080" y="1062"/>
                    </a:moveTo>
                    <a:lnTo>
                      <a:pt x="4080" y="1714"/>
                    </a:lnTo>
                    <a:lnTo>
                      <a:pt x="429" y="1714"/>
                    </a:lnTo>
                    <a:lnTo>
                      <a:pt x="429" y="1062"/>
                    </a:lnTo>
                    <a:close/>
                    <a:moveTo>
                      <a:pt x="4080" y="2515"/>
                    </a:moveTo>
                    <a:lnTo>
                      <a:pt x="4080" y="3186"/>
                    </a:lnTo>
                    <a:lnTo>
                      <a:pt x="429" y="3186"/>
                    </a:lnTo>
                    <a:lnTo>
                      <a:pt x="429" y="2515"/>
                    </a:lnTo>
                    <a:close/>
                    <a:moveTo>
                      <a:pt x="4080" y="4043"/>
                    </a:moveTo>
                    <a:lnTo>
                      <a:pt x="4080" y="4713"/>
                    </a:lnTo>
                    <a:lnTo>
                      <a:pt x="429" y="4713"/>
                    </a:lnTo>
                    <a:lnTo>
                      <a:pt x="429" y="4043"/>
                    </a:lnTo>
                    <a:close/>
                    <a:moveTo>
                      <a:pt x="969" y="0"/>
                    </a:moveTo>
                    <a:lnTo>
                      <a:pt x="764" y="19"/>
                    </a:lnTo>
                    <a:lnTo>
                      <a:pt x="559" y="56"/>
                    </a:lnTo>
                    <a:lnTo>
                      <a:pt x="354" y="112"/>
                    </a:lnTo>
                    <a:lnTo>
                      <a:pt x="280" y="149"/>
                    </a:lnTo>
                    <a:lnTo>
                      <a:pt x="205" y="205"/>
                    </a:lnTo>
                    <a:lnTo>
                      <a:pt x="149" y="261"/>
                    </a:lnTo>
                    <a:lnTo>
                      <a:pt x="112" y="317"/>
                    </a:lnTo>
                    <a:lnTo>
                      <a:pt x="56" y="503"/>
                    </a:lnTo>
                    <a:lnTo>
                      <a:pt x="38" y="745"/>
                    </a:lnTo>
                    <a:lnTo>
                      <a:pt x="19" y="988"/>
                    </a:lnTo>
                    <a:lnTo>
                      <a:pt x="0" y="1248"/>
                    </a:lnTo>
                    <a:lnTo>
                      <a:pt x="19" y="1658"/>
                    </a:lnTo>
                    <a:lnTo>
                      <a:pt x="19" y="1844"/>
                    </a:lnTo>
                    <a:lnTo>
                      <a:pt x="19" y="13133"/>
                    </a:lnTo>
                    <a:lnTo>
                      <a:pt x="6874" y="13133"/>
                    </a:lnTo>
                    <a:lnTo>
                      <a:pt x="6874" y="7060"/>
                    </a:lnTo>
                    <a:lnTo>
                      <a:pt x="6874" y="727"/>
                    </a:lnTo>
                    <a:lnTo>
                      <a:pt x="6856" y="578"/>
                    </a:lnTo>
                    <a:lnTo>
                      <a:pt x="6837" y="466"/>
                    </a:lnTo>
                    <a:lnTo>
                      <a:pt x="6781" y="336"/>
                    </a:lnTo>
                    <a:lnTo>
                      <a:pt x="6707" y="224"/>
                    </a:lnTo>
                    <a:lnTo>
                      <a:pt x="6632" y="131"/>
                    </a:lnTo>
                    <a:lnTo>
                      <a:pt x="6520" y="75"/>
                    </a:lnTo>
                    <a:lnTo>
                      <a:pt x="6390" y="19"/>
                    </a:lnTo>
                    <a:lnTo>
                      <a:pt x="6241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89" name="Google Shape;6889;p31"/>
              <p:cNvGrpSpPr/>
              <p:nvPr/>
            </p:nvGrpSpPr>
            <p:grpSpPr>
              <a:xfrm>
                <a:off x="6874481" y="2499791"/>
                <a:ext cx="576142" cy="437297"/>
                <a:chOff x="3118625" y="3019775"/>
                <a:chExt cx="297625" cy="225900"/>
              </a:xfrm>
            </p:grpSpPr>
            <p:sp>
              <p:nvSpPr>
                <p:cNvPr id="6890" name="Google Shape;6890;p31"/>
                <p:cNvSpPr/>
                <p:nvPr/>
              </p:nvSpPr>
              <p:spPr>
                <a:xfrm>
                  <a:off x="3135875" y="3129700"/>
                  <a:ext cx="262200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8" h="4639" extrusionOk="0">
                      <a:moveTo>
                        <a:pt x="1006" y="820"/>
                      </a:moveTo>
                      <a:lnTo>
                        <a:pt x="1006" y="1602"/>
                      </a:lnTo>
                      <a:lnTo>
                        <a:pt x="764" y="1602"/>
                      </a:lnTo>
                      <a:lnTo>
                        <a:pt x="764" y="820"/>
                      </a:lnTo>
                      <a:close/>
                      <a:moveTo>
                        <a:pt x="2049" y="820"/>
                      </a:moveTo>
                      <a:lnTo>
                        <a:pt x="2049" y="1602"/>
                      </a:lnTo>
                      <a:lnTo>
                        <a:pt x="1807" y="1602"/>
                      </a:lnTo>
                      <a:lnTo>
                        <a:pt x="1807" y="820"/>
                      </a:lnTo>
                      <a:close/>
                      <a:moveTo>
                        <a:pt x="4340" y="820"/>
                      </a:moveTo>
                      <a:lnTo>
                        <a:pt x="4340" y="1602"/>
                      </a:lnTo>
                      <a:lnTo>
                        <a:pt x="4098" y="1602"/>
                      </a:lnTo>
                      <a:lnTo>
                        <a:pt x="4098" y="820"/>
                      </a:lnTo>
                      <a:close/>
                      <a:moveTo>
                        <a:pt x="5365" y="820"/>
                      </a:moveTo>
                      <a:lnTo>
                        <a:pt x="5365" y="1602"/>
                      </a:lnTo>
                      <a:lnTo>
                        <a:pt x="5141" y="1602"/>
                      </a:lnTo>
                      <a:lnTo>
                        <a:pt x="5141" y="820"/>
                      </a:lnTo>
                      <a:close/>
                      <a:moveTo>
                        <a:pt x="6408" y="820"/>
                      </a:moveTo>
                      <a:lnTo>
                        <a:pt x="6408" y="1602"/>
                      </a:lnTo>
                      <a:lnTo>
                        <a:pt x="6166" y="1602"/>
                      </a:lnTo>
                      <a:lnTo>
                        <a:pt x="6166" y="820"/>
                      </a:lnTo>
                      <a:close/>
                      <a:moveTo>
                        <a:pt x="8699" y="820"/>
                      </a:moveTo>
                      <a:lnTo>
                        <a:pt x="8699" y="1602"/>
                      </a:lnTo>
                      <a:lnTo>
                        <a:pt x="8457" y="1602"/>
                      </a:lnTo>
                      <a:lnTo>
                        <a:pt x="8457" y="820"/>
                      </a:lnTo>
                      <a:close/>
                      <a:moveTo>
                        <a:pt x="9743" y="820"/>
                      </a:moveTo>
                      <a:lnTo>
                        <a:pt x="9743" y="1602"/>
                      </a:lnTo>
                      <a:lnTo>
                        <a:pt x="9500" y="1602"/>
                      </a:lnTo>
                      <a:lnTo>
                        <a:pt x="9500" y="820"/>
                      </a:lnTo>
                      <a:close/>
                      <a:moveTo>
                        <a:pt x="0" y="0"/>
                      </a:moveTo>
                      <a:lnTo>
                        <a:pt x="0" y="4639"/>
                      </a:lnTo>
                      <a:lnTo>
                        <a:pt x="10488" y="4639"/>
                      </a:lnTo>
                      <a:lnTo>
                        <a:pt x="10488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1" name="Google Shape;6891;p31"/>
                <p:cNvSpPr/>
                <p:nvPr/>
              </p:nvSpPr>
              <p:spPr>
                <a:xfrm>
                  <a:off x="3118625" y="3019775"/>
                  <a:ext cx="297625" cy="1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5" h="4305" extrusionOk="0">
                      <a:moveTo>
                        <a:pt x="5943" y="1696"/>
                      </a:moveTo>
                      <a:lnTo>
                        <a:pt x="5962" y="1715"/>
                      </a:lnTo>
                      <a:lnTo>
                        <a:pt x="6055" y="1845"/>
                      </a:lnTo>
                      <a:lnTo>
                        <a:pt x="6074" y="1901"/>
                      </a:lnTo>
                      <a:lnTo>
                        <a:pt x="6092" y="1957"/>
                      </a:lnTo>
                      <a:lnTo>
                        <a:pt x="6074" y="2106"/>
                      </a:lnTo>
                      <a:lnTo>
                        <a:pt x="6036" y="2236"/>
                      </a:lnTo>
                      <a:lnTo>
                        <a:pt x="6018" y="2292"/>
                      </a:lnTo>
                      <a:lnTo>
                        <a:pt x="6036" y="2758"/>
                      </a:lnTo>
                      <a:lnTo>
                        <a:pt x="5850" y="2758"/>
                      </a:lnTo>
                      <a:lnTo>
                        <a:pt x="5869" y="2292"/>
                      </a:lnTo>
                      <a:lnTo>
                        <a:pt x="5850" y="2236"/>
                      </a:lnTo>
                      <a:lnTo>
                        <a:pt x="5813" y="2106"/>
                      </a:lnTo>
                      <a:lnTo>
                        <a:pt x="5794" y="1957"/>
                      </a:lnTo>
                      <a:lnTo>
                        <a:pt x="5813" y="1901"/>
                      </a:lnTo>
                      <a:lnTo>
                        <a:pt x="5831" y="1845"/>
                      </a:lnTo>
                      <a:lnTo>
                        <a:pt x="5925" y="1696"/>
                      </a:lnTo>
                      <a:close/>
                      <a:moveTo>
                        <a:pt x="5925" y="1"/>
                      </a:moveTo>
                      <a:lnTo>
                        <a:pt x="5850" y="280"/>
                      </a:lnTo>
                      <a:lnTo>
                        <a:pt x="5813" y="392"/>
                      </a:lnTo>
                      <a:lnTo>
                        <a:pt x="5757" y="485"/>
                      </a:lnTo>
                      <a:lnTo>
                        <a:pt x="5701" y="541"/>
                      </a:lnTo>
                      <a:lnTo>
                        <a:pt x="5664" y="597"/>
                      </a:lnTo>
                      <a:lnTo>
                        <a:pt x="5552" y="672"/>
                      </a:lnTo>
                      <a:lnTo>
                        <a:pt x="5329" y="783"/>
                      </a:lnTo>
                      <a:lnTo>
                        <a:pt x="5235" y="877"/>
                      </a:lnTo>
                      <a:lnTo>
                        <a:pt x="5179" y="914"/>
                      </a:lnTo>
                      <a:lnTo>
                        <a:pt x="5142" y="988"/>
                      </a:lnTo>
                      <a:lnTo>
                        <a:pt x="4919" y="1342"/>
                      </a:lnTo>
                      <a:lnTo>
                        <a:pt x="4695" y="1640"/>
                      </a:lnTo>
                      <a:lnTo>
                        <a:pt x="4583" y="1752"/>
                      </a:lnTo>
                      <a:lnTo>
                        <a:pt x="4453" y="1864"/>
                      </a:lnTo>
                      <a:lnTo>
                        <a:pt x="4341" y="1957"/>
                      </a:lnTo>
                      <a:lnTo>
                        <a:pt x="4211" y="2050"/>
                      </a:lnTo>
                      <a:lnTo>
                        <a:pt x="4099" y="2125"/>
                      </a:lnTo>
                      <a:lnTo>
                        <a:pt x="3969" y="2180"/>
                      </a:lnTo>
                      <a:lnTo>
                        <a:pt x="3708" y="2255"/>
                      </a:lnTo>
                      <a:lnTo>
                        <a:pt x="3447" y="2311"/>
                      </a:lnTo>
                      <a:lnTo>
                        <a:pt x="3168" y="2330"/>
                      </a:lnTo>
                      <a:lnTo>
                        <a:pt x="3037" y="2348"/>
                      </a:lnTo>
                      <a:lnTo>
                        <a:pt x="2907" y="2385"/>
                      </a:lnTo>
                      <a:lnTo>
                        <a:pt x="2776" y="2460"/>
                      </a:lnTo>
                      <a:lnTo>
                        <a:pt x="2665" y="2534"/>
                      </a:lnTo>
                      <a:lnTo>
                        <a:pt x="2572" y="2646"/>
                      </a:lnTo>
                      <a:lnTo>
                        <a:pt x="2478" y="2758"/>
                      </a:lnTo>
                      <a:lnTo>
                        <a:pt x="2329" y="3000"/>
                      </a:lnTo>
                      <a:lnTo>
                        <a:pt x="1212" y="3000"/>
                      </a:lnTo>
                      <a:lnTo>
                        <a:pt x="1" y="4304"/>
                      </a:lnTo>
                      <a:lnTo>
                        <a:pt x="11904" y="4304"/>
                      </a:lnTo>
                      <a:lnTo>
                        <a:pt x="10656" y="3000"/>
                      </a:lnTo>
                      <a:lnTo>
                        <a:pt x="9557" y="3000"/>
                      </a:lnTo>
                      <a:lnTo>
                        <a:pt x="9408" y="2758"/>
                      </a:lnTo>
                      <a:lnTo>
                        <a:pt x="9315" y="2646"/>
                      </a:lnTo>
                      <a:lnTo>
                        <a:pt x="9203" y="2534"/>
                      </a:lnTo>
                      <a:lnTo>
                        <a:pt x="9091" y="2460"/>
                      </a:lnTo>
                      <a:lnTo>
                        <a:pt x="8980" y="2385"/>
                      </a:lnTo>
                      <a:lnTo>
                        <a:pt x="8849" y="2348"/>
                      </a:lnTo>
                      <a:lnTo>
                        <a:pt x="8719" y="2330"/>
                      </a:lnTo>
                      <a:lnTo>
                        <a:pt x="8607" y="2311"/>
                      </a:lnTo>
                      <a:lnTo>
                        <a:pt x="8495" y="2292"/>
                      </a:lnTo>
                      <a:lnTo>
                        <a:pt x="8235" y="2218"/>
                      </a:lnTo>
                      <a:lnTo>
                        <a:pt x="7955" y="2069"/>
                      </a:lnTo>
                      <a:lnTo>
                        <a:pt x="7657" y="1901"/>
                      </a:lnTo>
                      <a:lnTo>
                        <a:pt x="7378" y="1696"/>
                      </a:lnTo>
                      <a:lnTo>
                        <a:pt x="7135" y="1473"/>
                      </a:lnTo>
                      <a:lnTo>
                        <a:pt x="6912" y="1230"/>
                      </a:lnTo>
                      <a:lnTo>
                        <a:pt x="6819" y="1119"/>
                      </a:lnTo>
                      <a:lnTo>
                        <a:pt x="6744" y="988"/>
                      </a:lnTo>
                      <a:lnTo>
                        <a:pt x="6707" y="914"/>
                      </a:lnTo>
                      <a:lnTo>
                        <a:pt x="6651" y="877"/>
                      </a:lnTo>
                      <a:lnTo>
                        <a:pt x="6558" y="783"/>
                      </a:lnTo>
                      <a:lnTo>
                        <a:pt x="6334" y="672"/>
                      </a:lnTo>
                      <a:lnTo>
                        <a:pt x="6223" y="597"/>
                      </a:lnTo>
                      <a:lnTo>
                        <a:pt x="6111" y="485"/>
                      </a:lnTo>
                      <a:lnTo>
                        <a:pt x="6074" y="392"/>
                      </a:lnTo>
                      <a:lnTo>
                        <a:pt x="6018" y="280"/>
                      </a:lnTo>
                      <a:lnTo>
                        <a:pt x="5925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92" name="Google Shape;6892;p31"/>
              <p:cNvSpPr/>
              <p:nvPr/>
            </p:nvSpPr>
            <p:spPr>
              <a:xfrm>
                <a:off x="7414231" y="2366253"/>
                <a:ext cx="375981" cy="593226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2258" extrusionOk="0">
                    <a:moveTo>
                      <a:pt x="2217" y="0"/>
                    </a:moveTo>
                    <a:lnTo>
                      <a:pt x="2217" y="5347"/>
                    </a:lnTo>
                    <a:lnTo>
                      <a:pt x="1" y="5347"/>
                    </a:lnTo>
                    <a:lnTo>
                      <a:pt x="1" y="12053"/>
                    </a:lnTo>
                    <a:lnTo>
                      <a:pt x="2217" y="12053"/>
                    </a:lnTo>
                    <a:lnTo>
                      <a:pt x="2217" y="12258"/>
                    </a:lnTo>
                    <a:lnTo>
                      <a:pt x="5422" y="12258"/>
                    </a:lnTo>
                    <a:lnTo>
                      <a:pt x="5422" y="11568"/>
                    </a:lnTo>
                    <a:lnTo>
                      <a:pt x="7769" y="11568"/>
                    </a:lnTo>
                    <a:lnTo>
                      <a:pt x="7769" y="5142"/>
                    </a:lnTo>
                    <a:lnTo>
                      <a:pt x="5422" y="5142"/>
                    </a:lnTo>
                    <a:lnTo>
                      <a:pt x="5422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93" name="Google Shape;6893;p31"/>
              <p:cNvGrpSpPr/>
              <p:nvPr/>
            </p:nvGrpSpPr>
            <p:grpSpPr>
              <a:xfrm>
                <a:off x="7813171" y="2150605"/>
                <a:ext cx="283520" cy="766335"/>
                <a:chOff x="2574939" y="2864700"/>
                <a:chExt cx="146461" cy="395875"/>
              </a:xfrm>
            </p:grpSpPr>
            <p:sp>
              <p:nvSpPr>
                <p:cNvPr id="6894" name="Google Shape;6894;p31"/>
                <p:cNvSpPr/>
                <p:nvPr/>
              </p:nvSpPr>
              <p:spPr>
                <a:xfrm>
                  <a:off x="2662700" y="2864700"/>
                  <a:ext cx="58700" cy="39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15835" extrusionOk="0">
                      <a:moveTo>
                        <a:pt x="1174" y="3466"/>
                      </a:moveTo>
                      <a:lnTo>
                        <a:pt x="1305" y="3875"/>
                      </a:lnTo>
                      <a:lnTo>
                        <a:pt x="1323" y="3950"/>
                      </a:lnTo>
                      <a:lnTo>
                        <a:pt x="1361" y="4024"/>
                      </a:lnTo>
                      <a:lnTo>
                        <a:pt x="1398" y="4062"/>
                      </a:lnTo>
                      <a:lnTo>
                        <a:pt x="1379" y="4118"/>
                      </a:lnTo>
                      <a:lnTo>
                        <a:pt x="1361" y="4155"/>
                      </a:lnTo>
                      <a:lnTo>
                        <a:pt x="1323" y="4192"/>
                      </a:lnTo>
                      <a:lnTo>
                        <a:pt x="1323" y="4770"/>
                      </a:lnTo>
                      <a:lnTo>
                        <a:pt x="1044" y="4770"/>
                      </a:lnTo>
                      <a:lnTo>
                        <a:pt x="1044" y="4211"/>
                      </a:lnTo>
                      <a:lnTo>
                        <a:pt x="988" y="4155"/>
                      </a:lnTo>
                      <a:lnTo>
                        <a:pt x="969" y="4118"/>
                      </a:lnTo>
                      <a:lnTo>
                        <a:pt x="951" y="4062"/>
                      </a:lnTo>
                      <a:lnTo>
                        <a:pt x="1007" y="4024"/>
                      </a:lnTo>
                      <a:lnTo>
                        <a:pt x="1025" y="3950"/>
                      </a:lnTo>
                      <a:lnTo>
                        <a:pt x="1044" y="3875"/>
                      </a:lnTo>
                      <a:lnTo>
                        <a:pt x="1174" y="3466"/>
                      </a:lnTo>
                      <a:close/>
                      <a:moveTo>
                        <a:pt x="1193" y="1"/>
                      </a:moveTo>
                      <a:lnTo>
                        <a:pt x="1174" y="355"/>
                      </a:lnTo>
                      <a:lnTo>
                        <a:pt x="783" y="3223"/>
                      </a:lnTo>
                      <a:lnTo>
                        <a:pt x="746" y="3503"/>
                      </a:lnTo>
                      <a:lnTo>
                        <a:pt x="690" y="3764"/>
                      </a:lnTo>
                      <a:lnTo>
                        <a:pt x="634" y="3969"/>
                      </a:lnTo>
                      <a:lnTo>
                        <a:pt x="578" y="4173"/>
                      </a:lnTo>
                      <a:lnTo>
                        <a:pt x="504" y="4323"/>
                      </a:lnTo>
                      <a:lnTo>
                        <a:pt x="448" y="4472"/>
                      </a:lnTo>
                      <a:lnTo>
                        <a:pt x="317" y="4676"/>
                      </a:lnTo>
                      <a:lnTo>
                        <a:pt x="206" y="4807"/>
                      </a:lnTo>
                      <a:lnTo>
                        <a:pt x="94" y="4900"/>
                      </a:lnTo>
                      <a:lnTo>
                        <a:pt x="38" y="4919"/>
                      </a:lnTo>
                      <a:lnTo>
                        <a:pt x="1" y="4937"/>
                      </a:lnTo>
                      <a:lnTo>
                        <a:pt x="1" y="5012"/>
                      </a:lnTo>
                      <a:lnTo>
                        <a:pt x="19" y="5068"/>
                      </a:lnTo>
                      <a:lnTo>
                        <a:pt x="57" y="5086"/>
                      </a:lnTo>
                      <a:lnTo>
                        <a:pt x="94" y="5105"/>
                      </a:lnTo>
                      <a:lnTo>
                        <a:pt x="94" y="5217"/>
                      </a:lnTo>
                      <a:lnTo>
                        <a:pt x="112" y="5571"/>
                      </a:lnTo>
                      <a:lnTo>
                        <a:pt x="112" y="6781"/>
                      </a:lnTo>
                      <a:lnTo>
                        <a:pt x="131" y="10470"/>
                      </a:lnTo>
                      <a:lnTo>
                        <a:pt x="112" y="15835"/>
                      </a:lnTo>
                      <a:lnTo>
                        <a:pt x="2273" y="15835"/>
                      </a:lnTo>
                      <a:lnTo>
                        <a:pt x="2236" y="10470"/>
                      </a:lnTo>
                      <a:lnTo>
                        <a:pt x="2236" y="6781"/>
                      </a:lnTo>
                      <a:lnTo>
                        <a:pt x="2255" y="5571"/>
                      </a:lnTo>
                      <a:lnTo>
                        <a:pt x="2255" y="5217"/>
                      </a:lnTo>
                      <a:lnTo>
                        <a:pt x="2273" y="5105"/>
                      </a:lnTo>
                      <a:lnTo>
                        <a:pt x="2311" y="5086"/>
                      </a:lnTo>
                      <a:lnTo>
                        <a:pt x="2329" y="5068"/>
                      </a:lnTo>
                      <a:lnTo>
                        <a:pt x="2348" y="5012"/>
                      </a:lnTo>
                      <a:lnTo>
                        <a:pt x="2348" y="4937"/>
                      </a:lnTo>
                      <a:lnTo>
                        <a:pt x="2329" y="4919"/>
                      </a:lnTo>
                      <a:lnTo>
                        <a:pt x="2255" y="4900"/>
                      </a:lnTo>
                      <a:lnTo>
                        <a:pt x="2162" y="4807"/>
                      </a:lnTo>
                      <a:lnTo>
                        <a:pt x="2050" y="4676"/>
                      </a:lnTo>
                      <a:lnTo>
                        <a:pt x="1919" y="4472"/>
                      </a:lnTo>
                      <a:lnTo>
                        <a:pt x="1845" y="4323"/>
                      </a:lnTo>
                      <a:lnTo>
                        <a:pt x="1789" y="4173"/>
                      </a:lnTo>
                      <a:lnTo>
                        <a:pt x="1733" y="3969"/>
                      </a:lnTo>
                      <a:lnTo>
                        <a:pt x="1677" y="3764"/>
                      </a:lnTo>
                      <a:lnTo>
                        <a:pt x="1621" y="3503"/>
                      </a:lnTo>
                      <a:lnTo>
                        <a:pt x="1565" y="3223"/>
                      </a:lnTo>
                      <a:lnTo>
                        <a:pt x="1416" y="2031"/>
                      </a:lnTo>
                      <a:lnTo>
                        <a:pt x="1305" y="1007"/>
                      </a:lnTo>
                      <a:lnTo>
                        <a:pt x="1193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5" name="Google Shape;6895;p31"/>
                <p:cNvSpPr/>
                <p:nvPr/>
              </p:nvSpPr>
              <p:spPr>
                <a:xfrm>
                  <a:off x="2574939" y="3145050"/>
                  <a:ext cx="100600" cy="1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" h="4472" extrusionOk="0">
                      <a:moveTo>
                        <a:pt x="1844" y="1"/>
                      </a:moveTo>
                      <a:lnTo>
                        <a:pt x="1770" y="20"/>
                      </a:lnTo>
                      <a:lnTo>
                        <a:pt x="1714" y="76"/>
                      </a:lnTo>
                      <a:lnTo>
                        <a:pt x="1341" y="429"/>
                      </a:lnTo>
                      <a:lnTo>
                        <a:pt x="932" y="839"/>
                      </a:lnTo>
                      <a:lnTo>
                        <a:pt x="559" y="1193"/>
                      </a:lnTo>
                      <a:lnTo>
                        <a:pt x="410" y="1305"/>
                      </a:lnTo>
                      <a:lnTo>
                        <a:pt x="298" y="1379"/>
                      </a:lnTo>
                      <a:lnTo>
                        <a:pt x="242" y="1417"/>
                      </a:lnTo>
                      <a:lnTo>
                        <a:pt x="186" y="1473"/>
                      </a:lnTo>
                      <a:lnTo>
                        <a:pt x="149" y="1547"/>
                      </a:lnTo>
                      <a:lnTo>
                        <a:pt x="112" y="1640"/>
                      </a:lnTo>
                      <a:lnTo>
                        <a:pt x="56" y="1845"/>
                      </a:lnTo>
                      <a:lnTo>
                        <a:pt x="0" y="2050"/>
                      </a:lnTo>
                      <a:lnTo>
                        <a:pt x="242" y="2069"/>
                      </a:lnTo>
                      <a:lnTo>
                        <a:pt x="447" y="2069"/>
                      </a:lnTo>
                      <a:lnTo>
                        <a:pt x="447" y="4472"/>
                      </a:lnTo>
                      <a:lnTo>
                        <a:pt x="3558" y="4472"/>
                      </a:lnTo>
                      <a:lnTo>
                        <a:pt x="3558" y="2087"/>
                      </a:lnTo>
                      <a:lnTo>
                        <a:pt x="4024" y="2069"/>
                      </a:lnTo>
                      <a:lnTo>
                        <a:pt x="3968" y="1845"/>
                      </a:lnTo>
                      <a:lnTo>
                        <a:pt x="3912" y="1640"/>
                      </a:lnTo>
                      <a:lnTo>
                        <a:pt x="3875" y="1547"/>
                      </a:lnTo>
                      <a:lnTo>
                        <a:pt x="3838" y="1473"/>
                      </a:lnTo>
                      <a:lnTo>
                        <a:pt x="3782" y="1398"/>
                      </a:lnTo>
                      <a:lnTo>
                        <a:pt x="3707" y="1361"/>
                      </a:lnTo>
                      <a:lnTo>
                        <a:pt x="3595" y="1305"/>
                      </a:lnTo>
                      <a:lnTo>
                        <a:pt x="3446" y="1193"/>
                      </a:lnTo>
                      <a:lnTo>
                        <a:pt x="3074" y="858"/>
                      </a:lnTo>
                      <a:lnTo>
                        <a:pt x="2645" y="448"/>
                      </a:lnTo>
                      <a:lnTo>
                        <a:pt x="2291" y="76"/>
                      </a:lnTo>
                      <a:lnTo>
                        <a:pt x="2217" y="20"/>
                      </a:lnTo>
                      <a:lnTo>
                        <a:pt x="2161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96" name="Google Shape;6896;p31"/>
              <p:cNvSpPr/>
              <p:nvPr/>
            </p:nvSpPr>
            <p:spPr>
              <a:xfrm>
                <a:off x="8058324" y="2478477"/>
                <a:ext cx="242556" cy="414745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8570" extrusionOk="0">
                    <a:moveTo>
                      <a:pt x="1491" y="0"/>
                    </a:moveTo>
                    <a:lnTo>
                      <a:pt x="820" y="1285"/>
                    </a:lnTo>
                    <a:lnTo>
                      <a:pt x="1" y="2198"/>
                    </a:lnTo>
                    <a:lnTo>
                      <a:pt x="1" y="8569"/>
                    </a:lnTo>
                    <a:lnTo>
                      <a:pt x="5012" y="8569"/>
                    </a:lnTo>
                    <a:lnTo>
                      <a:pt x="5012" y="2198"/>
                    </a:lnTo>
                    <a:lnTo>
                      <a:pt x="4192" y="1285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31"/>
              <p:cNvSpPr/>
              <p:nvPr/>
            </p:nvSpPr>
            <p:spPr>
              <a:xfrm>
                <a:off x="8292816" y="2474117"/>
                <a:ext cx="275900" cy="458010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9464" extrusionOk="0">
                    <a:moveTo>
                      <a:pt x="4527" y="0"/>
                    </a:moveTo>
                    <a:lnTo>
                      <a:pt x="4266" y="38"/>
                    </a:lnTo>
                    <a:lnTo>
                      <a:pt x="3987" y="75"/>
                    </a:lnTo>
                    <a:lnTo>
                      <a:pt x="3670" y="168"/>
                    </a:lnTo>
                    <a:lnTo>
                      <a:pt x="3335" y="261"/>
                    </a:lnTo>
                    <a:lnTo>
                      <a:pt x="2963" y="410"/>
                    </a:lnTo>
                    <a:lnTo>
                      <a:pt x="2571" y="578"/>
                    </a:lnTo>
                    <a:lnTo>
                      <a:pt x="2255" y="727"/>
                    </a:lnTo>
                    <a:lnTo>
                      <a:pt x="1938" y="857"/>
                    </a:lnTo>
                    <a:lnTo>
                      <a:pt x="1659" y="950"/>
                    </a:lnTo>
                    <a:lnTo>
                      <a:pt x="1416" y="1025"/>
                    </a:lnTo>
                    <a:lnTo>
                      <a:pt x="1174" y="1081"/>
                    </a:lnTo>
                    <a:lnTo>
                      <a:pt x="969" y="1118"/>
                    </a:lnTo>
                    <a:lnTo>
                      <a:pt x="783" y="1137"/>
                    </a:lnTo>
                    <a:lnTo>
                      <a:pt x="336" y="1137"/>
                    </a:lnTo>
                    <a:lnTo>
                      <a:pt x="150" y="1099"/>
                    </a:lnTo>
                    <a:lnTo>
                      <a:pt x="38" y="1062"/>
                    </a:lnTo>
                    <a:lnTo>
                      <a:pt x="1" y="1044"/>
                    </a:lnTo>
                    <a:lnTo>
                      <a:pt x="1" y="9464"/>
                    </a:lnTo>
                    <a:lnTo>
                      <a:pt x="5701" y="9464"/>
                    </a:lnTo>
                    <a:lnTo>
                      <a:pt x="5701" y="187"/>
                    </a:lnTo>
                    <a:lnTo>
                      <a:pt x="5645" y="168"/>
                    </a:lnTo>
                    <a:lnTo>
                      <a:pt x="5515" y="112"/>
                    </a:lnTo>
                    <a:lnTo>
                      <a:pt x="5291" y="38"/>
                    </a:lnTo>
                    <a:lnTo>
                      <a:pt x="5142" y="19"/>
                    </a:lnTo>
                    <a:lnTo>
                      <a:pt x="4956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98" name="Google Shape;6898;p31"/>
              <p:cNvGrpSpPr/>
              <p:nvPr/>
            </p:nvGrpSpPr>
            <p:grpSpPr>
              <a:xfrm>
                <a:off x="8553298" y="2184148"/>
                <a:ext cx="554462" cy="957447"/>
                <a:chOff x="1686125" y="2815350"/>
                <a:chExt cx="286425" cy="494600"/>
              </a:xfrm>
            </p:grpSpPr>
            <p:sp>
              <p:nvSpPr>
                <p:cNvPr id="6899" name="Google Shape;6899;p31"/>
                <p:cNvSpPr/>
                <p:nvPr/>
              </p:nvSpPr>
              <p:spPr>
                <a:xfrm>
                  <a:off x="1869150" y="3162539"/>
                  <a:ext cx="103400" cy="1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" h="4770" extrusionOk="0">
                      <a:moveTo>
                        <a:pt x="0" y="0"/>
                      </a:moveTo>
                      <a:lnTo>
                        <a:pt x="0" y="4769"/>
                      </a:lnTo>
                      <a:lnTo>
                        <a:pt x="4117" y="4769"/>
                      </a:lnTo>
                      <a:lnTo>
                        <a:pt x="4136" y="4229"/>
                      </a:lnTo>
                      <a:lnTo>
                        <a:pt x="1323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0" name="Google Shape;6900;p31"/>
                <p:cNvSpPr/>
                <p:nvPr/>
              </p:nvSpPr>
              <p:spPr>
                <a:xfrm>
                  <a:off x="1686125" y="2815350"/>
                  <a:ext cx="189550" cy="4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2" h="19784" extrusionOk="0">
                      <a:moveTo>
                        <a:pt x="3167" y="4154"/>
                      </a:moveTo>
                      <a:lnTo>
                        <a:pt x="3260" y="4508"/>
                      </a:lnTo>
                      <a:lnTo>
                        <a:pt x="3279" y="4583"/>
                      </a:lnTo>
                      <a:lnTo>
                        <a:pt x="3316" y="4639"/>
                      </a:lnTo>
                      <a:lnTo>
                        <a:pt x="3353" y="4676"/>
                      </a:lnTo>
                      <a:lnTo>
                        <a:pt x="3335" y="4713"/>
                      </a:lnTo>
                      <a:lnTo>
                        <a:pt x="3316" y="4750"/>
                      </a:lnTo>
                      <a:lnTo>
                        <a:pt x="3279" y="4788"/>
                      </a:lnTo>
                      <a:lnTo>
                        <a:pt x="3279" y="5291"/>
                      </a:lnTo>
                      <a:lnTo>
                        <a:pt x="3037" y="5291"/>
                      </a:lnTo>
                      <a:lnTo>
                        <a:pt x="3037" y="4788"/>
                      </a:lnTo>
                      <a:lnTo>
                        <a:pt x="2999" y="4750"/>
                      </a:lnTo>
                      <a:lnTo>
                        <a:pt x="2981" y="4713"/>
                      </a:lnTo>
                      <a:lnTo>
                        <a:pt x="2962" y="4676"/>
                      </a:lnTo>
                      <a:lnTo>
                        <a:pt x="2999" y="4639"/>
                      </a:lnTo>
                      <a:lnTo>
                        <a:pt x="3018" y="4583"/>
                      </a:lnTo>
                      <a:lnTo>
                        <a:pt x="3055" y="4508"/>
                      </a:lnTo>
                      <a:lnTo>
                        <a:pt x="3148" y="4154"/>
                      </a:lnTo>
                      <a:close/>
                      <a:moveTo>
                        <a:pt x="3148" y="0"/>
                      </a:moveTo>
                      <a:lnTo>
                        <a:pt x="3130" y="578"/>
                      </a:lnTo>
                      <a:lnTo>
                        <a:pt x="3111" y="1174"/>
                      </a:lnTo>
                      <a:lnTo>
                        <a:pt x="3055" y="1863"/>
                      </a:lnTo>
                      <a:lnTo>
                        <a:pt x="2999" y="2571"/>
                      </a:lnTo>
                      <a:lnTo>
                        <a:pt x="2943" y="2906"/>
                      </a:lnTo>
                      <a:lnTo>
                        <a:pt x="2888" y="3204"/>
                      </a:lnTo>
                      <a:lnTo>
                        <a:pt x="2832" y="3484"/>
                      </a:lnTo>
                      <a:lnTo>
                        <a:pt x="2757" y="3689"/>
                      </a:lnTo>
                      <a:lnTo>
                        <a:pt x="2683" y="3856"/>
                      </a:lnTo>
                      <a:lnTo>
                        <a:pt x="2645" y="3893"/>
                      </a:lnTo>
                      <a:lnTo>
                        <a:pt x="2590" y="3931"/>
                      </a:lnTo>
                      <a:lnTo>
                        <a:pt x="2478" y="4005"/>
                      </a:lnTo>
                      <a:lnTo>
                        <a:pt x="2403" y="4098"/>
                      </a:lnTo>
                      <a:lnTo>
                        <a:pt x="2366" y="4173"/>
                      </a:lnTo>
                      <a:lnTo>
                        <a:pt x="2347" y="4266"/>
                      </a:lnTo>
                      <a:lnTo>
                        <a:pt x="2347" y="4341"/>
                      </a:lnTo>
                      <a:lnTo>
                        <a:pt x="2366" y="4415"/>
                      </a:lnTo>
                      <a:lnTo>
                        <a:pt x="2385" y="4471"/>
                      </a:lnTo>
                      <a:lnTo>
                        <a:pt x="2366" y="8513"/>
                      </a:lnTo>
                      <a:lnTo>
                        <a:pt x="857" y="8513"/>
                      </a:lnTo>
                      <a:lnTo>
                        <a:pt x="485" y="10991"/>
                      </a:lnTo>
                      <a:lnTo>
                        <a:pt x="0" y="10991"/>
                      </a:lnTo>
                      <a:lnTo>
                        <a:pt x="0" y="19783"/>
                      </a:lnTo>
                      <a:lnTo>
                        <a:pt x="7582" y="19783"/>
                      </a:lnTo>
                      <a:lnTo>
                        <a:pt x="7582" y="10805"/>
                      </a:lnTo>
                      <a:lnTo>
                        <a:pt x="5272" y="10805"/>
                      </a:lnTo>
                      <a:lnTo>
                        <a:pt x="4862" y="8513"/>
                      </a:lnTo>
                      <a:lnTo>
                        <a:pt x="3968" y="8513"/>
                      </a:lnTo>
                      <a:lnTo>
                        <a:pt x="3949" y="4471"/>
                      </a:lnTo>
                      <a:lnTo>
                        <a:pt x="3949" y="4415"/>
                      </a:lnTo>
                      <a:lnTo>
                        <a:pt x="3968" y="4359"/>
                      </a:lnTo>
                      <a:lnTo>
                        <a:pt x="3968" y="4285"/>
                      </a:lnTo>
                      <a:lnTo>
                        <a:pt x="3949" y="4192"/>
                      </a:lnTo>
                      <a:lnTo>
                        <a:pt x="3894" y="4098"/>
                      </a:lnTo>
                      <a:lnTo>
                        <a:pt x="3838" y="4024"/>
                      </a:lnTo>
                      <a:lnTo>
                        <a:pt x="3726" y="3931"/>
                      </a:lnTo>
                      <a:lnTo>
                        <a:pt x="3689" y="3893"/>
                      </a:lnTo>
                      <a:lnTo>
                        <a:pt x="3633" y="3838"/>
                      </a:lnTo>
                      <a:lnTo>
                        <a:pt x="3558" y="3670"/>
                      </a:lnTo>
                      <a:lnTo>
                        <a:pt x="3484" y="3446"/>
                      </a:lnTo>
                      <a:lnTo>
                        <a:pt x="3428" y="3186"/>
                      </a:lnTo>
                      <a:lnTo>
                        <a:pt x="3372" y="2869"/>
                      </a:lnTo>
                      <a:lnTo>
                        <a:pt x="3335" y="2552"/>
                      </a:lnTo>
                      <a:lnTo>
                        <a:pt x="3260" y="1844"/>
                      </a:lnTo>
                      <a:lnTo>
                        <a:pt x="3223" y="1155"/>
                      </a:lnTo>
                      <a:lnTo>
                        <a:pt x="3186" y="559"/>
                      </a:lnTo>
                      <a:lnTo>
                        <a:pt x="3167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901" name="Google Shape;6901;p31"/>
            <p:cNvSpPr/>
            <p:nvPr/>
          </p:nvSpPr>
          <p:spPr>
            <a:xfrm>
              <a:off x="6471550" y="2572689"/>
              <a:ext cx="131634" cy="430957"/>
            </a:xfrm>
            <a:custGeom>
              <a:avLst/>
              <a:gdLst/>
              <a:ahLst/>
              <a:cxnLst/>
              <a:rect l="l" t="t" r="r" b="b"/>
              <a:pathLst>
                <a:path w="2720" h="8905" extrusionOk="0">
                  <a:moveTo>
                    <a:pt x="0" y="0"/>
                  </a:moveTo>
                  <a:lnTo>
                    <a:pt x="0" y="8905"/>
                  </a:lnTo>
                  <a:lnTo>
                    <a:pt x="2720" y="8905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97C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2" name="Google Shape;6902;p31"/>
          <p:cNvSpPr/>
          <p:nvPr/>
        </p:nvSpPr>
        <p:spPr>
          <a:xfrm rot="10800000">
            <a:off x="7414553" y="5"/>
            <a:ext cx="1732911" cy="1337869"/>
          </a:xfrm>
          <a:custGeom>
            <a:avLst/>
            <a:gdLst/>
            <a:ahLst/>
            <a:cxnLst/>
            <a:rect l="l" t="t" r="r" b="b"/>
            <a:pathLst>
              <a:path w="56364" h="43515" extrusionOk="0">
                <a:moveTo>
                  <a:pt x="2765" y="1"/>
                </a:moveTo>
                <a:lnTo>
                  <a:pt x="2258" y="20"/>
                </a:lnTo>
                <a:lnTo>
                  <a:pt x="1752" y="59"/>
                </a:lnTo>
                <a:lnTo>
                  <a:pt x="1246" y="137"/>
                </a:lnTo>
                <a:lnTo>
                  <a:pt x="759" y="254"/>
                </a:lnTo>
                <a:lnTo>
                  <a:pt x="273" y="390"/>
                </a:lnTo>
                <a:lnTo>
                  <a:pt x="0" y="43515"/>
                </a:lnTo>
                <a:lnTo>
                  <a:pt x="54651" y="43515"/>
                </a:lnTo>
                <a:lnTo>
                  <a:pt x="54748" y="43067"/>
                </a:lnTo>
                <a:lnTo>
                  <a:pt x="54787" y="42853"/>
                </a:lnTo>
                <a:lnTo>
                  <a:pt x="54806" y="42639"/>
                </a:lnTo>
                <a:lnTo>
                  <a:pt x="54826" y="42425"/>
                </a:lnTo>
                <a:lnTo>
                  <a:pt x="54806" y="42211"/>
                </a:lnTo>
                <a:lnTo>
                  <a:pt x="54767" y="42016"/>
                </a:lnTo>
                <a:lnTo>
                  <a:pt x="54690" y="41802"/>
                </a:lnTo>
                <a:lnTo>
                  <a:pt x="54962" y="41626"/>
                </a:lnTo>
                <a:lnTo>
                  <a:pt x="55215" y="41412"/>
                </a:lnTo>
                <a:lnTo>
                  <a:pt x="55449" y="41159"/>
                </a:lnTo>
                <a:lnTo>
                  <a:pt x="55644" y="40906"/>
                </a:lnTo>
                <a:lnTo>
                  <a:pt x="55819" y="40614"/>
                </a:lnTo>
                <a:lnTo>
                  <a:pt x="55975" y="40322"/>
                </a:lnTo>
                <a:lnTo>
                  <a:pt x="56111" y="40010"/>
                </a:lnTo>
                <a:lnTo>
                  <a:pt x="56208" y="39679"/>
                </a:lnTo>
                <a:lnTo>
                  <a:pt x="56286" y="39368"/>
                </a:lnTo>
                <a:lnTo>
                  <a:pt x="56345" y="39037"/>
                </a:lnTo>
                <a:lnTo>
                  <a:pt x="56364" y="38706"/>
                </a:lnTo>
                <a:lnTo>
                  <a:pt x="56364" y="38356"/>
                </a:lnTo>
                <a:lnTo>
                  <a:pt x="56345" y="38025"/>
                </a:lnTo>
                <a:lnTo>
                  <a:pt x="56325" y="37694"/>
                </a:lnTo>
                <a:lnTo>
                  <a:pt x="56267" y="37363"/>
                </a:lnTo>
                <a:lnTo>
                  <a:pt x="56189" y="37032"/>
                </a:lnTo>
                <a:lnTo>
                  <a:pt x="56111" y="36701"/>
                </a:lnTo>
                <a:lnTo>
                  <a:pt x="56014" y="36370"/>
                </a:lnTo>
                <a:lnTo>
                  <a:pt x="55897" y="36058"/>
                </a:lnTo>
                <a:lnTo>
                  <a:pt x="55760" y="35747"/>
                </a:lnTo>
                <a:lnTo>
                  <a:pt x="55624" y="35435"/>
                </a:lnTo>
                <a:lnTo>
                  <a:pt x="55449" y="35143"/>
                </a:lnTo>
                <a:lnTo>
                  <a:pt x="55274" y="34851"/>
                </a:lnTo>
                <a:lnTo>
                  <a:pt x="55079" y="34578"/>
                </a:lnTo>
                <a:lnTo>
                  <a:pt x="54884" y="34306"/>
                </a:lnTo>
                <a:lnTo>
                  <a:pt x="54670" y="34033"/>
                </a:lnTo>
                <a:lnTo>
                  <a:pt x="54437" y="33800"/>
                </a:lnTo>
                <a:lnTo>
                  <a:pt x="54183" y="33566"/>
                </a:lnTo>
                <a:lnTo>
                  <a:pt x="53930" y="33352"/>
                </a:lnTo>
                <a:lnTo>
                  <a:pt x="53658" y="33157"/>
                </a:lnTo>
                <a:lnTo>
                  <a:pt x="53366" y="32963"/>
                </a:lnTo>
                <a:lnTo>
                  <a:pt x="53074" y="32807"/>
                </a:lnTo>
                <a:lnTo>
                  <a:pt x="52762" y="32670"/>
                </a:lnTo>
                <a:lnTo>
                  <a:pt x="52451" y="32534"/>
                </a:lnTo>
                <a:lnTo>
                  <a:pt x="52120" y="32437"/>
                </a:lnTo>
                <a:lnTo>
                  <a:pt x="51789" y="32359"/>
                </a:lnTo>
                <a:lnTo>
                  <a:pt x="51458" y="32301"/>
                </a:lnTo>
                <a:lnTo>
                  <a:pt x="51127" y="32281"/>
                </a:lnTo>
                <a:lnTo>
                  <a:pt x="50776" y="32262"/>
                </a:lnTo>
                <a:lnTo>
                  <a:pt x="50445" y="32281"/>
                </a:lnTo>
                <a:lnTo>
                  <a:pt x="50114" y="32320"/>
                </a:lnTo>
                <a:lnTo>
                  <a:pt x="49783" y="32378"/>
                </a:lnTo>
                <a:lnTo>
                  <a:pt x="49452" y="32456"/>
                </a:lnTo>
                <a:lnTo>
                  <a:pt x="49141" y="32573"/>
                </a:lnTo>
                <a:lnTo>
                  <a:pt x="48829" y="32709"/>
                </a:lnTo>
                <a:lnTo>
                  <a:pt x="48537" y="32865"/>
                </a:lnTo>
                <a:lnTo>
                  <a:pt x="48245" y="33040"/>
                </a:lnTo>
                <a:lnTo>
                  <a:pt x="47973" y="33255"/>
                </a:lnTo>
                <a:lnTo>
                  <a:pt x="48051" y="32846"/>
                </a:lnTo>
                <a:lnTo>
                  <a:pt x="48051" y="32632"/>
                </a:lnTo>
                <a:lnTo>
                  <a:pt x="48051" y="32437"/>
                </a:lnTo>
                <a:lnTo>
                  <a:pt x="48051" y="32242"/>
                </a:lnTo>
                <a:lnTo>
                  <a:pt x="48031" y="32047"/>
                </a:lnTo>
                <a:lnTo>
                  <a:pt x="47992" y="31872"/>
                </a:lnTo>
                <a:lnTo>
                  <a:pt x="47934" y="31678"/>
                </a:lnTo>
                <a:lnTo>
                  <a:pt x="47875" y="31502"/>
                </a:lnTo>
                <a:lnTo>
                  <a:pt x="47797" y="31347"/>
                </a:lnTo>
                <a:lnTo>
                  <a:pt x="47700" y="31171"/>
                </a:lnTo>
                <a:lnTo>
                  <a:pt x="47603" y="31016"/>
                </a:lnTo>
                <a:lnTo>
                  <a:pt x="47486" y="30879"/>
                </a:lnTo>
                <a:lnTo>
                  <a:pt x="47330" y="30743"/>
                </a:lnTo>
                <a:lnTo>
                  <a:pt x="47194" y="30607"/>
                </a:lnTo>
                <a:lnTo>
                  <a:pt x="47019" y="30490"/>
                </a:lnTo>
                <a:lnTo>
                  <a:pt x="46824" y="30393"/>
                </a:lnTo>
                <a:lnTo>
                  <a:pt x="46649" y="30295"/>
                </a:lnTo>
                <a:lnTo>
                  <a:pt x="46454" y="30237"/>
                </a:lnTo>
                <a:lnTo>
                  <a:pt x="46240" y="30178"/>
                </a:lnTo>
                <a:lnTo>
                  <a:pt x="46045" y="30120"/>
                </a:lnTo>
                <a:lnTo>
                  <a:pt x="45831" y="30100"/>
                </a:lnTo>
                <a:lnTo>
                  <a:pt x="45617" y="30081"/>
                </a:lnTo>
                <a:lnTo>
                  <a:pt x="45403" y="30081"/>
                </a:lnTo>
                <a:lnTo>
                  <a:pt x="45208" y="30100"/>
                </a:lnTo>
                <a:lnTo>
                  <a:pt x="44994" y="30139"/>
                </a:lnTo>
                <a:lnTo>
                  <a:pt x="44799" y="30178"/>
                </a:lnTo>
                <a:lnTo>
                  <a:pt x="44585" y="30237"/>
                </a:lnTo>
                <a:lnTo>
                  <a:pt x="44390" y="30315"/>
                </a:lnTo>
                <a:lnTo>
                  <a:pt x="44215" y="30412"/>
                </a:lnTo>
                <a:lnTo>
                  <a:pt x="44020" y="30509"/>
                </a:lnTo>
                <a:lnTo>
                  <a:pt x="43845" y="30646"/>
                </a:lnTo>
                <a:lnTo>
                  <a:pt x="43962" y="30159"/>
                </a:lnTo>
                <a:lnTo>
                  <a:pt x="44059" y="29692"/>
                </a:lnTo>
                <a:lnTo>
                  <a:pt x="44137" y="29205"/>
                </a:lnTo>
                <a:lnTo>
                  <a:pt x="44176" y="28718"/>
                </a:lnTo>
                <a:lnTo>
                  <a:pt x="44215" y="28231"/>
                </a:lnTo>
                <a:lnTo>
                  <a:pt x="44215" y="27745"/>
                </a:lnTo>
                <a:lnTo>
                  <a:pt x="44196" y="27258"/>
                </a:lnTo>
                <a:lnTo>
                  <a:pt x="44176" y="26771"/>
                </a:lnTo>
                <a:lnTo>
                  <a:pt x="44118" y="26304"/>
                </a:lnTo>
                <a:lnTo>
                  <a:pt x="44020" y="25817"/>
                </a:lnTo>
                <a:lnTo>
                  <a:pt x="43923" y="25350"/>
                </a:lnTo>
                <a:lnTo>
                  <a:pt x="43787" y="24883"/>
                </a:lnTo>
                <a:lnTo>
                  <a:pt x="43612" y="24435"/>
                </a:lnTo>
                <a:lnTo>
                  <a:pt x="43436" y="24007"/>
                </a:lnTo>
                <a:lnTo>
                  <a:pt x="43222" y="23559"/>
                </a:lnTo>
                <a:lnTo>
                  <a:pt x="42969" y="23150"/>
                </a:lnTo>
                <a:lnTo>
                  <a:pt x="42696" y="22741"/>
                </a:lnTo>
                <a:lnTo>
                  <a:pt x="42404" y="22371"/>
                </a:lnTo>
                <a:lnTo>
                  <a:pt x="42073" y="22001"/>
                </a:lnTo>
                <a:lnTo>
                  <a:pt x="41723" y="21670"/>
                </a:lnTo>
                <a:lnTo>
                  <a:pt x="41334" y="21359"/>
                </a:lnTo>
                <a:lnTo>
                  <a:pt x="40944" y="21086"/>
                </a:lnTo>
                <a:lnTo>
                  <a:pt x="40535" y="20833"/>
                </a:lnTo>
                <a:lnTo>
                  <a:pt x="40088" y="20599"/>
                </a:lnTo>
                <a:lnTo>
                  <a:pt x="39659" y="20405"/>
                </a:lnTo>
                <a:lnTo>
                  <a:pt x="39192" y="20268"/>
                </a:lnTo>
                <a:lnTo>
                  <a:pt x="38725" y="20132"/>
                </a:lnTo>
                <a:lnTo>
                  <a:pt x="38257" y="20054"/>
                </a:lnTo>
                <a:lnTo>
                  <a:pt x="37790" y="20015"/>
                </a:lnTo>
                <a:lnTo>
                  <a:pt x="37303" y="20015"/>
                </a:lnTo>
                <a:lnTo>
                  <a:pt x="36836" y="20074"/>
                </a:lnTo>
                <a:lnTo>
                  <a:pt x="36369" y="20152"/>
                </a:lnTo>
                <a:lnTo>
                  <a:pt x="36116" y="20229"/>
                </a:lnTo>
                <a:lnTo>
                  <a:pt x="35863" y="20307"/>
                </a:lnTo>
                <a:lnTo>
                  <a:pt x="35629" y="20385"/>
                </a:lnTo>
                <a:lnTo>
                  <a:pt x="35376" y="20502"/>
                </a:lnTo>
                <a:lnTo>
                  <a:pt x="34909" y="20736"/>
                </a:lnTo>
                <a:lnTo>
                  <a:pt x="34480" y="21008"/>
                </a:lnTo>
                <a:lnTo>
                  <a:pt x="34052" y="21300"/>
                </a:lnTo>
                <a:lnTo>
                  <a:pt x="33643" y="21651"/>
                </a:lnTo>
                <a:lnTo>
                  <a:pt x="33273" y="22001"/>
                </a:lnTo>
                <a:lnTo>
                  <a:pt x="32923" y="22391"/>
                </a:lnTo>
                <a:lnTo>
                  <a:pt x="32592" y="22799"/>
                </a:lnTo>
                <a:lnTo>
                  <a:pt x="32280" y="23228"/>
                </a:lnTo>
                <a:lnTo>
                  <a:pt x="31988" y="23656"/>
                </a:lnTo>
                <a:lnTo>
                  <a:pt x="31716" y="24104"/>
                </a:lnTo>
                <a:lnTo>
                  <a:pt x="31463" y="24571"/>
                </a:lnTo>
                <a:lnTo>
                  <a:pt x="31229" y="25038"/>
                </a:lnTo>
                <a:lnTo>
                  <a:pt x="30995" y="25506"/>
                </a:lnTo>
                <a:lnTo>
                  <a:pt x="30845" y="25833"/>
                </a:lnTo>
                <a:lnTo>
                  <a:pt x="30845" y="25833"/>
                </a:lnTo>
                <a:lnTo>
                  <a:pt x="30879" y="25700"/>
                </a:lnTo>
                <a:lnTo>
                  <a:pt x="30917" y="25545"/>
                </a:lnTo>
                <a:lnTo>
                  <a:pt x="30937" y="25369"/>
                </a:lnTo>
                <a:lnTo>
                  <a:pt x="30937" y="25194"/>
                </a:lnTo>
                <a:lnTo>
                  <a:pt x="30917" y="25038"/>
                </a:lnTo>
                <a:lnTo>
                  <a:pt x="30879" y="24883"/>
                </a:lnTo>
                <a:lnTo>
                  <a:pt x="30840" y="24766"/>
                </a:lnTo>
                <a:lnTo>
                  <a:pt x="30762" y="24649"/>
                </a:lnTo>
                <a:lnTo>
                  <a:pt x="30684" y="24552"/>
                </a:lnTo>
                <a:lnTo>
                  <a:pt x="30489" y="24376"/>
                </a:lnTo>
                <a:lnTo>
                  <a:pt x="30294" y="24221"/>
                </a:lnTo>
                <a:lnTo>
                  <a:pt x="30061" y="24084"/>
                </a:lnTo>
                <a:lnTo>
                  <a:pt x="29847" y="23968"/>
                </a:lnTo>
                <a:lnTo>
                  <a:pt x="29613" y="23890"/>
                </a:lnTo>
                <a:lnTo>
                  <a:pt x="29399" y="23812"/>
                </a:lnTo>
                <a:lnTo>
                  <a:pt x="29165" y="23753"/>
                </a:lnTo>
                <a:lnTo>
                  <a:pt x="28912" y="23715"/>
                </a:lnTo>
                <a:lnTo>
                  <a:pt x="28678" y="23676"/>
                </a:lnTo>
                <a:lnTo>
                  <a:pt x="28192" y="23676"/>
                </a:lnTo>
                <a:lnTo>
                  <a:pt x="27958" y="23715"/>
                </a:lnTo>
                <a:lnTo>
                  <a:pt x="27724" y="23753"/>
                </a:lnTo>
                <a:lnTo>
                  <a:pt x="27491" y="23812"/>
                </a:lnTo>
                <a:lnTo>
                  <a:pt x="27257" y="23870"/>
                </a:lnTo>
                <a:lnTo>
                  <a:pt x="27024" y="23968"/>
                </a:lnTo>
                <a:lnTo>
                  <a:pt x="26809" y="24065"/>
                </a:lnTo>
                <a:lnTo>
                  <a:pt x="26595" y="24182"/>
                </a:lnTo>
                <a:lnTo>
                  <a:pt x="26401" y="24318"/>
                </a:lnTo>
                <a:lnTo>
                  <a:pt x="26401" y="24318"/>
                </a:lnTo>
                <a:lnTo>
                  <a:pt x="26790" y="24026"/>
                </a:lnTo>
                <a:lnTo>
                  <a:pt x="27179" y="23753"/>
                </a:lnTo>
                <a:lnTo>
                  <a:pt x="27355" y="23598"/>
                </a:lnTo>
                <a:lnTo>
                  <a:pt x="27510" y="23442"/>
                </a:lnTo>
                <a:lnTo>
                  <a:pt x="27647" y="23247"/>
                </a:lnTo>
                <a:lnTo>
                  <a:pt x="27783" y="23033"/>
                </a:lnTo>
                <a:lnTo>
                  <a:pt x="27880" y="22819"/>
                </a:lnTo>
                <a:lnTo>
                  <a:pt x="27939" y="22585"/>
                </a:lnTo>
                <a:lnTo>
                  <a:pt x="27997" y="22332"/>
                </a:lnTo>
                <a:lnTo>
                  <a:pt x="28036" y="22079"/>
                </a:lnTo>
                <a:lnTo>
                  <a:pt x="28036" y="21845"/>
                </a:lnTo>
                <a:lnTo>
                  <a:pt x="28017" y="21592"/>
                </a:lnTo>
                <a:lnTo>
                  <a:pt x="27958" y="21359"/>
                </a:lnTo>
                <a:lnTo>
                  <a:pt x="27880" y="21125"/>
                </a:lnTo>
                <a:lnTo>
                  <a:pt x="27763" y="20911"/>
                </a:lnTo>
                <a:lnTo>
                  <a:pt x="27608" y="20716"/>
                </a:lnTo>
                <a:lnTo>
                  <a:pt x="27432" y="20541"/>
                </a:lnTo>
                <a:lnTo>
                  <a:pt x="27238" y="20385"/>
                </a:lnTo>
                <a:lnTo>
                  <a:pt x="27024" y="20268"/>
                </a:lnTo>
                <a:lnTo>
                  <a:pt x="26790" y="20191"/>
                </a:lnTo>
                <a:lnTo>
                  <a:pt x="26556" y="20152"/>
                </a:lnTo>
                <a:lnTo>
                  <a:pt x="26303" y="20152"/>
                </a:lnTo>
                <a:lnTo>
                  <a:pt x="26693" y="19743"/>
                </a:lnTo>
                <a:lnTo>
                  <a:pt x="27063" y="19295"/>
                </a:lnTo>
                <a:lnTo>
                  <a:pt x="27413" y="18847"/>
                </a:lnTo>
                <a:lnTo>
                  <a:pt x="27763" y="18399"/>
                </a:lnTo>
                <a:lnTo>
                  <a:pt x="28094" y="17932"/>
                </a:lnTo>
                <a:lnTo>
                  <a:pt x="28406" y="17465"/>
                </a:lnTo>
                <a:lnTo>
                  <a:pt x="28717" y="16978"/>
                </a:lnTo>
                <a:lnTo>
                  <a:pt x="29009" y="16491"/>
                </a:lnTo>
                <a:lnTo>
                  <a:pt x="29282" y="15985"/>
                </a:lnTo>
                <a:lnTo>
                  <a:pt x="29535" y="15479"/>
                </a:lnTo>
                <a:lnTo>
                  <a:pt x="29769" y="14973"/>
                </a:lnTo>
                <a:lnTo>
                  <a:pt x="29983" y="14447"/>
                </a:lnTo>
                <a:lnTo>
                  <a:pt x="30178" y="13902"/>
                </a:lnTo>
                <a:lnTo>
                  <a:pt x="30353" y="13357"/>
                </a:lnTo>
                <a:lnTo>
                  <a:pt x="30489" y="12812"/>
                </a:lnTo>
                <a:lnTo>
                  <a:pt x="30625" y="12266"/>
                </a:lnTo>
                <a:lnTo>
                  <a:pt x="30723" y="11702"/>
                </a:lnTo>
                <a:lnTo>
                  <a:pt x="30781" y="11137"/>
                </a:lnTo>
                <a:lnTo>
                  <a:pt x="30801" y="10553"/>
                </a:lnTo>
                <a:lnTo>
                  <a:pt x="30801" y="9989"/>
                </a:lnTo>
                <a:lnTo>
                  <a:pt x="30762" y="9404"/>
                </a:lnTo>
                <a:lnTo>
                  <a:pt x="30684" y="8840"/>
                </a:lnTo>
                <a:lnTo>
                  <a:pt x="30567" y="8275"/>
                </a:lnTo>
                <a:lnTo>
                  <a:pt x="30411" y="7730"/>
                </a:lnTo>
                <a:lnTo>
                  <a:pt x="30236" y="7185"/>
                </a:lnTo>
                <a:lnTo>
                  <a:pt x="30002" y="6679"/>
                </a:lnTo>
                <a:lnTo>
                  <a:pt x="29749" y="6172"/>
                </a:lnTo>
                <a:lnTo>
                  <a:pt x="29457" y="5705"/>
                </a:lnTo>
                <a:lnTo>
                  <a:pt x="29126" y="5257"/>
                </a:lnTo>
                <a:lnTo>
                  <a:pt x="28951" y="5043"/>
                </a:lnTo>
                <a:lnTo>
                  <a:pt x="28756" y="4829"/>
                </a:lnTo>
                <a:lnTo>
                  <a:pt x="28562" y="4634"/>
                </a:lnTo>
                <a:lnTo>
                  <a:pt x="28347" y="4440"/>
                </a:lnTo>
                <a:lnTo>
                  <a:pt x="28133" y="4264"/>
                </a:lnTo>
                <a:lnTo>
                  <a:pt x="27919" y="4089"/>
                </a:lnTo>
                <a:lnTo>
                  <a:pt x="27686" y="3934"/>
                </a:lnTo>
                <a:lnTo>
                  <a:pt x="27452" y="3797"/>
                </a:lnTo>
                <a:lnTo>
                  <a:pt x="27218" y="3661"/>
                </a:lnTo>
                <a:lnTo>
                  <a:pt x="26985" y="3544"/>
                </a:lnTo>
                <a:lnTo>
                  <a:pt x="26478" y="3330"/>
                </a:lnTo>
                <a:lnTo>
                  <a:pt x="25972" y="3155"/>
                </a:lnTo>
                <a:lnTo>
                  <a:pt x="25447" y="3018"/>
                </a:lnTo>
                <a:lnTo>
                  <a:pt x="24921" y="2921"/>
                </a:lnTo>
                <a:lnTo>
                  <a:pt x="24376" y="2863"/>
                </a:lnTo>
                <a:lnTo>
                  <a:pt x="23831" y="2863"/>
                </a:lnTo>
                <a:lnTo>
                  <a:pt x="23285" y="2882"/>
                </a:lnTo>
                <a:lnTo>
                  <a:pt x="22740" y="2941"/>
                </a:lnTo>
                <a:lnTo>
                  <a:pt x="22195" y="3018"/>
                </a:lnTo>
                <a:lnTo>
                  <a:pt x="21650" y="3155"/>
                </a:lnTo>
                <a:lnTo>
                  <a:pt x="21124" y="3310"/>
                </a:lnTo>
                <a:lnTo>
                  <a:pt x="20618" y="3505"/>
                </a:lnTo>
                <a:lnTo>
                  <a:pt x="20112" y="3739"/>
                </a:lnTo>
                <a:lnTo>
                  <a:pt x="19625" y="3992"/>
                </a:lnTo>
                <a:lnTo>
                  <a:pt x="19177" y="4245"/>
                </a:lnTo>
                <a:lnTo>
                  <a:pt x="18749" y="4537"/>
                </a:lnTo>
                <a:lnTo>
                  <a:pt x="18340" y="4849"/>
                </a:lnTo>
                <a:lnTo>
                  <a:pt x="17951" y="5180"/>
                </a:lnTo>
                <a:lnTo>
                  <a:pt x="17581" y="5530"/>
                </a:lnTo>
                <a:lnTo>
                  <a:pt x="17211" y="5880"/>
                </a:lnTo>
                <a:lnTo>
                  <a:pt x="16861" y="6270"/>
                </a:lnTo>
                <a:lnTo>
                  <a:pt x="16530" y="6659"/>
                </a:lnTo>
                <a:lnTo>
                  <a:pt x="16218" y="7068"/>
                </a:lnTo>
                <a:lnTo>
                  <a:pt x="15907" y="7477"/>
                </a:lnTo>
                <a:lnTo>
                  <a:pt x="15614" y="7905"/>
                </a:lnTo>
                <a:lnTo>
                  <a:pt x="15342" y="8353"/>
                </a:lnTo>
                <a:lnTo>
                  <a:pt x="15069" y="8801"/>
                </a:lnTo>
                <a:lnTo>
                  <a:pt x="14836" y="9249"/>
                </a:lnTo>
                <a:lnTo>
                  <a:pt x="14583" y="9716"/>
                </a:lnTo>
                <a:lnTo>
                  <a:pt x="14368" y="10183"/>
                </a:lnTo>
                <a:lnTo>
                  <a:pt x="14368" y="10183"/>
                </a:lnTo>
                <a:lnTo>
                  <a:pt x="14407" y="10008"/>
                </a:lnTo>
                <a:lnTo>
                  <a:pt x="14427" y="9813"/>
                </a:lnTo>
                <a:lnTo>
                  <a:pt x="14446" y="9619"/>
                </a:lnTo>
                <a:lnTo>
                  <a:pt x="14427" y="9443"/>
                </a:lnTo>
                <a:lnTo>
                  <a:pt x="14388" y="9249"/>
                </a:lnTo>
                <a:lnTo>
                  <a:pt x="14349" y="9054"/>
                </a:lnTo>
                <a:lnTo>
                  <a:pt x="14291" y="8859"/>
                </a:lnTo>
                <a:lnTo>
                  <a:pt x="14213" y="8684"/>
                </a:lnTo>
                <a:lnTo>
                  <a:pt x="14135" y="8509"/>
                </a:lnTo>
                <a:lnTo>
                  <a:pt x="14018" y="8334"/>
                </a:lnTo>
                <a:lnTo>
                  <a:pt x="13901" y="8178"/>
                </a:lnTo>
                <a:lnTo>
                  <a:pt x="13784" y="8042"/>
                </a:lnTo>
                <a:lnTo>
                  <a:pt x="13648" y="7905"/>
                </a:lnTo>
                <a:lnTo>
                  <a:pt x="13492" y="7769"/>
                </a:lnTo>
                <a:lnTo>
                  <a:pt x="13337" y="7672"/>
                </a:lnTo>
                <a:lnTo>
                  <a:pt x="13161" y="7574"/>
                </a:lnTo>
                <a:lnTo>
                  <a:pt x="12967" y="7496"/>
                </a:lnTo>
                <a:lnTo>
                  <a:pt x="12752" y="7438"/>
                </a:lnTo>
                <a:lnTo>
                  <a:pt x="12538" y="7399"/>
                </a:lnTo>
                <a:lnTo>
                  <a:pt x="12091" y="7399"/>
                </a:lnTo>
                <a:lnTo>
                  <a:pt x="11876" y="7438"/>
                </a:lnTo>
                <a:lnTo>
                  <a:pt x="11662" y="7496"/>
                </a:lnTo>
                <a:lnTo>
                  <a:pt x="11448" y="7574"/>
                </a:lnTo>
                <a:lnTo>
                  <a:pt x="11253" y="7672"/>
                </a:lnTo>
                <a:lnTo>
                  <a:pt x="11059" y="7788"/>
                </a:lnTo>
                <a:lnTo>
                  <a:pt x="10883" y="7925"/>
                </a:lnTo>
                <a:lnTo>
                  <a:pt x="10728" y="8081"/>
                </a:lnTo>
                <a:lnTo>
                  <a:pt x="10572" y="8236"/>
                </a:lnTo>
                <a:lnTo>
                  <a:pt x="10455" y="8411"/>
                </a:lnTo>
                <a:lnTo>
                  <a:pt x="10338" y="8606"/>
                </a:lnTo>
                <a:lnTo>
                  <a:pt x="10260" y="8820"/>
                </a:lnTo>
                <a:lnTo>
                  <a:pt x="10338" y="8567"/>
                </a:lnTo>
                <a:lnTo>
                  <a:pt x="10397" y="8334"/>
                </a:lnTo>
                <a:lnTo>
                  <a:pt x="10513" y="7847"/>
                </a:lnTo>
                <a:lnTo>
                  <a:pt x="10552" y="7341"/>
                </a:lnTo>
                <a:lnTo>
                  <a:pt x="10572" y="6854"/>
                </a:lnTo>
                <a:lnTo>
                  <a:pt x="10552" y="6348"/>
                </a:lnTo>
                <a:lnTo>
                  <a:pt x="10475" y="5861"/>
                </a:lnTo>
                <a:lnTo>
                  <a:pt x="10377" y="5374"/>
                </a:lnTo>
                <a:lnTo>
                  <a:pt x="10241" y="4888"/>
                </a:lnTo>
                <a:lnTo>
                  <a:pt x="10066" y="4401"/>
                </a:lnTo>
                <a:lnTo>
                  <a:pt x="9852" y="3953"/>
                </a:lnTo>
                <a:lnTo>
                  <a:pt x="9598" y="3505"/>
                </a:lnTo>
                <a:lnTo>
                  <a:pt x="9326" y="3077"/>
                </a:lnTo>
                <a:lnTo>
                  <a:pt x="9034" y="2668"/>
                </a:lnTo>
                <a:lnTo>
                  <a:pt x="8683" y="2298"/>
                </a:lnTo>
                <a:lnTo>
                  <a:pt x="8333" y="1948"/>
                </a:lnTo>
                <a:lnTo>
                  <a:pt x="7944" y="1617"/>
                </a:lnTo>
                <a:lnTo>
                  <a:pt x="7535" y="1325"/>
                </a:lnTo>
                <a:lnTo>
                  <a:pt x="7106" y="1052"/>
                </a:lnTo>
                <a:lnTo>
                  <a:pt x="6678" y="818"/>
                </a:lnTo>
                <a:lnTo>
                  <a:pt x="6211" y="624"/>
                </a:lnTo>
                <a:lnTo>
                  <a:pt x="5743" y="448"/>
                </a:lnTo>
                <a:lnTo>
                  <a:pt x="5257" y="293"/>
                </a:lnTo>
                <a:lnTo>
                  <a:pt x="4770" y="176"/>
                </a:lnTo>
                <a:lnTo>
                  <a:pt x="4283" y="79"/>
                </a:lnTo>
                <a:lnTo>
                  <a:pt x="3777" y="20"/>
                </a:lnTo>
                <a:lnTo>
                  <a:pt x="3271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3" name="Google Shape;6903;p31"/>
          <p:cNvSpPr/>
          <p:nvPr/>
        </p:nvSpPr>
        <p:spPr>
          <a:xfrm rot="10800000">
            <a:off x="-429734" y="-255025"/>
            <a:ext cx="1665887" cy="763214"/>
          </a:xfrm>
          <a:custGeom>
            <a:avLst/>
            <a:gdLst/>
            <a:ahLst/>
            <a:cxnLst/>
            <a:rect l="l" t="t" r="r" b="b"/>
            <a:pathLst>
              <a:path w="54184" h="24824" extrusionOk="0">
                <a:moveTo>
                  <a:pt x="15712" y="0"/>
                </a:moveTo>
                <a:lnTo>
                  <a:pt x="15440" y="20"/>
                </a:lnTo>
                <a:lnTo>
                  <a:pt x="15167" y="58"/>
                </a:lnTo>
                <a:lnTo>
                  <a:pt x="14836" y="136"/>
                </a:lnTo>
                <a:lnTo>
                  <a:pt x="14505" y="234"/>
                </a:lnTo>
                <a:lnTo>
                  <a:pt x="14174" y="350"/>
                </a:lnTo>
                <a:lnTo>
                  <a:pt x="13863" y="487"/>
                </a:lnTo>
                <a:lnTo>
                  <a:pt x="13571" y="662"/>
                </a:lnTo>
                <a:lnTo>
                  <a:pt x="13279" y="837"/>
                </a:lnTo>
                <a:lnTo>
                  <a:pt x="12986" y="1051"/>
                </a:lnTo>
                <a:lnTo>
                  <a:pt x="12733" y="1266"/>
                </a:lnTo>
                <a:lnTo>
                  <a:pt x="12480" y="1499"/>
                </a:lnTo>
                <a:lnTo>
                  <a:pt x="12227" y="1752"/>
                </a:lnTo>
                <a:lnTo>
                  <a:pt x="11994" y="2025"/>
                </a:lnTo>
                <a:lnTo>
                  <a:pt x="11779" y="2297"/>
                </a:lnTo>
                <a:lnTo>
                  <a:pt x="11585" y="2589"/>
                </a:lnTo>
                <a:lnTo>
                  <a:pt x="11409" y="2882"/>
                </a:lnTo>
                <a:lnTo>
                  <a:pt x="11234" y="3193"/>
                </a:lnTo>
                <a:lnTo>
                  <a:pt x="11078" y="3505"/>
                </a:lnTo>
                <a:lnTo>
                  <a:pt x="10942" y="3816"/>
                </a:lnTo>
                <a:lnTo>
                  <a:pt x="10825" y="4147"/>
                </a:lnTo>
                <a:lnTo>
                  <a:pt x="10709" y="4478"/>
                </a:lnTo>
                <a:lnTo>
                  <a:pt x="10611" y="4809"/>
                </a:lnTo>
                <a:lnTo>
                  <a:pt x="10533" y="5140"/>
                </a:lnTo>
                <a:lnTo>
                  <a:pt x="10455" y="5471"/>
                </a:lnTo>
                <a:lnTo>
                  <a:pt x="10339" y="6152"/>
                </a:lnTo>
                <a:lnTo>
                  <a:pt x="10261" y="6853"/>
                </a:lnTo>
                <a:lnTo>
                  <a:pt x="10202" y="7554"/>
                </a:lnTo>
                <a:lnTo>
                  <a:pt x="10183" y="8255"/>
                </a:lnTo>
                <a:lnTo>
                  <a:pt x="10183" y="8937"/>
                </a:lnTo>
                <a:lnTo>
                  <a:pt x="10027" y="8859"/>
                </a:lnTo>
                <a:lnTo>
                  <a:pt x="9891" y="8761"/>
                </a:lnTo>
                <a:lnTo>
                  <a:pt x="9735" y="8703"/>
                </a:lnTo>
                <a:lnTo>
                  <a:pt x="9560" y="8644"/>
                </a:lnTo>
                <a:lnTo>
                  <a:pt x="9404" y="8606"/>
                </a:lnTo>
                <a:lnTo>
                  <a:pt x="9229" y="8567"/>
                </a:lnTo>
                <a:lnTo>
                  <a:pt x="9054" y="8547"/>
                </a:lnTo>
                <a:lnTo>
                  <a:pt x="8703" y="8547"/>
                </a:lnTo>
                <a:lnTo>
                  <a:pt x="8528" y="8567"/>
                </a:lnTo>
                <a:lnTo>
                  <a:pt x="8372" y="8606"/>
                </a:lnTo>
                <a:lnTo>
                  <a:pt x="8197" y="8644"/>
                </a:lnTo>
                <a:lnTo>
                  <a:pt x="8041" y="8703"/>
                </a:lnTo>
                <a:lnTo>
                  <a:pt x="7885" y="8761"/>
                </a:lnTo>
                <a:lnTo>
                  <a:pt x="7730" y="8859"/>
                </a:lnTo>
                <a:lnTo>
                  <a:pt x="7574" y="8956"/>
                </a:lnTo>
                <a:lnTo>
                  <a:pt x="7438" y="9053"/>
                </a:lnTo>
                <a:lnTo>
                  <a:pt x="7321" y="9170"/>
                </a:lnTo>
                <a:lnTo>
                  <a:pt x="7204" y="9287"/>
                </a:lnTo>
                <a:lnTo>
                  <a:pt x="7087" y="9423"/>
                </a:lnTo>
                <a:lnTo>
                  <a:pt x="6990" y="9579"/>
                </a:lnTo>
                <a:lnTo>
                  <a:pt x="6912" y="9715"/>
                </a:lnTo>
                <a:lnTo>
                  <a:pt x="6834" y="9871"/>
                </a:lnTo>
                <a:lnTo>
                  <a:pt x="6776" y="10046"/>
                </a:lnTo>
                <a:lnTo>
                  <a:pt x="6717" y="10202"/>
                </a:lnTo>
                <a:lnTo>
                  <a:pt x="6678" y="10377"/>
                </a:lnTo>
                <a:lnTo>
                  <a:pt x="6639" y="10552"/>
                </a:lnTo>
                <a:lnTo>
                  <a:pt x="6639" y="10708"/>
                </a:lnTo>
                <a:lnTo>
                  <a:pt x="6639" y="10883"/>
                </a:lnTo>
                <a:lnTo>
                  <a:pt x="6639" y="11059"/>
                </a:lnTo>
                <a:lnTo>
                  <a:pt x="6678" y="11234"/>
                </a:lnTo>
                <a:lnTo>
                  <a:pt x="6717" y="11409"/>
                </a:lnTo>
                <a:lnTo>
                  <a:pt x="6542" y="11214"/>
                </a:lnTo>
                <a:lnTo>
                  <a:pt x="6367" y="11059"/>
                </a:lnTo>
                <a:lnTo>
                  <a:pt x="6153" y="10903"/>
                </a:lnTo>
                <a:lnTo>
                  <a:pt x="5939" y="10786"/>
                </a:lnTo>
                <a:lnTo>
                  <a:pt x="5705" y="10689"/>
                </a:lnTo>
                <a:lnTo>
                  <a:pt x="5471" y="10630"/>
                </a:lnTo>
                <a:lnTo>
                  <a:pt x="5218" y="10572"/>
                </a:lnTo>
                <a:lnTo>
                  <a:pt x="4965" y="10552"/>
                </a:lnTo>
                <a:lnTo>
                  <a:pt x="4731" y="10552"/>
                </a:lnTo>
                <a:lnTo>
                  <a:pt x="4478" y="10572"/>
                </a:lnTo>
                <a:lnTo>
                  <a:pt x="4225" y="10630"/>
                </a:lnTo>
                <a:lnTo>
                  <a:pt x="3992" y="10689"/>
                </a:lnTo>
                <a:lnTo>
                  <a:pt x="3758" y="10786"/>
                </a:lnTo>
                <a:lnTo>
                  <a:pt x="3544" y="10903"/>
                </a:lnTo>
                <a:lnTo>
                  <a:pt x="3349" y="11059"/>
                </a:lnTo>
                <a:lnTo>
                  <a:pt x="3154" y="11234"/>
                </a:lnTo>
                <a:lnTo>
                  <a:pt x="2999" y="11409"/>
                </a:lnTo>
                <a:lnTo>
                  <a:pt x="2862" y="11623"/>
                </a:lnTo>
                <a:lnTo>
                  <a:pt x="2765" y="11837"/>
                </a:lnTo>
                <a:lnTo>
                  <a:pt x="2668" y="12071"/>
                </a:lnTo>
                <a:lnTo>
                  <a:pt x="2609" y="12324"/>
                </a:lnTo>
                <a:lnTo>
                  <a:pt x="2570" y="12558"/>
                </a:lnTo>
                <a:lnTo>
                  <a:pt x="2570" y="12811"/>
                </a:lnTo>
                <a:lnTo>
                  <a:pt x="2570" y="13064"/>
                </a:lnTo>
                <a:lnTo>
                  <a:pt x="2609" y="13317"/>
                </a:lnTo>
                <a:lnTo>
                  <a:pt x="2668" y="13551"/>
                </a:lnTo>
                <a:lnTo>
                  <a:pt x="2746" y="13784"/>
                </a:lnTo>
                <a:lnTo>
                  <a:pt x="2862" y="14018"/>
                </a:lnTo>
                <a:lnTo>
                  <a:pt x="2979" y="14232"/>
                </a:lnTo>
                <a:lnTo>
                  <a:pt x="3135" y="14427"/>
                </a:lnTo>
                <a:lnTo>
                  <a:pt x="3310" y="14602"/>
                </a:lnTo>
                <a:lnTo>
                  <a:pt x="3505" y="14758"/>
                </a:lnTo>
                <a:lnTo>
                  <a:pt x="3505" y="14758"/>
                </a:lnTo>
                <a:lnTo>
                  <a:pt x="3349" y="14719"/>
                </a:lnTo>
                <a:lnTo>
                  <a:pt x="3193" y="14680"/>
                </a:lnTo>
                <a:lnTo>
                  <a:pt x="2882" y="14641"/>
                </a:lnTo>
                <a:lnTo>
                  <a:pt x="2590" y="14661"/>
                </a:lnTo>
                <a:lnTo>
                  <a:pt x="2278" y="14699"/>
                </a:lnTo>
                <a:lnTo>
                  <a:pt x="1986" y="14797"/>
                </a:lnTo>
                <a:lnTo>
                  <a:pt x="1694" y="14914"/>
                </a:lnTo>
                <a:lnTo>
                  <a:pt x="1422" y="15069"/>
                </a:lnTo>
                <a:lnTo>
                  <a:pt x="1169" y="15264"/>
                </a:lnTo>
                <a:lnTo>
                  <a:pt x="935" y="15478"/>
                </a:lnTo>
                <a:lnTo>
                  <a:pt x="721" y="15712"/>
                </a:lnTo>
                <a:lnTo>
                  <a:pt x="526" y="15965"/>
                </a:lnTo>
                <a:lnTo>
                  <a:pt x="351" y="16238"/>
                </a:lnTo>
                <a:lnTo>
                  <a:pt x="215" y="16530"/>
                </a:lnTo>
                <a:lnTo>
                  <a:pt x="98" y="16841"/>
                </a:lnTo>
                <a:lnTo>
                  <a:pt x="20" y="17153"/>
                </a:lnTo>
                <a:lnTo>
                  <a:pt x="0" y="17464"/>
                </a:lnTo>
                <a:lnTo>
                  <a:pt x="0" y="17795"/>
                </a:lnTo>
                <a:lnTo>
                  <a:pt x="20" y="18107"/>
                </a:lnTo>
                <a:lnTo>
                  <a:pt x="78" y="18418"/>
                </a:lnTo>
                <a:lnTo>
                  <a:pt x="156" y="18710"/>
                </a:lnTo>
                <a:lnTo>
                  <a:pt x="273" y="19022"/>
                </a:lnTo>
                <a:lnTo>
                  <a:pt x="409" y="19294"/>
                </a:lnTo>
                <a:lnTo>
                  <a:pt x="546" y="19586"/>
                </a:lnTo>
                <a:lnTo>
                  <a:pt x="721" y="19859"/>
                </a:lnTo>
                <a:lnTo>
                  <a:pt x="915" y="20112"/>
                </a:lnTo>
                <a:lnTo>
                  <a:pt x="1130" y="20365"/>
                </a:lnTo>
                <a:lnTo>
                  <a:pt x="1344" y="20599"/>
                </a:lnTo>
                <a:lnTo>
                  <a:pt x="1577" y="20813"/>
                </a:lnTo>
                <a:lnTo>
                  <a:pt x="1830" y="21027"/>
                </a:lnTo>
                <a:lnTo>
                  <a:pt x="2103" y="21222"/>
                </a:lnTo>
                <a:lnTo>
                  <a:pt x="2376" y="21397"/>
                </a:lnTo>
                <a:lnTo>
                  <a:pt x="2648" y="21572"/>
                </a:lnTo>
                <a:lnTo>
                  <a:pt x="2940" y="21709"/>
                </a:lnTo>
                <a:lnTo>
                  <a:pt x="3213" y="21845"/>
                </a:lnTo>
                <a:lnTo>
                  <a:pt x="3524" y="21962"/>
                </a:lnTo>
                <a:lnTo>
                  <a:pt x="3816" y="22078"/>
                </a:lnTo>
                <a:lnTo>
                  <a:pt x="4420" y="22273"/>
                </a:lnTo>
                <a:lnTo>
                  <a:pt x="5043" y="22429"/>
                </a:lnTo>
                <a:lnTo>
                  <a:pt x="5685" y="22565"/>
                </a:lnTo>
                <a:lnTo>
                  <a:pt x="6328" y="22663"/>
                </a:lnTo>
                <a:lnTo>
                  <a:pt x="7593" y="22838"/>
                </a:lnTo>
                <a:lnTo>
                  <a:pt x="12422" y="23441"/>
                </a:lnTo>
                <a:lnTo>
                  <a:pt x="14836" y="23733"/>
                </a:lnTo>
                <a:lnTo>
                  <a:pt x="17250" y="24006"/>
                </a:lnTo>
                <a:lnTo>
                  <a:pt x="19684" y="24240"/>
                </a:lnTo>
                <a:lnTo>
                  <a:pt x="22118" y="24454"/>
                </a:lnTo>
                <a:lnTo>
                  <a:pt x="24532" y="24629"/>
                </a:lnTo>
                <a:lnTo>
                  <a:pt x="25758" y="24687"/>
                </a:lnTo>
                <a:lnTo>
                  <a:pt x="26966" y="24746"/>
                </a:lnTo>
                <a:lnTo>
                  <a:pt x="28173" y="24785"/>
                </a:lnTo>
                <a:lnTo>
                  <a:pt x="29380" y="24804"/>
                </a:lnTo>
                <a:lnTo>
                  <a:pt x="30587" y="24824"/>
                </a:lnTo>
                <a:lnTo>
                  <a:pt x="31794" y="24824"/>
                </a:lnTo>
                <a:lnTo>
                  <a:pt x="33001" y="24804"/>
                </a:lnTo>
                <a:lnTo>
                  <a:pt x="34208" y="24765"/>
                </a:lnTo>
                <a:lnTo>
                  <a:pt x="35415" y="24707"/>
                </a:lnTo>
                <a:lnTo>
                  <a:pt x="36622" y="24629"/>
                </a:lnTo>
                <a:lnTo>
                  <a:pt x="37829" y="24551"/>
                </a:lnTo>
                <a:lnTo>
                  <a:pt x="39017" y="24434"/>
                </a:lnTo>
                <a:lnTo>
                  <a:pt x="40224" y="24298"/>
                </a:lnTo>
                <a:lnTo>
                  <a:pt x="41412" y="24142"/>
                </a:lnTo>
                <a:lnTo>
                  <a:pt x="42599" y="23967"/>
                </a:lnTo>
                <a:lnTo>
                  <a:pt x="43787" y="23753"/>
                </a:lnTo>
                <a:lnTo>
                  <a:pt x="44975" y="23519"/>
                </a:lnTo>
                <a:lnTo>
                  <a:pt x="46162" y="23266"/>
                </a:lnTo>
                <a:lnTo>
                  <a:pt x="47019" y="23052"/>
                </a:lnTo>
                <a:lnTo>
                  <a:pt x="47447" y="22935"/>
                </a:lnTo>
                <a:lnTo>
                  <a:pt x="47876" y="22799"/>
                </a:lnTo>
                <a:lnTo>
                  <a:pt x="48285" y="22643"/>
                </a:lnTo>
                <a:lnTo>
                  <a:pt x="48693" y="22468"/>
                </a:lnTo>
                <a:lnTo>
                  <a:pt x="49102" y="22293"/>
                </a:lnTo>
                <a:lnTo>
                  <a:pt x="49492" y="22078"/>
                </a:lnTo>
                <a:lnTo>
                  <a:pt x="49862" y="21864"/>
                </a:lnTo>
                <a:lnTo>
                  <a:pt x="50212" y="21631"/>
                </a:lnTo>
                <a:lnTo>
                  <a:pt x="50524" y="21358"/>
                </a:lnTo>
                <a:lnTo>
                  <a:pt x="50835" y="21066"/>
                </a:lnTo>
                <a:lnTo>
                  <a:pt x="51088" y="20755"/>
                </a:lnTo>
                <a:lnTo>
                  <a:pt x="51341" y="20404"/>
                </a:lnTo>
                <a:lnTo>
                  <a:pt x="51536" y="20054"/>
                </a:lnTo>
                <a:lnTo>
                  <a:pt x="51614" y="19859"/>
                </a:lnTo>
                <a:lnTo>
                  <a:pt x="51692" y="19645"/>
                </a:lnTo>
                <a:lnTo>
                  <a:pt x="51789" y="19333"/>
                </a:lnTo>
                <a:lnTo>
                  <a:pt x="51867" y="19002"/>
                </a:lnTo>
                <a:lnTo>
                  <a:pt x="52023" y="18340"/>
                </a:lnTo>
                <a:lnTo>
                  <a:pt x="52120" y="18009"/>
                </a:lnTo>
                <a:lnTo>
                  <a:pt x="52237" y="17678"/>
                </a:lnTo>
                <a:lnTo>
                  <a:pt x="52315" y="17542"/>
                </a:lnTo>
                <a:lnTo>
                  <a:pt x="52393" y="17386"/>
                </a:lnTo>
                <a:lnTo>
                  <a:pt x="52490" y="17250"/>
                </a:lnTo>
                <a:lnTo>
                  <a:pt x="52607" y="17114"/>
                </a:lnTo>
                <a:lnTo>
                  <a:pt x="52782" y="16938"/>
                </a:lnTo>
                <a:lnTo>
                  <a:pt x="52938" y="16783"/>
                </a:lnTo>
                <a:lnTo>
                  <a:pt x="53288" y="16510"/>
                </a:lnTo>
                <a:lnTo>
                  <a:pt x="53444" y="16354"/>
                </a:lnTo>
                <a:lnTo>
                  <a:pt x="53580" y="16179"/>
                </a:lnTo>
                <a:lnTo>
                  <a:pt x="53717" y="15984"/>
                </a:lnTo>
                <a:lnTo>
                  <a:pt x="53833" y="15751"/>
                </a:lnTo>
                <a:lnTo>
                  <a:pt x="53931" y="15439"/>
                </a:lnTo>
                <a:lnTo>
                  <a:pt x="54028" y="15108"/>
                </a:lnTo>
                <a:lnTo>
                  <a:pt x="54086" y="14758"/>
                </a:lnTo>
                <a:lnTo>
                  <a:pt x="54145" y="14427"/>
                </a:lnTo>
                <a:lnTo>
                  <a:pt x="54164" y="14057"/>
                </a:lnTo>
                <a:lnTo>
                  <a:pt x="54184" y="13707"/>
                </a:lnTo>
                <a:lnTo>
                  <a:pt x="54164" y="13356"/>
                </a:lnTo>
                <a:lnTo>
                  <a:pt x="54145" y="13006"/>
                </a:lnTo>
                <a:lnTo>
                  <a:pt x="54106" y="12655"/>
                </a:lnTo>
                <a:lnTo>
                  <a:pt x="54028" y="12305"/>
                </a:lnTo>
                <a:lnTo>
                  <a:pt x="53950" y="11954"/>
                </a:lnTo>
                <a:lnTo>
                  <a:pt x="53853" y="11623"/>
                </a:lnTo>
                <a:lnTo>
                  <a:pt x="53736" y="11292"/>
                </a:lnTo>
                <a:lnTo>
                  <a:pt x="53580" y="10981"/>
                </a:lnTo>
                <a:lnTo>
                  <a:pt x="53424" y="10689"/>
                </a:lnTo>
                <a:lnTo>
                  <a:pt x="53249" y="10397"/>
                </a:lnTo>
                <a:lnTo>
                  <a:pt x="53132" y="10222"/>
                </a:lnTo>
                <a:lnTo>
                  <a:pt x="52996" y="10066"/>
                </a:lnTo>
                <a:lnTo>
                  <a:pt x="52704" y="9754"/>
                </a:lnTo>
                <a:lnTo>
                  <a:pt x="52393" y="9482"/>
                </a:lnTo>
                <a:lnTo>
                  <a:pt x="52042" y="9248"/>
                </a:lnTo>
                <a:lnTo>
                  <a:pt x="51672" y="9034"/>
                </a:lnTo>
                <a:lnTo>
                  <a:pt x="51283" y="8859"/>
                </a:lnTo>
                <a:lnTo>
                  <a:pt x="50874" y="8722"/>
                </a:lnTo>
                <a:lnTo>
                  <a:pt x="50465" y="8625"/>
                </a:lnTo>
                <a:lnTo>
                  <a:pt x="50056" y="8586"/>
                </a:lnTo>
                <a:lnTo>
                  <a:pt x="49647" y="8567"/>
                </a:lnTo>
                <a:lnTo>
                  <a:pt x="49239" y="8606"/>
                </a:lnTo>
                <a:lnTo>
                  <a:pt x="49044" y="8625"/>
                </a:lnTo>
                <a:lnTo>
                  <a:pt x="48849" y="8683"/>
                </a:lnTo>
                <a:lnTo>
                  <a:pt x="48654" y="8722"/>
                </a:lnTo>
                <a:lnTo>
                  <a:pt x="48460" y="8800"/>
                </a:lnTo>
                <a:lnTo>
                  <a:pt x="48285" y="8878"/>
                </a:lnTo>
                <a:lnTo>
                  <a:pt x="48109" y="8975"/>
                </a:lnTo>
                <a:lnTo>
                  <a:pt x="47934" y="9073"/>
                </a:lnTo>
                <a:lnTo>
                  <a:pt x="47759" y="9190"/>
                </a:lnTo>
                <a:lnTo>
                  <a:pt x="47603" y="9326"/>
                </a:lnTo>
                <a:lnTo>
                  <a:pt x="47447" y="9462"/>
                </a:lnTo>
                <a:lnTo>
                  <a:pt x="47467" y="9306"/>
                </a:lnTo>
                <a:lnTo>
                  <a:pt x="47447" y="9131"/>
                </a:lnTo>
                <a:lnTo>
                  <a:pt x="47408" y="8820"/>
                </a:lnTo>
                <a:lnTo>
                  <a:pt x="47311" y="8508"/>
                </a:lnTo>
                <a:lnTo>
                  <a:pt x="47194" y="8216"/>
                </a:lnTo>
                <a:lnTo>
                  <a:pt x="47019" y="7924"/>
                </a:lnTo>
                <a:lnTo>
                  <a:pt x="46824" y="7671"/>
                </a:lnTo>
                <a:lnTo>
                  <a:pt x="46591" y="7457"/>
                </a:lnTo>
                <a:lnTo>
                  <a:pt x="46454" y="7340"/>
                </a:lnTo>
                <a:lnTo>
                  <a:pt x="46338" y="7262"/>
                </a:lnTo>
                <a:lnTo>
                  <a:pt x="46182" y="7184"/>
                </a:lnTo>
                <a:lnTo>
                  <a:pt x="46046" y="7106"/>
                </a:lnTo>
                <a:lnTo>
                  <a:pt x="45734" y="7009"/>
                </a:lnTo>
                <a:lnTo>
                  <a:pt x="45423" y="6931"/>
                </a:lnTo>
                <a:lnTo>
                  <a:pt x="45092" y="6912"/>
                </a:lnTo>
                <a:lnTo>
                  <a:pt x="44761" y="6931"/>
                </a:lnTo>
                <a:lnTo>
                  <a:pt x="44449" y="6990"/>
                </a:lnTo>
                <a:lnTo>
                  <a:pt x="44138" y="7087"/>
                </a:lnTo>
                <a:lnTo>
                  <a:pt x="44001" y="7165"/>
                </a:lnTo>
                <a:lnTo>
                  <a:pt x="43846" y="7243"/>
                </a:lnTo>
                <a:lnTo>
                  <a:pt x="43807" y="6951"/>
                </a:lnTo>
                <a:lnTo>
                  <a:pt x="43748" y="6678"/>
                </a:lnTo>
                <a:lnTo>
                  <a:pt x="43651" y="6386"/>
                </a:lnTo>
                <a:lnTo>
                  <a:pt x="43573" y="6113"/>
                </a:lnTo>
                <a:lnTo>
                  <a:pt x="43456" y="5860"/>
                </a:lnTo>
                <a:lnTo>
                  <a:pt x="43339" y="5588"/>
                </a:lnTo>
                <a:lnTo>
                  <a:pt x="43203" y="5335"/>
                </a:lnTo>
                <a:lnTo>
                  <a:pt x="43047" y="5101"/>
                </a:lnTo>
                <a:lnTo>
                  <a:pt x="42892" y="4848"/>
                </a:lnTo>
                <a:lnTo>
                  <a:pt x="42716" y="4614"/>
                </a:lnTo>
                <a:lnTo>
                  <a:pt x="42522" y="4400"/>
                </a:lnTo>
                <a:lnTo>
                  <a:pt x="42327" y="4186"/>
                </a:lnTo>
                <a:lnTo>
                  <a:pt x="42132" y="3972"/>
                </a:lnTo>
                <a:lnTo>
                  <a:pt x="41918" y="3777"/>
                </a:lnTo>
                <a:lnTo>
                  <a:pt x="41684" y="3602"/>
                </a:lnTo>
                <a:lnTo>
                  <a:pt x="41470" y="3427"/>
                </a:lnTo>
                <a:lnTo>
                  <a:pt x="41217" y="3251"/>
                </a:lnTo>
                <a:lnTo>
                  <a:pt x="40984" y="3096"/>
                </a:lnTo>
                <a:lnTo>
                  <a:pt x="40730" y="2959"/>
                </a:lnTo>
                <a:lnTo>
                  <a:pt x="40477" y="2823"/>
                </a:lnTo>
                <a:lnTo>
                  <a:pt x="40205" y="2706"/>
                </a:lnTo>
                <a:lnTo>
                  <a:pt x="39932" y="2589"/>
                </a:lnTo>
                <a:lnTo>
                  <a:pt x="39660" y="2492"/>
                </a:lnTo>
                <a:lnTo>
                  <a:pt x="39387" y="2414"/>
                </a:lnTo>
                <a:lnTo>
                  <a:pt x="39095" y="2356"/>
                </a:lnTo>
                <a:lnTo>
                  <a:pt x="38822" y="2297"/>
                </a:lnTo>
                <a:lnTo>
                  <a:pt x="38530" y="2258"/>
                </a:lnTo>
                <a:lnTo>
                  <a:pt x="38258" y="2239"/>
                </a:lnTo>
                <a:lnTo>
                  <a:pt x="37966" y="2220"/>
                </a:lnTo>
                <a:lnTo>
                  <a:pt x="37674" y="2239"/>
                </a:lnTo>
                <a:lnTo>
                  <a:pt x="37382" y="2258"/>
                </a:lnTo>
                <a:lnTo>
                  <a:pt x="37090" y="2297"/>
                </a:lnTo>
                <a:lnTo>
                  <a:pt x="36817" y="2356"/>
                </a:lnTo>
                <a:lnTo>
                  <a:pt x="36525" y="2434"/>
                </a:lnTo>
                <a:lnTo>
                  <a:pt x="36252" y="2512"/>
                </a:lnTo>
                <a:lnTo>
                  <a:pt x="35980" y="2609"/>
                </a:lnTo>
                <a:lnTo>
                  <a:pt x="35727" y="2726"/>
                </a:lnTo>
                <a:lnTo>
                  <a:pt x="35474" y="2862"/>
                </a:lnTo>
                <a:lnTo>
                  <a:pt x="35221" y="3018"/>
                </a:lnTo>
                <a:lnTo>
                  <a:pt x="34967" y="3174"/>
                </a:lnTo>
                <a:lnTo>
                  <a:pt x="34734" y="3329"/>
                </a:lnTo>
                <a:lnTo>
                  <a:pt x="34520" y="3505"/>
                </a:lnTo>
                <a:lnTo>
                  <a:pt x="34286" y="3699"/>
                </a:lnTo>
                <a:lnTo>
                  <a:pt x="34091" y="3894"/>
                </a:lnTo>
                <a:lnTo>
                  <a:pt x="33877" y="4108"/>
                </a:lnTo>
                <a:lnTo>
                  <a:pt x="33702" y="4342"/>
                </a:lnTo>
                <a:lnTo>
                  <a:pt x="33507" y="4556"/>
                </a:lnTo>
                <a:lnTo>
                  <a:pt x="33351" y="4790"/>
                </a:lnTo>
                <a:lnTo>
                  <a:pt x="33176" y="5043"/>
                </a:lnTo>
                <a:lnTo>
                  <a:pt x="33040" y="5296"/>
                </a:lnTo>
                <a:lnTo>
                  <a:pt x="32904" y="5549"/>
                </a:lnTo>
                <a:lnTo>
                  <a:pt x="32767" y="5802"/>
                </a:lnTo>
                <a:lnTo>
                  <a:pt x="32670" y="6075"/>
                </a:lnTo>
                <a:lnTo>
                  <a:pt x="32553" y="6347"/>
                </a:lnTo>
                <a:lnTo>
                  <a:pt x="32475" y="6620"/>
                </a:lnTo>
                <a:lnTo>
                  <a:pt x="32397" y="6892"/>
                </a:lnTo>
                <a:lnTo>
                  <a:pt x="32339" y="7184"/>
                </a:lnTo>
                <a:lnTo>
                  <a:pt x="32300" y="7476"/>
                </a:lnTo>
                <a:lnTo>
                  <a:pt x="32261" y="7749"/>
                </a:lnTo>
                <a:lnTo>
                  <a:pt x="32242" y="8041"/>
                </a:lnTo>
                <a:lnTo>
                  <a:pt x="32242" y="8333"/>
                </a:lnTo>
                <a:lnTo>
                  <a:pt x="32261" y="8625"/>
                </a:lnTo>
                <a:lnTo>
                  <a:pt x="32300" y="8898"/>
                </a:lnTo>
                <a:lnTo>
                  <a:pt x="32339" y="9190"/>
                </a:lnTo>
                <a:lnTo>
                  <a:pt x="32300" y="9034"/>
                </a:lnTo>
                <a:lnTo>
                  <a:pt x="32242" y="8859"/>
                </a:lnTo>
                <a:lnTo>
                  <a:pt x="32183" y="8703"/>
                </a:lnTo>
                <a:lnTo>
                  <a:pt x="32105" y="8567"/>
                </a:lnTo>
                <a:lnTo>
                  <a:pt x="32008" y="8411"/>
                </a:lnTo>
                <a:lnTo>
                  <a:pt x="31891" y="8294"/>
                </a:lnTo>
                <a:lnTo>
                  <a:pt x="31774" y="8158"/>
                </a:lnTo>
                <a:lnTo>
                  <a:pt x="31638" y="8060"/>
                </a:lnTo>
                <a:lnTo>
                  <a:pt x="31502" y="7944"/>
                </a:lnTo>
                <a:lnTo>
                  <a:pt x="31366" y="7866"/>
                </a:lnTo>
                <a:lnTo>
                  <a:pt x="31210" y="7788"/>
                </a:lnTo>
                <a:lnTo>
                  <a:pt x="31054" y="7710"/>
                </a:lnTo>
                <a:lnTo>
                  <a:pt x="30879" y="7671"/>
                </a:lnTo>
                <a:lnTo>
                  <a:pt x="30723" y="7632"/>
                </a:lnTo>
                <a:lnTo>
                  <a:pt x="30548" y="7613"/>
                </a:lnTo>
                <a:lnTo>
                  <a:pt x="30373" y="7593"/>
                </a:lnTo>
                <a:lnTo>
                  <a:pt x="30197" y="7613"/>
                </a:lnTo>
                <a:lnTo>
                  <a:pt x="30042" y="7652"/>
                </a:lnTo>
                <a:lnTo>
                  <a:pt x="29866" y="7690"/>
                </a:lnTo>
                <a:lnTo>
                  <a:pt x="29711" y="7749"/>
                </a:lnTo>
                <a:lnTo>
                  <a:pt x="29555" y="7827"/>
                </a:lnTo>
                <a:lnTo>
                  <a:pt x="29399" y="7905"/>
                </a:lnTo>
                <a:lnTo>
                  <a:pt x="29263" y="8002"/>
                </a:lnTo>
                <a:lnTo>
                  <a:pt x="29127" y="8099"/>
                </a:lnTo>
                <a:lnTo>
                  <a:pt x="29010" y="8236"/>
                </a:lnTo>
                <a:lnTo>
                  <a:pt x="28893" y="8352"/>
                </a:lnTo>
                <a:lnTo>
                  <a:pt x="28796" y="8489"/>
                </a:lnTo>
                <a:lnTo>
                  <a:pt x="28698" y="8644"/>
                </a:lnTo>
                <a:lnTo>
                  <a:pt x="28620" y="8800"/>
                </a:lnTo>
                <a:lnTo>
                  <a:pt x="28562" y="8956"/>
                </a:lnTo>
                <a:lnTo>
                  <a:pt x="28523" y="9112"/>
                </a:lnTo>
                <a:lnTo>
                  <a:pt x="28484" y="9287"/>
                </a:lnTo>
                <a:lnTo>
                  <a:pt x="28445" y="9151"/>
                </a:lnTo>
                <a:lnTo>
                  <a:pt x="28406" y="9014"/>
                </a:lnTo>
                <a:lnTo>
                  <a:pt x="28289" y="8761"/>
                </a:lnTo>
                <a:lnTo>
                  <a:pt x="28114" y="8528"/>
                </a:lnTo>
                <a:lnTo>
                  <a:pt x="27920" y="8314"/>
                </a:lnTo>
                <a:lnTo>
                  <a:pt x="27705" y="8138"/>
                </a:lnTo>
                <a:lnTo>
                  <a:pt x="27452" y="8002"/>
                </a:lnTo>
                <a:lnTo>
                  <a:pt x="27199" y="7885"/>
                </a:lnTo>
                <a:lnTo>
                  <a:pt x="27063" y="7866"/>
                </a:lnTo>
                <a:lnTo>
                  <a:pt x="26907" y="7846"/>
                </a:lnTo>
                <a:lnTo>
                  <a:pt x="26771" y="7827"/>
                </a:lnTo>
                <a:lnTo>
                  <a:pt x="26635" y="7827"/>
                </a:lnTo>
                <a:lnTo>
                  <a:pt x="26342" y="7885"/>
                </a:lnTo>
                <a:lnTo>
                  <a:pt x="26070" y="7963"/>
                </a:lnTo>
                <a:lnTo>
                  <a:pt x="25817" y="8080"/>
                </a:lnTo>
                <a:lnTo>
                  <a:pt x="25583" y="8255"/>
                </a:lnTo>
                <a:lnTo>
                  <a:pt x="25388" y="8450"/>
                </a:lnTo>
                <a:lnTo>
                  <a:pt x="25213" y="8664"/>
                </a:lnTo>
                <a:lnTo>
                  <a:pt x="25135" y="8800"/>
                </a:lnTo>
                <a:lnTo>
                  <a:pt x="25077" y="8917"/>
                </a:lnTo>
                <a:lnTo>
                  <a:pt x="25116" y="8606"/>
                </a:lnTo>
                <a:lnTo>
                  <a:pt x="25135" y="8275"/>
                </a:lnTo>
                <a:lnTo>
                  <a:pt x="25135" y="7944"/>
                </a:lnTo>
                <a:lnTo>
                  <a:pt x="25116" y="7632"/>
                </a:lnTo>
                <a:lnTo>
                  <a:pt x="25077" y="7301"/>
                </a:lnTo>
                <a:lnTo>
                  <a:pt x="25019" y="6990"/>
                </a:lnTo>
                <a:lnTo>
                  <a:pt x="24941" y="6659"/>
                </a:lnTo>
                <a:lnTo>
                  <a:pt x="24863" y="6347"/>
                </a:lnTo>
                <a:lnTo>
                  <a:pt x="24746" y="6055"/>
                </a:lnTo>
                <a:lnTo>
                  <a:pt x="24629" y="5744"/>
                </a:lnTo>
                <a:lnTo>
                  <a:pt x="24493" y="5451"/>
                </a:lnTo>
                <a:lnTo>
                  <a:pt x="24337" y="5159"/>
                </a:lnTo>
                <a:lnTo>
                  <a:pt x="24181" y="4867"/>
                </a:lnTo>
                <a:lnTo>
                  <a:pt x="24006" y="4595"/>
                </a:lnTo>
                <a:lnTo>
                  <a:pt x="23811" y="4322"/>
                </a:lnTo>
                <a:lnTo>
                  <a:pt x="23617" y="4050"/>
                </a:lnTo>
                <a:lnTo>
                  <a:pt x="23403" y="3816"/>
                </a:lnTo>
                <a:lnTo>
                  <a:pt x="23188" y="3563"/>
                </a:lnTo>
                <a:lnTo>
                  <a:pt x="22955" y="3329"/>
                </a:lnTo>
                <a:lnTo>
                  <a:pt x="22721" y="3115"/>
                </a:lnTo>
                <a:lnTo>
                  <a:pt x="22234" y="2687"/>
                </a:lnTo>
                <a:lnTo>
                  <a:pt x="21728" y="2278"/>
                </a:lnTo>
                <a:lnTo>
                  <a:pt x="21183" y="1908"/>
                </a:lnTo>
                <a:lnTo>
                  <a:pt x="20618" y="1577"/>
                </a:lnTo>
                <a:lnTo>
                  <a:pt x="20054" y="1246"/>
                </a:lnTo>
                <a:lnTo>
                  <a:pt x="19470" y="954"/>
                </a:lnTo>
                <a:lnTo>
                  <a:pt x="18944" y="720"/>
                </a:lnTo>
                <a:lnTo>
                  <a:pt x="18438" y="506"/>
                </a:lnTo>
                <a:lnTo>
                  <a:pt x="17893" y="331"/>
                </a:lnTo>
                <a:lnTo>
                  <a:pt x="17367" y="175"/>
                </a:lnTo>
                <a:lnTo>
                  <a:pt x="16822" y="78"/>
                </a:lnTo>
                <a:lnTo>
                  <a:pt x="16549" y="39"/>
                </a:lnTo>
                <a:lnTo>
                  <a:pt x="16277" y="0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4" name="Google Shape;6904;p31"/>
          <p:cNvSpPr/>
          <p:nvPr/>
        </p:nvSpPr>
        <p:spPr>
          <a:xfrm>
            <a:off x="-710812" y="4455826"/>
            <a:ext cx="10612275" cy="828050"/>
          </a:xfrm>
          <a:custGeom>
            <a:avLst/>
            <a:gdLst/>
            <a:ahLst/>
            <a:cxnLst/>
            <a:rect l="l" t="t" r="r" b="b"/>
            <a:pathLst>
              <a:path w="424491" h="33122" extrusionOk="0">
                <a:moveTo>
                  <a:pt x="26441" y="28201"/>
                </a:moveTo>
                <a:cubicBezTo>
                  <a:pt x="38125" y="24518"/>
                  <a:pt x="62827" y="9469"/>
                  <a:pt x="96545" y="6103"/>
                </a:cubicBezTo>
                <a:cubicBezTo>
                  <a:pt x="130264" y="2738"/>
                  <a:pt x="191414" y="8897"/>
                  <a:pt x="228752" y="8008"/>
                </a:cubicBezTo>
                <a:cubicBezTo>
                  <a:pt x="266090" y="7119"/>
                  <a:pt x="290982" y="-2660"/>
                  <a:pt x="320573" y="769"/>
                </a:cubicBezTo>
                <a:cubicBezTo>
                  <a:pt x="350164" y="4198"/>
                  <a:pt x="395630" y="23375"/>
                  <a:pt x="406298" y="28582"/>
                </a:cubicBezTo>
                <a:cubicBezTo>
                  <a:pt x="416966" y="33789"/>
                  <a:pt x="448208" y="31313"/>
                  <a:pt x="384581" y="32011"/>
                </a:cubicBezTo>
                <a:cubicBezTo>
                  <a:pt x="320954" y="32710"/>
                  <a:pt x="83274" y="33599"/>
                  <a:pt x="24536" y="32773"/>
                </a:cubicBezTo>
                <a:cubicBezTo>
                  <a:pt x="-34201" y="31948"/>
                  <a:pt x="30886" y="28011"/>
                  <a:pt x="32156" y="27058"/>
                </a:cubicBezTo>
              </a:path>
            </a:pathLst>
          </a:custGeom>
          <a:gradFill>
            <a:gsLst>
              <a:gs pos="0">
                <a:srgbClr val="D0E3AB"/>
              </a:gs>
              <a:gs pos="100000">
                <a:srgbClr val="96BC50"/>
              </a:gs>
            </a:gsLst>
            <a:lin ang="5400012" scaled="0"/>
          </a:gradFill>
          <a:ln>
            <a:noFill/>
          </a:ln>
        </p:spPr>
      </p:sp>
      <p:sp>
        <p:nvSpPr>
          <p:cNvPr id="6905" name="Google Shape;6905;p31"/>
          <p:cNvSpPr/>
          <p:nvPr/>
        </p:nvSpPr>
        <p:spPr>
          <a:xfrm>
            <a:off x="5699147" y="4503580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6" name="Google Shape;6906;p31"/>
          <p:cNvGrpSpPr/>
          <p:nvPr/>
        </p:nvGrpSpPr>
        <p:grpSpPr>
          <a:xfrm>
            <a:off x="1539805" y="4867266"/>
            <a:ext cx="393552" cy="178814"/>
            <a:chOff x="504275" y="4275011"/>
            <a:chExt cx="559500" cy="254214"/>
          </a:xfrm>
        </p:grpSpPr>
        <p:sp>
          <p:nvSpPr>
            <p:cNvPr id="6907" name="Google Shape;6907;p31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08" name="Google Shape;6908;p31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6909" name="Google Shape;6909;p31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0" name="Google Shape;6910;p31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1" name="Google Shape;6911;p31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2" name="Google Shape;6912;p31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3" name="Google Shape;6913;p31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4" name="Google Shape;6914;p31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5" name="Google Shape;6915;p31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6" name="Google Shape;6916;p31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7" name="Google Shape;6917;p31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8" name="Google Shape;6918;p31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9" name="Google Shape;6919;p31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0" name="Google Shape;6920;p31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21" name="Google Shape;6921;p31"/>
          <p:cNvGrpSpPr/>
          <p:nvPr/>
        </p:nvGrpSpPr>
        <p:grpSpPr>
          <a:xfrm>
            <a:off x="304922" y="4053861"/>
            <a:ext cx="660667" cy="1091131"/>
            <a:chOff x="8567768" y="2750361"/>
            <a:chExt cx="425058" cy="702008"/>
          </a:xfrm>
        </p:grpSpPr>
        <p:sp>
          <p:nvSpPr>
            <p:cNvPr id="6922" name="Google Shape;6922;p31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23" name="Google Shape;6923;p31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6924" name="Google Shape;6924;p31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31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31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31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31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31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31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1" name="Google Shape;6931;p31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2" name="Google Shape;6932;p31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3" name="Google Shape;6933;p31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4" name="Google Shape;6934;p31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5" name="Google Shape;6935;p31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6" name="Google Shape;6936;p31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7" name="Google Shape;6937;p31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31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31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31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31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31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31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31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31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31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31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31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31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31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31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31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31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31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31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31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31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31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31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31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31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31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31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31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31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31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31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31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31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31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31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31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31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31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31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76" name="Google Shape;6976;p31"/>
          <p:cNvSpPr/>
          <p:nvPr/>
        </p:nvSpPr>
        <p:spPr>
          <a:xfrm>
            <a:off x="1539803" y="4525926"/>
            <a:ext cx="570191" cy="147004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7" name="Google Shape;6977;p31"/>
          <p:cNvGrpSpPr/>
          <p:nvPr/>
        </p:nvGrpSpPr>
        <p:grpSpPr>
          <a:xfrm>
            <a:off x="7836320" y="4208480"/>
            <a:ext cx="347995" cy="574734"/>
            <a:chOff x="8567768" y="2750361"/>
            <a:chExt cx="425058" cy="702008"/>
          </a:xfrm>
        </p:grpSpPr>
        <p:sp>
          <p:nvSpPr>
            <p:cNvPr id="6978" name="Google Shape;6978;p31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9" name="Google Shape;6979;p31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6980" name="Google Shape;6980;p31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31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31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31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31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31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31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31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31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31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31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31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31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31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31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31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31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31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8" name="Google Shape;6998;p31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9" name="Google Shape;6999;p31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31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31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31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31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31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31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31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31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31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31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31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31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31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31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31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31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31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31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31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9" name="Google Shape;7019;p31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31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31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31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31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31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31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31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31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31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31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31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31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32" name="Google Shape;7032;p31"/>
          <p:cNvGrpSpPr/>
          <p:nvPr/>
        </p:nvGrpSpPr>
        <p:grpSpPr>
          <a:xfrm>
            <a:off x="7488320" y="4122755"/>
            <a:ext cx="347995" cy="574734"/>
            <a:chOff x="8567768" y="2750361"/>
            <a:chExt cx="425058" cy="702008"/>
          </a:xfrm>
        </p:grpSpPr>
        <p:sp>
          <p:nvSpPr>
            <p:cNvPr id="7033" name="Google Shape;7033;p31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34" name="Google Shape;7034;p31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7035" name="Google Shape;7035;p31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31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31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31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9" name="Google Shape;7039;p31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0" name="Google Shape;7040;p31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31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31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3" name="Google Shape;7043;p31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4" name="Google Shape;7044;p31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31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31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31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31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31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0" name="Google Shape;7050;p31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1" name="Google Shape;7051;p31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2" name="Google Shape;7052;p31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3" name="Google Shape;7053;p31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4" name="Google Shape;7054;p31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5" name="Google Shape;7055;p31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6" name="Google Shape;7056;p31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7" name="Google Shape;7057;p31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8" name="Google Shape;7058;p31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9" name="Google Shape;7059;p31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0" name="Google Shape;7060;p31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1" name="Google Shape;7061;p31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2" name="Google Shape;7062;p31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3" name="Google Shape;7063;p31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4" name="Google Shape;7064;p31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5" name="Google Shape;7065;p31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6" name="Google Shape;7066;p31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31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31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31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31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1" name="Google Shape;7071;p31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2" name="Google Shape;7072;p31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31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31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31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31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31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8" name="Google Shape;7078;p31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9" name="Google Shape;7079;p31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31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31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31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3" name="Google Shape;7083;p31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4" name="Google Shape;7084;p31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31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31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87" name="Google Shape;7087;p31"/>
          <p:cNvGrpSpPr/>
          <p:nvPr/>
        </p:nvGrpSpPr>
        <p:grpSpPr>
          <a:xfrm>
            <a:off x="2111305" y="4964691"/>
            <a:ext cx="393552" cy="178814"/>
            <a:chOff x="504275" y="4275011"/>
            <a:chExt cx="559500" cy="254214"/>
          </a:xfrm>
        </p:grpSpPr>
        <p:sp>
          <p:nvSpPr>
            <p:cNvPr id="7088" name="Google Shape;7088;p31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89" name="Google Shape;7089;p31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7090" name="Google Shape;7090;p31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1" name="Google Shape;7091;p31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2" name="Google Shape;7092;p31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3" name="Google Shape;7093;p31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31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31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31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31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8" name="Google Shape;7098;p31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9" name="Google Shape;7099;p31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31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31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02" name="Google Shape;7102;p31"/>
          <p:cNvSpPr/>
          <p:nvPr/>
        </p:nvSpPr>
        <p:spPr>
          <a:xfrm>
            <a:off x="2845300" y="4581225"/>
            <a:ext cx="3453375" cy="783449"/>
          </a:xfrm>
          <a:custGeom>
            <a:avLst/>
            <a:gdLst/>
            <a:ahLst/>
            <a:cxnLst/>
            <a:rect l="l" t="t" r="r" b="b"/>
            <a:pathLst>
              <a:path w="138135" h="26255" extrusionOk="0">
                <a:moveTo>
                  <a:pt x="20024" y="1677"/>
                </a:moveTo>
                <a:cubicBezTo>
                  <a:pt x="30883" y="852"/>
                  <a:pt x="67332" y="1423"/>
                  <a:pt x="81365" y="1296"/>
                </a:cubicBezTo>
                <a:cubicBezTo>
                  <a:pt x="95399" y="1169"/>
                  <a:pt x="97812" y="-1180"/>
                  <a:pt x="104225" y="915"/>
                </a:cubicBezTo>
                <a:cubicBezTo>
                  <a:pt x="110639" y="3011"/>
                  <a:pt x="115338" y="9996"/>
                  <a:pt x="119846" y="13869"/>
                </a:cubicBezTo>
                <a:cubicBezTo>
                  <a:pt x="124355" y="17743"/>
                  <a:pt x="150072" y="22378"/>
                  <a:pt x="131276" y="24156"/>
                </a:cubicBezTo>
                <a:cubicBezTo>
                  <a:pt x="112480" y="25934"/>
                  <a:pt x="26247" y="27522"/>
                  <a:pt x="7070" y="24537"/>
                </a:cubicBezTo>
                <a:cubicBezTo>
                  <a:pt x="-12107" y="21553"/>
                  <a:pt x="14055" y="10059"/>
                  <a:pt x="16214" y="6249"/>
                </a:cubicBezTo>
                <a:cubicBezTo>
                  <a:pt x="18373" y="2439"/>
                  <a:pt x="9166" y="2503"/>
                  <a:pt x="20024" y="167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103" name="Google Shape;7103;p31"/>
          <p:cNvSpPr/>
          <p:nvPr/>
        </p:nvSpPr>
        <p:spPr>
          <a:xfrm>
            <a:off x="4311513" y="4613475"/>
            <a:ext cx="428625" cy="795833"/>
          </a:xfrm>
          <a:custGeom>
            <a:avLst/>
            <a:gdLst/>
            <a:ahLst/>
            <a:cxnLst/>
            <a:rect l="l" t="t" r="r" b="b"/>
            <a:pathLst>
              <a:path w="17145" h="26670" extrusionOk="0">
                <a:moveTo>
                  <a:pt x="0" y="0"/>
                </a:moveTo>
                <a:cubicBezTo>
                  <a:pt x="1588" y="2667"/>
                  <a:pt x="6668" y="11557"/>
                  <a:pt x="9525" y="16002"/>
                </a:cubicBezTo>
                <a:cubicBezTo>
                  <a:pt x="12383" y="20447"/>
                  <a:pt x="15875" y="24892"/>
                  <a:pt x="17145" y="26670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5" name="Google Shape;7105;p32"/>
          <p:cNvSpPr/>
          <p:nvPr/>
        </p:nvSpPr>
        <p:spPr>
          <a:xfrm rot="-5400000" flipH="1">
            <a:off x="7559375" y="2751590"/>
            <a:ext cx="2590727" cy="1241514"/>
          </a:xfrm>
          <a:custGeom>
            <a:avLst/>
            <a:gdLst/>
            <a:ahLst/>
            <a:cxnLst/>
            <a:rect l="l" t="t" r="r" b="b"/>
            <a:pathLst>
              <a:path w="84265" h="40381" extrusionOk="0">
                <a:moveTo>
                  <a:pt x="80585" y="1"/>
                </a:moveTo>
                <a:lnTo>
                  <a:pt x="80137" y="40"/>
                </a:lnTo>
                <a:lnTo>
                  <a:pt x="79689" y="98"/>
                </a:lnTo>
                <a:lnTo>
                  <a:pt x="79261" y="196"/>
                </a:lnTo>
                <a:lnTo>
                  <a:pt x="78832" y="312"/>
                </a:lnTo>
                <a:lnTo>
                  <a:pt x="78404" y="449"/>
                </a:lnTo>
                <a:lnTo>
                  <a:pt x="77995" y="605"/>
                </a:lnTo>
                <a:lnTo>
                  <a:pt x="77586" y="799"/>
                </a:lnTo>
                <a:lnTo>
                  <a:pt x="77197" y="1013"/>
                </a:lnTo>
                <a:lnTo>
                  <a:pt x="76827" y="1266"/>
                </a:lnTo>
                <a:lnTo>
                  <a:pt x="76457" y="1520"/>
                </a:lnTo>
                <a:lnTo>
                  <a:pt x="76126" y="1812"/>
                </a:lnTo>
                <a:lnTo>
                  <a:pt x="75815" y="2123"/>
                </a:lnTo>
                <a:lnTo>
                  <a:pt x="75523" y="2454"/>
                </a:lnTo>
                <a:lnTo>
                  <a:pt x="75231" y="2785"/>
                </a:lnTo>
                <a:lnTo>
                  <a:pt x="74977" y="3155"/>
                </a:lnTo>
                <a:lnTo>
                  <a:pt x="74763" y="3525"/>
                </a:lnTo>
                <a:lnTo>
                  <a:pt x="74549" y="3914"/>
                </a:lnTo>
                <a:lnTo>
                  <a:pt x="74354" y="4323"/>
                </a:lnTo>
                <a:lnTo>
                  <a:pt x="74199" y="4732"/>
                </a:lnTo>
                <a:lnTo>
                  <a:pt x="74062" y="5141"/>
                </a:lnTo>
                <a:lnTo>
                  <a:pt x="73946" y="5569"/>
                </a:lnTo>
                <a:lnTo>
                  <a:pt x="73868" y="6017"/>
                </a:lnTo>
                <a:lnTo>
                  <a:pt x="73809" y="6445"/>
                </a:lnTo>
                <a:lnTo>
                  <a:pt x="73770" y="6893"/>
                </a:lnTo>
                <a:lnTo>
                  <a:pt x="73673" y="6465"/>
                </a:lnTo>
                <a:lnTo>
                  <a:pt x="73556" y="6056"/>
                </a:lnTo>
                <a:lnTo>
                  <a:pt x="73381" y="5667"/>
                </a:lnTo>
                <a:lnTo>
                  <a:pt x="73167" y="5297"/>
                </a:lnTo>
                <a:lnTo>
                  <a:pt x="72933" y="4927"/>
                </a:lnTo>
                <a:lnTo>
                  <a:pt x="72661" y="4596"/>
                </a:lnTo>
                <a:lnTo>
                  <a:pt x="72369" y="4284"/>
                </a:lnTo>
                <a:lnTo>
                  <a:pt x="72038" y="3992"/>
                </a:lnTo>
                <a:lnTo>
                  <a:pt x="71707" y="3720"/>
                </a:lnTo>
                <a:lnTo>
                  <a:pt x="71337" y="3486"/>
                </a:lnTo>
                <a:lnTo>
                  <a:pt x="70947" y="3272"/>
                </a:lnTo>
                <a:lnTo>
                  <a:pt x="70558" y="3097"/>
                </a:lnTo>
                <a:lnTo>
                  <a:pt x="70149" y="2960"/>
                </a:lnTo>
                <a:lnTo>
                  <a:pt x="69721" y="2863"/>
                </a:lnTo>
                <a:lnTo>
                  <a:pt x="69292" y="2785"/>
                </a:lnTo>
                <a:lnTo>
                  <a:pt x="68864" y="2746"/>
                </a:lnTo>
                <a:lnTo>
                  <a:pt x="68436" y="2766"/>
                </a:lnTo>
                <a:lnTo>
                  <a:pt x="68007" y="2805"/>
                </a:lnTo>
                <a:lnTo>
                  <a:pt x="67579" y="2882"/>
                </a:lnTo>
                <a:lnTo>
                  <a:pt x="67151" y="2980"/>
                </a:lnTo>
                <a:lnTo>
                  <a:pt x="66742" y="3136"/>
                </a:lnTo>
                <a:lnTo>
                  <a:pt x="66353" y="3311"/>
                </a:lnTo>
                <a:lnTo>
                  <a:pt x="65963" y="3505"/>
                </a:lnTo>
                <a:lnTo>
                  <a:pt x="65593" y="3739"/>
                </a:lnTo>
                <a:lnTo>
                  <a:pt x="65243" y="3992"/>
                </a:lnTo>
                <a:lnTo>
                  <a:pt x="64912" y="4265"/>
                </a:lnTo>
                <a:lnTo>
                  <a:pt x="64600" y="4557"/>
                </a:lnTo>
                <a:lnTo>
                  <a:pt x="64308" y="4888"/>
                </a:lnTo>
                <a:lnTo>
                  <a:pt x="64036" y="5238"/>
                </a:lnTo>
                <a:lnTo>
                  <a:pt x="63783" y="5589"/>
                </a:lnTo>
                <a:lnTo>
                  <a:pt x="63568" y="5959"/>
                </a:lnTo>
                <a:lnTo>
                  <a:pt x="63374" y="6368"/>
                </a:lnTo>
                <a:lnTo>
                  <a:pt x="63218" y="6757"/>
                </a:lnTo>
                <a:lnTo>
                  <a:pt x="63082" y="7166"/>
                </a:lnTo>
                <a:lnTo>
                  <a:pt x="62984" y="7594"/>
                </a:lnTo>
                <a:lnTo>
                  <a:pt x="62906" y="8022"/>
                </a:lnTo>
                <a:lnTo>
                  <a:pt x="62867" y="8451"/>
                </a:lnTo>
                <a:lnTo>
                  <a:pt x="62848" y="8879"/>
                </a:lnTo>
                <a:lnTo>
                  <a:pt x="62848" y="9327"/>
                </a:lnTo>
                <a:lnTo>
                  <a:pt x="62887" y="9755"/>
                </a:lnTo>
                <a:lnTo>
                  <a:pt x="62945" y="10184"/>
                </a:lnTo>
                <a:lnTo>
                  <a:pt x="63043" y="10612"/>
                </a:lnTo>
                <a:lnTo>
                  <a:pt x="63140" y="11040"/>
                </a:lnTo>
                <a:lnTo>
                  <a:pt x="63276" y="11449"/>
                </a:lnTo>
                <a:lnTo>
                  <a:pt x="63432" y="11858"/>
                </a:lnTo>
                <a:lnTo>
                  <a:pt x="63627" y="12247"/>
                </a:lnTo>
                <a:lnTo>
                  <a:pt x="63821" y="12637"/>
                </a:lnTo>
                <a:lnTo>
                  <a:pt x="64055" y="13007"/>
                </a:lnTo>
                <a:lnTo>
                  <a:pt x="64055" y="13007"/>
                </a:lnTo>
                <a:lnTo>
                  <a:pt x="63880" y="12851"/>
                </a:lnTo>
                <a:lnTo>
                  <a:pt x="63666" y="12734"/>
                </a:lnTo>
                <a:lnTo>
                  <a:pt x="63471" y="12637"/>
                </a:lnTo>
                <a:lnTo>
                  <a:pt x="63257" y="12578"/>
                </a:lnTo>
                <a:lnTo>
                  <a:pt x="63023" y="12520"/>
                </a:lnTo>
                <a:lnTo>
                  <a:pt x="62809" y="12500"/>
                </a:lnTo>
                <a:lnTo>
                  <a:pt x="62575" y="12500"/>
                </a:lnTo>
                <a:lnTo>
                  <a:pt x="62342" y="12539"/>
                </a:lnTo>
                <a:lnTo>
                  <a:pt x="62128" y="12578"/>
                </a:lnTo>
                <a:lnTo>
                  <a:pt x="61913" y="12656"/>
                </a:lnTo>
                <a:lnTo>
                  <a:pt x="61699" y="12753"/>
                </a:lnTo>
                <a:lnTo>
                  <a:pt x="61505" y="12870"/>
                </a:lnTo>
                <a:lnTo>
                  <a:pt x="61310" y="13007"/>
                </a:lnTo>
                <a:lnTo>
                  <a:pt x="61154" y="13162"/>
                </a:lnTo>
                <a:lnTo>
                  <a:pt x="60998" y="13338"/>
                </a:lnTo>
                <a:lnTo>
                  <a:pt x="60862" y="13532"/>
                </a:lnTo>
                <a:lnTo>
                  <a:pt x="60745" y="13299"/>
                </a:lnTo>
                <a:lnTo>
                  <a:pt x="60609" y="13084"/>
                </a:lnTo>
                <a:lnTo>
                  <a:pt x="60453" y="12870"/>
                </a:lnTo>
                <a:lnTo>
                  <a:pt x="60298" y="12676"/>
                </a:lnTo>
                <a:lnTo>
                  <a:pt x="60103" y="12500"/>
                </a:lnTo>
                <a:lnTo>
                  <a:pt x="59908" y="12345"/>
                </a:lnTo>
                <a:lnTo>
                  <a:pt x="59713" y="12189"/>
                </a:lnTo>
                <a:lnTo>
                  <a:pt x="59499" y="12053"/>
                </a:lnTo>
                <a:lnTo>
                  <a:pt x="59266" y="11916"/>
                </a:lnTo>
                <a:lnTo>
                  <a:pt x="59032" y="11819"/>
                </a:lnTo>
                <a:lnTo>
                  <a:pt x="58798" y="11741"/>
                </a:lnTo>
                <a:lnTo>
                  <a:pt x="58545" y="11663"/>
                </a:lnTo>
                <a:lnTo>
                  <a:pt x="58292" y="11605"/>
                </a:lnTo>
                <a:lnTo>
                  <a:pt x="58039" y="11585"/>
                </a:lnTo>
                <a:lnTo>
                  <a:pt x="57786" y="11566"/>
                </a:lnTo>
                <a:lnTo>
                  <a:pt x="57533" y="11585"/>
                </a:lnTo>
                <a:lnTo>
                  <a:pt x="57280" y="11605"/>
                </a:lnTo>
                <a:lnTo>
                  <a:pt x="57027" y="11663"/>
                </a:lnTo>
                <a:lnTo>
                  <a:pt x="56793" y="11722"/>
                </a:lnTo>
                <a:lnTo>
                  <a:pt x="56559" y="11819"/>
                </a:lnTo>
                <a:lnTo>
                  <a:pt x="56345" y="11916"/>
                </a:lnTo>
                <a:lnTo>
                  <a:pt x="56131" y="12033"/>
                </a:lnTo>
                <a:lnTo>
                  <a:pt x="55917" y="12169"/>
                </a:lnTo>
                <a:lnTo>
                  <a:pt x="55722" y="12325"/>
                </a:lnTo>
                <a:lnTo>
                  <a:pt x="55547" y="12481"/>
                </a:lnTo>
                <a:lnTo>
                  <a:pt x="55372" y="12676"/>
                </a:lnTo>
                <a:lnTo>
                  <a:pt x="55216" y="12851"/>
                </a:lnTo>
                <a:lnTo>
                  <a:pt x="55080" y="13065"/>
                </a:lnTo>
                <a:lnTo>
                  <a:pt x="54963" y="13279"/>
                </a:lnTo>
                <a:lnTo>
                  <a:pt x="54846" y="13493"/>
                </a:lnTo>
                <a:lnTo>
                  <a:pt x="54749" y="13727"/>
                </a:lnTo>
                <a:lnTo>
                  <a:pt x="54671" y="13980"/>
                </a:lnTo>
                <a:lnTo>
                  <a:pt x="54437" y="13727"/>
                </a:lnTo>
                <a:lnTo>
                  <a:pt x="54204" y="13474"/>
                </a:lnTo>
                <a:lnTo>
                  <a:pt x="53950" y="13260"/>
                </a:lnTo>
                <a:lnTo>
                  <a:pt x="53678" y="13026"/>
                </a:lnTo>
                <a:lnTo>
                  <a:pt x="53425" y="12812"/>
                </a:lnTo>
                <a:lnTo>
                  <a:pt x="53133" y="12617"/>
                </a:lnTo>
                <a:lnTo>
                  <a:pt x="52860" y="12423"/>
                </a:lnTo>
                <a:lnTo>
                  <a:pt x="52568" y="12247"/>
                </a:lnTo>
                <a:lnTo>
                  <a:pt x="52257" y="12092"/>
                </a:lnTo>
                <a:lnTo>
                  <a:pt x="51965" y="11936"/>
                </a:lnTo>
                <a:lnTo>
                  <a:pt x="51653" y="11780"/>
                </a:lnTo>
                <a:lnTo>
                  <a:pt x="51342" y="11663"/>
                </a:lnTo>
                <a:lnTo>
                  <a:pt x="51011" y="11527"/>
                </a:lnTo>
                <a:lnTo>
                  <a:pt x="50699" y="11430"/>
                </a:lnTo>
                <a:lnTo>
                  <a:pt x="50368" y="11332"/>
                </a:lnTo>
                <a:lnTo>
                  <a:pt x="50037" y="11235"/>
                </a:lnTo>
                <a:lnTo>
                  <a:pt x="49706" y="11176"/>
                </a:lnTo>
                <a:lnTo>
                  <a:pt x="49356" y="11118"/>
                </a:lnTo>
                <a:lnTo>
                  <a:pt x="49025" y="11060"/>
                </a:lnTo>
                <a:lnTo>
                  <a:pt x="48674" y="11021"/>
                </a:lnTo>
                <a:lnTo>
                  <a:pt x="48343" y="11001"/>
                </a:lnTo>
                <a:lnTo>
                  <a:pt x="47993" y="10982"/>
                </a:lnTo>
                <a:lnTo>
                  <a:pt x="47662" y="10982"/>
                </a:lnTo>
                <a:lnTo>
                  <a:pt x="47311" y="11001"/>
                </a:lnTo>
                <a:lnTo>
                  <a:pt x="46980" y="11040"/>
                </a:lnTo>
                <a:lnTo>
                  <a:pt x="46630" y="11079"/>
                </a:lnTo>
                <a:lnTo>
                  <a:pt x="46299" y="11118"/>
                </a:lnTo>
                <a:lnTo>
                  <a:pt x="45968" y="11196"/>
                </a:lnTo>
                <a:lnTo>
                  <a:pt x="45637" y="11274"/>
                </a:lnTo>
                <a:lnTo>
                  <a:pt x="45306" y="11371"/>
                </a:lnTo>
                <a:lnTo>
                  <a:pt x="44975" y="11469"/>
                </a:lnTo>
                <a:lnTo>
                  <a:pt x="44664" y="11605"/>
                </a:lnTo>
                <a:lnTo>
                  <a:pt x="44352" y="11741"/>
                </a:lnTo>
                <a:lnTo>
                  <a:pt x="44041" y="11877"/>
                </a:lnTo>
                <a:lnTo>
                  <a:pt x="43729" y="12053"/>
                </a:lnTo>
                <a:lnTo>
                  <a:pt x="43437" y="12208"/>
                </a:lnTo>
                <a:lnTo>
                  <a:pt x="43145" y="12403"/>
                </a:lnTo>
                <a:lnTo>
                  <a:pt x="42872" y="12598"/>
                </a:lnTo>
                <a:lnTo>
                  <a:pt x="42600" y="12812"/>
                </a:lnTo>
                <a:lnTo>
                  <a:pt x="42327" y="13026"/>
                </a:lnTo>
                <a:lnTo>
                  <a:pt x="42074" y="13260"/>
                </a:lnTo>
                <a:lnTo>
                  <a:pt x="41821" y="13493"/>
                </a:lnTo>
                <a:lnTo>
                  <a:pt x="41568" y="13727"/>
                </a:lnTo>
                <a:lnTo>
                  <a:pt x="41334" y="13980"/>
                </a:lnTo>
                <a:lnTo>
                  <a:pt x="41120" y="14253"/>
                </a:lnTo>
                <a:lnTo>
                  <a:pt x="40906" y="14525"/>
                </a:lnTo>
                <a:lnTo>
                  <a:pt x="40692" y="14798"/>
                </a:lnTo>
                <a:lnTo>
                  <a:pt x="40497" y="15090"/>
                </a:lnTo>
                <a:lnTo>
                  <a:pt x="40322" y="15382"/>
                </a:lnTo>
                <a:lnTo>
                  <a:pt x="40147" y="15674"/>
                </a:lnTo>
                <a:lnTo>
                  <a:pt x="39971" y="15985"/>
                </a:lnTo>
                <a:lnTo>
                  <a:pt x="39835" y="16297"/>
                </a:lnTo>
                <a:lnTo>
                  <a:pt x="39679" y="16608"/>
                </a:lnTo>
                <a:lnTo>
                  <a:pt x="39563" y="16939"/>
                </a:lnTo>
                <a:lnTo>
                  <a:pt x="39446" y="17251"/>
                </a:lnTo>
                <a:lnTo>
                  <a:pt x="39348" y="17582"/>
                </a:lnTo>
                <a:lnTo>
                  <a:pt x="39251" y="17913"/>
                </a:lnTo>
                <a:lnTo>
                  <a:pt x="39173" y="18244"/>
                </a:lnTo>
                <a:lnTo>
                  <a:pt x="39115" y="18594"/>
                </a:lnTo>
                <a:lnTo>
                  <a:pt x="39056" y="18925"/>
                </a:lnTo>
                <a:lnTo>
                  <a:pt x="39037" y="19276"/>
                </a:lnTo>
                <a:lnTo>
                  <a:pt x="39017" y="19607"/>
                </a:lnTo>
                <a:lnTo>
                  <a:pt x="38998" y="19957"/>
                </a:lnTo>
                <a:lnTo>
                  <a:pt x="39017" y="20288"/>
                </a:lnTo>
                <a:lnTo>
                  <a:pt x="38862" y="20171"/>
                </a:lnTo>
                <a:lnTo>
                  <a:pt x="38706" y="20055"/>
                </a:lnTo>
                <a:lnTo>
                  <a:pt x="38550" y="19957"/>
                </a:lnTo>
                <a:lnTo>
                  <a:pt x="38394" y="19860"/>
                </a:lnTo>
                <a:lnTo>
                  <a:pt x="38044" y="19704"/>
                </a:lnTo>
                <a:lnTo>
                  <a:pt x="37674" y="19587"/>
                </a:lnTo>
                <a:lnTo>
                  <a:pt x="37304" y="19529"/>
                </a:lnTo>
                <a:lnTo>
                  <a:pt x="36934" y="19490"/>
                </a:lnTo>
                <a:lnTo>
                  <a:pt x="36740" y="19509"/>
                </a:lnTo>
                <a:lnTo>
                  <a:pt x="36564" y="19509"/>
                </a:lnTo>
                <a:lnTo>
                  <a:pt x="36370" y="19548"/>
                </a:lnTo>
                <a:lnTo>
                  <a:pt x="36175" y="19587"/>
                </a:lnTo>
                <a:lnTo>
                  <a:pt x="35805" y="19704"/>
                </a:lnTo>
                <a:lnTo>
                  <a:pt x="35455" y="19840"/>
                </a:lnTo>
                <a:lnTo>
                  <a:pt x="35104" y="20035"/>
                </a:lnTo>
                <a:lnTo>
                  <a:pt x="34773" y="20269"/>
                </a:lnTo>
                <a:lnTo>
                  <a:pt x="34462" y="20522"/>
                </a:lnTo>
                <a:lnTo>
                  <a:pt x="34325" y="20678"/>
                </a:lnTo>
                <a:lnTo>
                  <a:pt x="34208" y="20814"/>
                </a:lnTo>
                <a:lnTo>
                  <a:pt x="34092" y="20970"/>
                </a:lnTo>
                <a:lnTo>
                  <a:pt x="33994" y="21145"/>
                </a:lnTo>
                <a:lnTo>
                  <a:pt x="33897" y="21301"/>
                </a:lnTo>
                <a:lnTo>
                  <a:pt x="33839" y="21476"/>
                </a:lnTo>
                <a:lnTo>
                  <a:pt x="33566" y="20970"/>
                </a:lnTo>
                <a:lnTo>
                  <a:pt x="33293" y="20483"/>
                </a:lnTo>
                <a:lnTo>
                  <a:pt x="32982" y="19996"/>
                </a:lnTo>
                <a:lnTo>
                  <a:pt x="32651" y="19529"/>
                </a:lnTo>
                <a:lnTo>
                  <a:pt x="32300" y="19081"/>
                </a:lnTo>
                <a:lnTo>
                  <a:pt x="31911" y="18653"/>
                </a:lnTo>
                <a:lnTo>
                  <a:pt x="31522" y="18244"/>
                </a:lnTo>
                <a:lnTo>
                  <a:pt x="31093" y="17854"/>
                </a:lnTo>
                <a:lnTo>
                  <a:pt x="30665" y="17504"/>
                </a:lnTo>
                <a:lnTo>
                  <a:pt x="30198" y="17154"/>
                </a:lnTo>
                <a:lnTo>
                  <a:pt x="29731" y="16823"/>
                </a:lnTo>
                <a:lnTo>
                  <a:pt x="29244" y="16531"/>
                </a:lnTo>
                <a:lnTo>
                  <a:pt x="28738" y="16258"/>
                </a:lnTo>
                <a:lnTo>
                  <a:pt x="28231" y="16024"/>
                </a:lnTo>
                <a:lnTo>
                  <a:pt x="27686" y="15791"/>
                </a:lnTo>
                <a:lnTo>
                  <a:pt x="27161" y="15616"/>
                </a:lnTo>
                <a:lnTo>
                  <a:pt x="26576" y="15440"/>
                </a:lnTo>
                <a:lnTo>
                  <a:pt x="25973" y="15304"/>
                </a:lnTo>
                <a:lnTo>
                  <a:pt x="25389" y="15207"/>
                </a:lnTo>
                <a:lnTo>
                  <a:pt x="24785" y="15148"/>
                </a:lnTo>
                <a:lnTo>
                  <a:pt x="23870" y="15148"/>
                </a:lnTo>
                <a:lnTo>
                  <a:pt x="23578" y="15168"/>
                </a:lnTo>
                <a:lnTo>
                  <a:pt x="23286" y="15207"/>
                </a:lnTo>
                <a:lnTo>
                  <a:pt x="22975" y="15265"/>
                </a:lnTo>
                <a:lnTo>
                  <a:pt x="22683" y="15323"/>
                </a:lnTo>
                <a:lnTo>
                  <a:pt x="22391" y="15401"/>
                </a:lnTo>
                <a:lnTo>
                  <a:pt x="22118" y="15479"/>
                </a:lnTo>
                <a:lnTo>
                  <a:pt x="21865" y="15577"/>
                </a:lnTo>
                <a:lnTo>
                  <a:pt x="21592" y="15693"/>
                </a:lnTo>
                <a:lnTo>
                  <a:pt x="21339" y="15810"/>
                </a:lnTo>
                <a:lnTo>
                  <a:pt x="21086" y="15946"/>
                </a:lnTo>
                <a:lnTo>
                  <a:pt x="20852" y="16083"/>
                </a:lnTo>
                <a:lnTo>
                  <a:pt x="20385" y="16394"/>
                </a:lnTo>
                <a:lnTo>
                  <a:pt x="19937" y="16745"/>
                </a:lnTo>
                <a:lnTo>
                  <a:pt x="19529" y="17134"/>
                </a:lnTo>
                <a:lnTo>
                  <a:pt x="19139" y="17543"/>
                </a:lnTo>
                <a:lnTo>
                  <a:pt x="18789" y="17991"/>
                </a:lnTo>
                <a:lnTo>
                  <a:pt x="18458" y="18458"/>
                </a:lnTo>
                <a:lnTo>
                  <a:pt x="18166" y="18945"/>
                </a:lnTo>
                <a:lnTo>
                  <a:pt x="17913" y="19451"/>
                </a:lnTo>
                <a:lnTo>
                  <a:pt x="17679" y="19977"/>
                </a:lnTo>
                <a:lnTo>
                  <a:pt x="17504" y="20522"/>
                </a:lnTo>
                <a:lnTo>
                  <a:pt x="17348" y="21086"/>
                </a:lnTo>
                <a:lnTo>
                  <a:pt x="17231" y="21632"/>
                </a:lnTo>
                <a:lnTo>
                  <a:pt x="17153" y="22196"/>
                </a:lnTo>
                <a:lnTo>
                  <a:pt x="17114" y="22780"/>
                </a:lnTo>
                <a:lnTo>
                  <a:pt x="17095" y="23345"/>
                </a:lnTo>
                <a:lnTo>
                  <a:pt x="17134" y="23910"/>
                </a:lnTo>
                <a:lnTo>
                  <a:pt x="17192" y="24474"/>
                </a:lnTo>
                <a:lnTo>
                  <a:pt x="17270" y="25019"/>
                </a:lnTo>
                <a:lnTo>
                  <a:pt x="17387" y="25584"/>
                </a:lnTo>
                <a:lnTo>
                  <a:pt x="17523" y="26129"/>
                </a:lnTo>
                <a:lnTo>
                  <a:pt x="17679" y="26674"/>
                </a:lnTo>
                <a:lnTo>
                  <a:pt x="17874" y="27200"/>
                </a:lnTo>
                <a:lnTo>
                  <a:pt x="18088" y="27745"/>
                </a:lnTo>
                <a:lnTo>
                  <a:pt x="18321" y="28251"/>
                </a:lnTo>
                <a:lnTo>
                  <a:pt x="18594" y="28757"/>
                </a:lnTo>
                <a:lnTo>
                  <a:pt x="18867" y="29264"/>
                </a:lnTo>
                <a:lnTo>
                  <a:pt x="19159" y="29750"/>
                </a:lnTo>
                <a:lnTo>
                  <a:pt x="19490" y="30218"/>
                </a:lnTo>
                <a:lnTo>
                  <a:pt x="19821" y="30685"/>
                </a:lnTo>
                <a:lnTo>
                  <a:pt x="19626" y="30510"/>
                </a:lnTo>
                <a:lnTo>
                  <a:pt x="19392" y="30373"/>
                </a:lnTo>
                <a:lnTo>
                  <a:pt x="19159" y="30276"/>
                </a:lnTo>
                <a:lnTo>
                  <a:pt x="18906" y="30198"/>
                </a:lnTo>
                <a:lnTo>
                  <a:pt x="18652" y="30140"/>
                </a:lnTo>
                <a:lnTo>
                  <a:pt x="18380" y="30120"/>
                </a:lnTo>
                <a:lnTo>
                  <a:pt x="18107" y="30120"/>
                </a:lnTo>
                <a:lnTo>
                  <a:pt x="17854" y="30140"/>
                </a:lnTo>
                <a:lnTo>
                  <a:pt x="17582" y="30198"/>
                </a:lnTo>
                <a:lnTo>
                  <a:pt x="17329" y="30257"/>
                </a:lnTo>
                <a:lnTo>
                  <a:pt x="17075" y="30334"/>
                </a:lnTo>
                <a:lnTo>
                  <a:pt x="16822" y="30432"/>
                </a:lnTo>
                <a:lnTo>
                  <a:pt x="16336" y="30626"/>
                </a:lnTo>
                <a:lnTo>
                  <a:pt x="15868" y="30860"/>
                </a:lnTo>
                <a:lnTo>
                  <a:pt x="15557" y="31016"/>
                </a:lnTo>
                <a:lnTo>
                  <a:pt x="15245" y="31191"/>
                </a:lnTo>
                <a:lnTo>
                  <a:pt x="14953" y="31386"/>
                </a:lnTo>
                <a:lnTo>
                  <a:pt x="14817" y="31483"/>
                </a:lnTo>
                <a:lnTo>
                  <a:pt x="14681" y="31600"/>
                </a:lnTo>
                <a:lnTo>
                  <a:pt x="14564" y="31717"/>
                </a:lnTo>
                <a:lnTo>
                  <a:pt x="14466" y="31873"/>
                </a:lnTo>
                <a:lnTo>
                  <a:pt x="14389" y="32028"/>
                </a:lnTo>
                <a:lnTo>
                  <a:pt x="14350" y="32184"/>
                </a:lnTo>
                <a:lnTo>
                  <a:pt x="14311" y="32359"/>
                </a:lnTo>
                <a:lnTo>
                  <a:pt x="14291" y="32534"/>
                </a:lnTo>
                <a:lnTo>
                  <a:pt x="14272" y="32729"/>
                </a:lnTo>
                <a:lnTo>
                  <a:pt x="14272" y="32904"/>
                </a:lnTo>
                <a:lnTo>
                  <a:pt x="14019" y="32710"/>
                </a:lnTo>
                <a:lnTo>
                  <a:pt x="13766" y="32554"/>
                </a:lnTo>
                <a:lnTo>
                  <a:pt x="13220" y="32242"/>
                </a:lnTo>
                <a:lnTo>
                  <a:pt x="12656" y="31970"/>
                </a:lnTo>
                <a:lnTo>
                  <a:pt x="12072" y="31736"/>
                </a:lnTo>
                <a:lnTo>
                  <a:pt x="11488" y="31542"/>
                </a:lnTo>
                <a:lnTo>
                  <a:pt x="10884" y="31405"/>
                </a:lnTo>
                <a:lnTo>
                  <a:pt x="10261" y="31288"/>
                </a:lnTo>
                <a:lnTo>
                  <a:pt x="9638" y="31230"/>
                </a:lnTo>
                <a:lnTo>
                  <a:pt x="9015" y="31191"/>
                </a:lnTo>
                <a:lnTo>
                  <a:pt x="8392" y="31211"/>
                </a:lnTo>
                <a:lnTo>
                  <a:pt x="7769" y="31269"/>
                </a:lnTo>
                <a:lnTo>
                  <a:pt x="7146" y="31366"/>
                </a:lnTo>
                <a:lnTo>
                  <a:pt x="6542" y="31503"/>
                </a:lnTo>
                <a:lnTo>
                  <a:pt x="5958" y="31697"/>
                </a:lnTo>
                <a:lnTo>
                  <a:pt x="5374" y="31911"/>
                </a:lnTo>
                <a:lnTo>
                  <a:pt x="5082" y="32048"/>
                </a:lnTo>
                <a:lnTo>
                  <a:pt x="4810" y="32184"/>
                </a:lnTo>
                <a:lnTo>
                  <a:pt x="4537" y="32340"/>
                </a:lnTo>
                <a:lnTo>
                  <a:pt x="4265" y="32496"/>
                </a:lnTo>
                <a:lnTo>
                  <a:pt x="3739" y="32846"/>
                </a:lnTo>
                <a:lnTo>
                  <a:pt x="3252" y="33235"/>
                </a:lnTo>
                <a:lnTo>
                  <a:pt x="2785" y="33664"/>
                </a:lnTo>
                <a:lnTo>
                  <a:pt x="2357" y="34112"/>
                </a:lnTo>
                <a:lnTo>
                  <a:pt x="1967" y="34579"/>
                </a:lnTo>
                <a:lnTo>
                  <a:pt x="1597" y="35085"/>
                </a:lnTo>
                <a:lnTo>
                  <a:pt x="1266" y="35611"/>
                </a:lnTo>
                <a:lnTo>
                  <a:pt x="955" y="36175"/>
                </a:lnTo>
                <a:lnTo>
                  <a:pt x="702" y="36740"/>
                </a:lnTo>
                <a:lnTo>
                  <a:pt x="487" y="37324"/>
                </a:lnTo>
                <a:lnTo>
                  <a:pt x="293" y="37908"/>
                </a:lnTo>
                <a:lnTo>
                  <a:pt x="156" y="38531"/>
                </a:lnTo>
                <a:lnTo>
                  <a:pt x="59" y="39135"/>
                </a:lnTo>
                <a:lnTo>
                  <a:pt x="1" y="39758"/>
                </a:lnTo>
                <a:lnTo>
                  <a:pt x="1" y="40069"/>
                </a:lnTo>
                <a:lnTo>
                  <a:pt x="1" y="40381"/>
                </a:lnTo>
                <a:lnTo>
                  <a:pt x="84264" y="37538"/>
                </a:lnTo>
                <a:lnTo>
                  <a:pt x="84050" y="702"/>
                </a:lnTo>
                <a:lnTo>
                  <a:pt x="83641" y="507"/>
                </a:lnTo>
                <a:lnTo>
                  <a:pt x="83233" y="371"/>
                </a:lnTo>
                <a:lnTo>
                  <a:pt x="82804" y="235"/>
                </a:lnTo>
                <a:lnTo>
                  <a:pt x="82356" y="137"/>
                </a:lnTo>
                <a:lnTo>
                  <a:pt x="81928" y="59"/>
                </a:lnTo>
                <a:lnTo>
                  <a:pt x="81480" y="20"/>
                </a:lnTo>
                <a:lnTo>
                  <a:pt x="81032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6" name="Google Shape;7106;p32"/>
          <p:cNvGrpSpPr/>
          <p:nvPr/>
        </p:nvGrpSpPr>
        <p:grpSpPr>
          <a:xfrm>
            <a:off x="5660856" y="3775955"/>
            <a:ext cx="3142103" cy="990990"/>
            <a:chOff x="5965656" y="2150605"/>
            <a:chExt cx="3142103" cy="990990"/>
          </a:xfrm>
        </p:grpSpPr>
        <p:grpSp>
          <p:nvGrpSpPr>
            <p:cNvPr id="7107" name="Google Shape;7107;p32"/>
            <p:cNvGrpSpPr/>
            <p:nvPr/>
          </p:nvGrpSpPr>
          <p:grpSpPr>
            <a:xfrm>
              <a:off x="5965656" y="2150605"/>
              <a:ext cx="3142103" cy="990990"/>
              <a:chOff x="5965656" y="2150605"/>
              <a:chExt cx="3142103" cy="990990"/>
            </a:xfrm>
          </p:grpSpPr>
          <p:sp>
            <p:nvSpPr>
              <p:cNvPr id="7108" name="Google Shape;7108;p32"/>
              <p:cNvSpPr/>
              <p:nvPr/>
            </p:nvSpPr>
            <p:spPr>
              <a:xfrm>
                <a:off x="5965656" y="2455048"/>
                <a:ext cx="204711" cy="666254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13767" extrusionOk="0">
                    <a:moveTo>
                      <a:pt x="1435" y="0"/>
                    </a:moveTo>
                    <a:lnTo>
                      <a:pt x="1435" y="1230"/>
                    </a:lnTo>
                    <a:lnTo>
                      <a:pt x="765" y="1230"/>
                    </a:lnTo>
                    <a:lnTo>
                      <a:pt x="765" y="2627"/>
                    </a:lnTo>
                    <a:lnTo>
                      <a:pt x="1" y="2627"/>
                    </a:lnTo>
                    <a:lnTo>
                      <a:pt x="1" y="13766"/>
                    </a:lnTo>
                    <a:lnTo>
                      <a:pt x="4229" y="13766"/>
                    </a:lnTo>
                    <a:lnTo>
                      <a:pt x="4229" y="2627"/>
                    </a:lnTo>
                    <a:lnTo>
                      <a:pt x="3466" y="2627"/>
                    </a:lnTo>
                    <a:lnTo>
                      <a:pt x="3466" y="1230"/>
                    </a:lnTo>
                    <a:lnTo>
                      <a:pt x="2795" y="1230"/>
                    </a:lnTo>
                    <a:lnTo>
                      <a:pt x="2795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09" name="Google Shape;7109;p32"/>
              <p:cNvGrpSpPr/>
              <p:nvPr/>
            </p:nvGrpSpPr>
            <p:grpSpPr>
              <a:xfrm>
                <a:off x="6144659" y="2177946"/>
                <a:ext cx="336345" cy="897969"/>
                <a:chOff x="3973200" y="2833500"/>
                <a:chExt cx="173750" cy="463875"/>
              </a:xfrm>
            </p:grpSpPr>
            <p:sp>
              <p:nvSpPr>
                <p:cNvPr id="7110" name="Google Shape;7110;p32"/>
                <p:cNvSpPr/>
                <p:nvPr/>
              </p:nvSpPr>
              <p:spPr>
                <a:xfrm>
                  <a:off x="3973200" y="2833500"/>
                  <a:ext cx="173750" cy="4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0" h="18555" extrusionOk="0">
                      <a:moveTo>
                        <a:pt x="3466" y="1"/>
                      </a:moveTo>
                      <a:lnTo>
                        <a:pt x="1" y="3801"/>
                      </a:lnTo>
                      <a:lnTo>
                        <a:pt x="1" y="18554"/>
                      </a:lnTo>
                      <a:lnTo>
                        <a:pt x="6949" y="18554"/>
                      </a:lnTo>
                      <a:lnTo>
                        <a:pt x="6949" y="3801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1" name="Google Shape;7111;p32"/>
                <p:cNvSpPr/>
                <p:nvPr/>
              </p:nvSpPr>
              <p:spPr>
                <a:xfrm>
                  <a:off x="3982050" y="3123175"/>
                  <a:ext cx="154175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5" extrusionOk="0">
                      <a:moveTo>
                        <a:pt x="1" y="0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2" name="Google Shape;7112;p32"/>
                <p:cNvSpPr/>
                <p:nvPr/>
              </p:nvSpPr>
              <p:spPr>
                <a:xfrm>
                  <a:off x="3982050" y="3084975"/>
                  <a:ext cx="154175" cy="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6" extrusionOk="0">
                      <a:moveTo>
                        <a:pt x="1" y="1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3" name="Google Shape;7113;p32"/>
                <p:cNvSpPr/>
                <p:nvPr/>
              </p:nvSpPr>
              <p:spPr>
                <a:xfrm>
                  <a:off x="3982050" y="3047275"/>
                  <a:ext cx="154175" cy="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5" extrusionOk="0">
                      <a:moveTo>
                        <a:pt x="1" y="0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4" name="Google Shape;7114;p32"/>
                <p:cNvSpPr/>
                <p:nvPr/>
              </p:nvSpPr>
              <p:spPr>
                <a:xfrm>
                  <a:off x="3982050" y="3009075"/>
                  <a:ext cx="154175" cy="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76" extrusionOk="0">
                      <a:moveTo>
                        <a:pt x="1" y="1"/>
                      </a:moveTo>
                      <a:lnTo>
                        <a:pt x="1" y="75"/>
                      </a:lnTo>
                      <a:lnTo>
                        <a:pt x="6167" y="75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5" name="Google Shape;7115;p32"/>
                <p:cNvSpPr/>
                <p:nvPr/>
              </p:nvSpPr>
              <p:spPr>
                <a:xfrm>
                  <a:off x="3982050" y="2971350"/>
                  <a:ext cx="154175" cy="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57" extrusionOk="0">
                      <a:moveTo>
                        <a:pt x="1" y="1"/>
                      </a:moveTo>
                      <a:lnTo>
                        <a:pt x="1" y="57"/>
                      </a:lnTo>
                      <a:lnTo>
                        <a:pt x="6167" y="57"/>
                      </a:lnTo>
                      <a:lnTo>
                        <a:pt x="6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6" name="Google Shape;7116;p32"/>
                <p:cNvSpPr/>
                <p:nvPr/>
              </p:nvSpPr>
              <p:spPr>
                <a:xfrm>
                  <a:off x="3982050" y="2934100"/>
                  <a:ext cx="154175" cy="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57" extrusionOk="0">
                      <a:moveTo>
                        <a:pt x="1" y="0"/>
                      </a:moveTo>
                      <a:lnTo>
                        <a:pt x="1" y="56"/>
                      </a:lnTo>
                      <a:lnTo>
                        <a:pt x="6167" y="56"/>
                      </a:lnTo>
                      <a:lnTo>
                        <a:pt x="616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7" name="Google Shape;7117;p32"/>
                <p:cNvSpPr/>
                <p:nvPr/>
              </p:nvSpPr>
              <p:spPr>
                <a:xfrm>
                  <a:off x="4117575" y="2934100"/>
                  <a:ext cx="1875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75" y="9128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8" name="Google Shape;7118;p32"/>
                <p:cNvSpPr/>
                <p:nvPr/>
              </p:nvSpPr>
              <p:spPr>
                <a:xfrm>
                  <a:off x="408777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9" name="Google Shape;7119;p32"/>
                <p:cNvSpPr/>
                <p:nvPr/>
              </p:nvSpPr>
              <p:spPr>
                <a:xfrm>
                  <a:off x="405797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0" name="Google Shape;7120;p32"/>
                <p:cNvSpPr/>
                <p:nvPr/>
              </p:nvSpPr>
              <p:spPr>
                <a:xfrm>
                  <a:off x="4028625" y="2934100"/>
                  <a:ext cx="1875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75" y="9128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1" name="Google Shape;7121;p32"/>
                <p:cNvSpPr/>
                <p:nvPr/>
              </p:nvSpPr>
              <p:spPr>
                <a:xfrm>
                  <a:off x="3998825" y="2934100"/>
                  <a:ext cx="2350" cy="2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" h="9129" extrusionOk="0">
                      <a:moveTo>
                        <a:pt x="0" y="0"/>
                      </a:moveTo>
                      <a:lnTo>
                        <a:pt x="0" y="9128"/>
                      </a:lnTo>
                      <a:lnTo>
                        <a:pt x="93" y="9128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22" name="Google Shape;7122;p32"/>
              <p:cNvSpPr/>
              <p:nvPr/>
            </p:nvSpPr>
            <p:spPr>
              <a:xfrm>
                <a:off x="6587855" y="2368032"/>
                <a:ext cx="332716" cy="635620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13134" extrusionOk="0">
                    <a:moveTo>
                      <a:pt x="4080" y="1062"/>
                    </a:moveTo>
                    <a:lnTo>
                      <a:pt x="4080" y="1714"/>
                    </a:lnTo>
                    <a:lnTo>
                      <a:pt x="429" y="1714"/>
                    </a:lnTo>
                    <a:lnTo>
                      <a:pt x="429" y="1062"/>
                    </a:lnTo>
                    <a:close/>
                    <a:moveTo>
                      <a:pt x="4080" y="2515"/>
                    </a:moveTo>
                    <a:lnTo>
                      <a:pt x="4080" y="3186"/>
                    </a:lnTo>
                    <a:lnTo>
                      <a:pt x="429" y="3186"/>
                    </a:lnTo>
                    <a:lnTo>
                      <a:pt x="429" y="2515"/>
                    </a:lnTo>
                    <a:close/>
                    <a:moveTo>
                      <a:pt x="4080" y="4043"/>
                    </a:moveTo>
                    <a:lnTo>
                      <a:pt x="4080" y="4713"/>
                    </a:lnTo>
                    <a:lnTo>
                      <a:pt x="429" y="4713"/>
                    </a:lnTo>
                    <a:lnTo>
                      <a:pt x="429" y="4043"/>
                    </a:lnTo>
                    <a:close/>
                    <a:moveTo>
                      <a:pt x="969" y="0"/>
                    </a:moveTo>
                    <a:lnTo>
                      <a:pt x="764" y="19"/>
                    </a:lnTo>
                    <a:lnTo>
                      <a:pt x="559" y="56"/>
                    </a:lnTo>
                    <a:lnTo>
                      <a:pt x="354" y="112"/>
                    </a:lnTo>
                    <a:lnTo>
                      <a:pt x="280" y="149"/>
                    </a:lnTo>
                    <a:lnTo>
                      <a:pt x="205" y="205"/>
                    </a:lnTo>
                    <a:lnTo>
                      <a:pt x="149" y="261"/>
                    </a:lnTo>
                    <a:lnTo>
                      <a:pt x="112" y="317"/>
                    </a:lnTo>
                    <a:lnTo>
                      <a:pt x="56" y="503"/>
                    </a:lnTo>
                    <a:lnTo>
                      <a:pt x="38" y="745"/>
                    </a:lnTo>
                    <a:lnTo>
                      <a:pt x="19" y="988"/>
                    </a:lnTo>
                    <a:lnTo>
                      <a:pt x="0" y="1248"/>
                    </a:lnTo>
                    <a:lnTo>
                      <a:pt x="19" y="1658"/>
                    </a:lnTo>
                    <a:lnTo>
                      <a:pt x="19" y="1844"/>
                    </a:lnTo>
                    <a:lnTo>
                      <a:pt x="19" y="13133"/>
                    </a:lnTo>
                    <a:lnTo>
                      <a:pt x="6874" y="13133"/>
                    </a:lnTo>
                    <a:lnTo>
                      <a:pt x="6874" y="7060"/>
                    </a:lnTo>
                    <a:lnTo>
                      <a:pt x="6874" y="727"/>
                    </a:lnTo>
                    <a:lnTo>
                      <a:pt x="6856" y="578"/>
                    </a:lnTo>
                    <a:lnTo>
                      <a:pt x="6837" y="466"/>
                    </a:lnTo>
                    <a:lnTo>
                      <a:pt x="6781" y="336"/>
                    </a:lnTo>
                    <a:lnTo>
                      <a:pt x="6707" y="224"/>
                    </a:lnTo>
                    <a:lnTo>
                      <a:pt x="6632" y="131"/>
                    </a:lnTo>
                    <a:lnTo>
                      <a:pt x="6520" y="75"/>
                    </a:lnTo>
                    <a:lnTo>
                      <a:pt x="6390" y="19"/>
                    </a:lnTo>
                    <a:lnTo>
                      <a:pt x="6241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3" name="Google Shape;7123;p32"/>
              <p:cNvGrpSpPr/>
              <p:nvPr/>
            </p:nvGrpSpPr>
            <p:grpSpPr>
              <a:xfrm>
                <a:off x="6874481" y="2499791"/>
                <a:ext cx="576142" cy="437297"/>
                <a:chOff x="3118625" y="3019775"/>
                <a:chExt cx="297625" cy="225900"/>
              </a:xfrm>
            </p:grpSpPr>
            <p:sp>
              <p:nvSpPr>
                <p:cNvPr id="7124" name="Google Shape;7124;p32"/>
                <p:cNvSpPr/>
                <p:nvPr/>
              </p:nvSpPr>
              <p:spPr>
                <a:xfrm>
                  <a:off x="3135875" y="3129700"/>
                  <a:ext cx="262200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8" h="4639" extrusionOk="0">
                      <a:moveTo>
                        <a:pt x="1006" y="820"/>
                      </a:moveTo>
                      <a:lnTo>
                        <a:pt x="1006" y="1602"/>
                      </a:lnTo>
                      <a:lnTo>
                        <a:pt x="764" y="1602"/>
                      </a:lnTo>
                      <a:lnTo>
                        <a:pt x="764" y="820"/>
                      </a:lnTo>
                      <a:close/>
                      <a:moveTo>
                        <a:pt x="2049" y="820"/>
                      </a:moveTo>
                      <a:lnTo>
                        <a:pt x="2049" y="1602"/>
                      </a:lnTo>
                      <a:lnTo>
                        <a:pt x="1807" y="1602"/>
                      </a:lnTo>
                      <a:lnTo>
                        <a:pt x="1807" y="820"/>
                      </a:lnTo>
                      <a:close/>
                      <a:moveTo>
                        <a:pt x="4340" y="820"/>
                      </a:moveTo>
                      <a:lnTo>
                        <a:pt x="4340" y="1602"/>
                      </a:lnTo>
                      <a:lnTo>
                        <a:pt x="4098" y="1602"/>
                      </a:lnTo>
                      <a:lnTo>
                        <a:pt x="4098" y="820"/>
                      </a:lnTo>
                      <a:close/>
                      <a:moveTo>
                        <a:pt x="5365" y="820"/>
                      </a:moveTo>
                      <a:lnTo>
                        <a:pt x="5365" y="1602"/>
                      </a:lnTo>
                      <a:lnTo>
                        <a:pt x="5141" y="1602"/>
                      </a:lnTo>
                      <a:lnTo>
                        <a:pt x="5141" y="820"/>
                      </a:lnTo>
                      <a:close/>
                      <a:moveTo>
                        <a:pt x="6408" y="820"/>
                      </a:moveTo>
                      <a:lnTo>
                        <a:pt x="6408" y="1602"/>
                      </a:lnTo>
                      <a:lnTo>
                        <a:pt x="6166" y="1602"/>
                      </a:lnTo>
                      <a:lnTo>
                        <a:pt x="6166" y="820"/>
                      </a:lnTo>
                      <a:close/>
                      <a:moveTo>
                        <a:pt x="8699" y="820"/>
                      </a:moveTo>
                      <a:lnTo>
                        <a:pt x="8699" y="1602"/>
                      </a:lnTo>
                      <a:lnTo>
                        <a:pt x="8457" y="1602"/>
                      </a:lnTo>
                      <a:lnTo>
                        <a:pt x="8457" y="820"/>
                      </a:lnTo>
                      <a:close/>
                      <a:moveTo>
                        <a:pt x="9743" y="820"/>
                      </a:moveTo>
                      <a:lnTo>
                        <a:pt x="9743" y="1602"/>
                      </a:lnTo>
                      <a:lnTo>
                        <a:pt x="9500" y="1602"/>
                      </a:lnTo>
                      <a:lnTo>
                        <a:pt x="9500" y="820"/>
                      </a:lnTo>
                      <a:close/>
                      <a:moveTo>
                        <a:pt x="0" y="0"/>
                      </a:moveTo>
                      <a:lnTo>
                        <a:pt x="0" y="4639"/>
                      </a:lnTo>
                      <a:lnTo>
                        <a:pt x="10488" y="4639"/>
                      </a:lnTo>
                      <a:lnTo>
                        <a:pt x="10488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5" name="Google Shape;7125;p32"/>
                <p:cNvSpPr/>
                <p:nvPr/>
              </p:nvSpPr>
              <p:spPr>
                <a:xfrm>
                  <a:off x="3118625" y="3019775"/>
                  <a:ext cx="297625" cy="1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5" h="4305" extrusionOk="0">
                      <a:moveTo>
                        <a:pt x="5943" y="1696"/>
                      </a:moveTo>
                      <a:lnTo>
                        <a:pt x="5962" y="1715"/>
                      </a:lnTo>
                      <a:lnTo>
                        <a:pt x="6055" y="1845"/>
                      </a:lnTo>
                      <a:lnTo>
                        <a:pt x="6074" y="1901"/>
                      </a:lnTo>
                      <a:lnTo>
                        <a:pt x="6092" y="1957"/>
                      </a:lnTo>
                      <a:lnTo>
                        <a:pt x="6074" y="2106"/>
                      </a:lnTo>
                      <a:lnTo>
                        <a:pt x="6036" y="2236"/>
                      </a:lnTo>
                      <a:lnTo>
                        <a:pt x="6018" y="2292"/>
                      </a:lnTo>
                      <a:lnTo>
                        <a:pt x="6036" y="2758"/>
                      </a:lnTo>
                      <a:lnTo>
                        <a:pt x="5850" y="2758"/>
                      </a:lnTo>
                      <a:lnTo>
                        <a:pt x="5869" y="2292"/>
                      </a:lnTo>
                      <a:lnTo>
                        <a:pt x="5850" y="2236"/>
                      </a:lnTo>
                      <a:lnTo>
                        <a:pt x="5813" y="2106"/>
                      </a:lnTo>
                      <a:lnTo>
                        <a:pt x="5794" y="1957"/>
                      </a:lnTo>
                      <a:lnTo>
                        <a:pt x="5813" y="1901"/>
                      </a:lnTo>
                      <a:lnTo>
                        <a:pt x="5831" y="1845"/>
                      </a:lnTo>
                      <a:lnTo>
                        <a:pt x="5925" y="1696"/>
                      </a:lnTo>
                      <a:close/>
                      <a:moveTo>
                        <a:pt x="5925" y="1"/>
                      </a:moveTo>
                      <a:lnTo>
                        <a:pt x="5850" y="280"/>
                      </a:lnTo>
                      <a:lnTo>
                        <a:pt x="5813" y="392"/>
                      </a:lnTo>
                      <a:lnTo>
                        <a:pt x="5757" y="485"/>
                      </a:lnTo>
                      <a:lnTo>
                        <a:pt x="5701" y="541"/>
                      </a:lnTo>
                      <a:lnTo>
                        <a:pt x="5664" y="597"/>
                      </a:lnTo>
                      <a:lnTo>
                        <a:pt x="5552" y="672"/>
                      </a:lnTo>
                      <a:lnTo>
                        <a:pt x="5329" y="783"/>
                      </a:lnTo>
                      <a:lnTo>
                        <a:pt x="5235" y="877"/>
                      </a:lnTo>
                      <a:lnTo>
                        <a:pt x="5179" y="914"/>
                      </a:lnTo>
                      <a:lnTo>
                        <a:pt x="5142" y="988"/>
                      </a:lnTo>
                      <a:lnTo>
                        <a:pt x="4919" y="1342"/>
                      </a:lnTo>
                      <a:lnTo>
                        <a:pt x="4695" y="1640"/>
                      </a:lnTo>
                      <a:lnTo>
                        <a:pt x="4583" y="1752"/>
                      </a:lnTo>
                      <a:lnTo>
                        <a:pt x="4453" y="1864"/>
                      </a:lnTo>
                      <a:lnTo>
                        <a:pt x="4341" y="1957"/>
                      </a:lnTo>
                      <a:lnTo>
                        <a:pt x="4211" y="2050"/>
                      </a:lnTo>
                      <a:lnTo>
                        <a:pt x="4099" y="2125"/>
                      </a:lnTo>
                      <a:lnTo>
                        <a:pt x="3969" y="2180"/>
                      </a:lnTo>
                      <a:lnTo>
                        <a:pt x="3708" y="2255"/>
                      </a:lnTo>
                      <a:lnTo>
                        <a:pt x="3447" y="2311"/>
                      </a:lnTo>
                      <a:lnTo>
                        <a:pt x="3168" y="2330"/>
                      </a:lnTo>
                      <a:lnTo>
                        <a:pt x="3037" y="2348"/>
                      </a:lnTo>
                      <a:lnTo>
                        <a:pt x="2907" y="2385"/>
                      </a:lnTo>
                      <a:lnTo>
                        <a:pt x="2776" y="2460"/>
                      </a:lnTo>
                      <a:lnTo>
                        <a:pt x="2665" y="2534"/>
                      </a:lnTo>
                      <a:lnTo>
                        <a:pt x="2572" y="2646"/>
                      </a:lnTo>
                      <a:lnTo>
                        <a:pt x="2478" y="2758"/>
                      </a:lnTo>
                      <a:lnTo>
                        <a:pt x="2329" y="3000"/>
                      </a:lnTo>
                      <a:lnTo>
                        <a:pt x="1212" y="3000"/>
                      </a:lnTo>
                      <a:lnTo>
                        <a:pt x="1" y="4304"/>
                      </a:lnTo>
                      <a:lnTo>
                        <a:pt x="11904" y="4304"/>
                      </a:lnTo>
                      <a:lnTo>
                        <a:pt x="10656" y="3000"/>
                      </a:lnTo>
                      <a:lnTo>
                        <a:pt x="9557" y="3000"/>
                      </a:lnTo>
                      <a:lnTo>
                        <a:pt x="9408" y="2758"/>
                      </a:lnTo>
                      <a:lnTo>
                        <a:pt x="9315" y="2646"/>
                      </a:lnTo>
                      <a:lnTo>
                        <a:pt x="9203" y="2534"/>
                      </a:lnTo>
                      <a:lnTo>
                        <a:pt x="9091" y="2460"/>
                      </a:lnTo>
                      <a:lnTo>
                        <a:pt x="8980" y="2385"/>
                      </a:lnTo>
                      <a:lnTo>
                        <a:pt x="8849" y="2348"/>
                      </a:lnTo>
                      <a:lnTo>
                        <a:pt x="8719" y="2330"/>
                      </a:lnTo>
                      <a:lnTo>
                        <a:pt x="8607" y="2311"/>
                      </a:lnTo>
                      <a:lnTo>
                        <a:pt x="8495" y="2292"/>
                      </a:lnTo>
                      <a:lnTo>
                        <a:pt x="8235" y="2218"/>
                      </a:lnTo>
                      <a:lnTo>
                        <a:pt x="7955" y="2069"/>
                      </a:lnTo>
                      <a:lnTo>
                        <a:pt x="7657" y="1901"/>
                      </a:lnTo>
                      <a:lnTo>
                        <a:pt x="7378" y="1696"/>
                      </a:lnTo>
                      <a:lnTo>
                        <a:pt x="7135" y="1473"/>
                      </a:lnTo>
                      <a:lnTo>
                        <a:pt x="6912" y="1230"/>
                      </a:lnTo>
                      <a:lnTo>
                        <a:pt x="6819" y="1119"/>
                      </a:lnTo>
                      <a:lnTo>
                        <a:pt x="6744" y="988"/>
                      </a:lnTo>
                      <a:lnTo>
                        <a:pt x="6707" y="914"/>
                      </a:lnTo>
                      <a:lnTo>
                        <a:pt x="6651" y="877"/>
                      </a:lnTo>
                      <a:lnTo>
                        <a:pt x="6558" y="783"/>
                      </a:lnTo>
                      <a:lnTo>
                        <a:pt x="6334" y="672"/>
                      </a:lnTo>
                      <a:lnTo>
                        <a:pt x="6223" y="597"/>
                      </a:lnTo>
                      <a:lnTo>
                        <a:pt x="6111" y="485"/>
                      </a:lnTo>
                      <a:lnTo>
                        <a:pt x="6074" y="392"/>
                      </a:lnTo>
                      <a:lnTo>
                        <a:pt x="6018" y="280"/>
                      </a:lnTo>
                      <a:lnTo>
                        <a:pt x="5925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26" name="Google Shape;7126;p32"/>
              <p:cNvSpPr/>
              <p:nvPr/>
            </p:nvSpPr>
            <p:spPr>
              <a:xfrm>
                <a:off x="7414231" y="2366253"/>
                <a:ext cx="375981" cy="593226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2258" extrusionOk="0">
                    <a:moveTo>
                      <a:pt x="2217" y="0"/>
                    </a:moveTo>
                    <a:lnTo>
                      <a:pt x="2217" y="5347"/>
                    </a:lnTo>
                    <a:lnTo>
                      <a:pt x="1" y="5347"/>
                    </a:lnTo>
                    <a:lnTo>
                      <a:pt x="1" y="12053"/>
                    </a:lnTo>
                    <a:lnTo>
                      <a:pt x="2217" y="12053"/>
                    </a:lnTo>
                    <a:lnTo>
                      <a:pt x="2217" y="12258"/>
                    </a:lnTo>
                    <a:lnTo>
                      <a:pt x="5422" y="12258"/>
                    </a:lnTo>
                    <a:lnTo>
                      <a:pt x="5422" y="11568"/>
                    </a:lnTo>
                    <a:lnTo>
                      <a:pt x="7769" y="11568"/>
                    </a:lnTo>
                    <a:lnTo>
                      <a:pt x="7769" y="5142"/>
                    </a:lnTo>
                    <a:lnTo>
                      <a:pt x="5422" y="5142"/>
                    </a:lnTo>
                    <a:lnTo>
                      <a:pt x="5422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7" name="Google Shape;7127;p32"/>
              <p:cNvGrpSpPr/>
              <p:nvPr/>
            </p:nvGrpSpPr>
            <p:grpSpPr>
              <a:xfrm>
                <a:off x="7813171" y="2150605"/>
                <a:ext cx="283520" cy="766335"/>
                <a:chOff x="2574939" y="2864700"/>
                <a:chExt cx="146461" cy="395875"/>
              </a:xfrm>
            </p:grpSpPr>
            <p:sp>
              <p:nvSpPr>
                <p:cNvPr id="7128" name="Google Shape;7128;p32"/>
                <p:cNvSpPr/>
                <p:nvPr/>
              </p:nvSpPr>
              <p:spPr>
                <a:xfrm>
                  <a:off x="2662700" y="2864700"/>
                  <a:ext cx="58700" cy="39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15835" extrusionOk="0">
                      <a:moveTo>
                        <a:pt x="1174" y="3466"/>
                      </a:moveTo>
                      <a:lnTo>
                        <a:pt x="1305" y="3875"/>
                      </a:lnTo>
                      <a:lnTo>
                        <a:pt x="1323" y="3950"/>
                      </a:lnTo>
                      <a:lnTo>
                        <a:pt x="1361" y="4024"/>
                      </a:lnTo>
                      <a:lnTo>
                        <a:pt x="1398" y="4062"/>
                      </a:lnTo>
                      <a:lnTo>
                        <a:pt x="1379" y="4118"/>
                      </a:lnTo>
                      <a:lnTo>
                        <a:pt x="1361" y="4155"/>
                      </a:lnTo>
                      <a:lnTo>
                        <a:pt x="1323" y="4192"/>
                      </a:lnTo>
                      <a:lnTo>
                        <a:pt x="1323" y="4770"/>
                      </a:lnTo>
                      <a:lnTo>
                        <a:pt x="1044" y="4770"/>
                      </a:lnTo>
                      <a:lnTo>
                        <a:pt x="1044" y="4211"/>
                      </a:lnTo>
                      <a:lnTo>
                        <a:pt x="988" y="4155"/>
                      </a:lnTo>
                      <a:lnTo>
                        <a:pt x="969" y="4118"/>
                      </a:lnTo>
                      <a:lnTo>
                        <a:pt x="951" y="4062"/>
                      </a:lnTo>
                      <a:lnTo>
                        <a:pt x="1007" y="4024"/>
                      </a:lnTo>
                      <a:lnTo>
                        <a:pt x="1025" y="3950"/>
                      </a:lnTo>
                      <a:lnTo>
                        <a:pt x="1044" y="3875"/>
                      </a:lnTo>
                      <a:lnTo>
                        <a:pt x="1174" y="3466"/>
                      </a:lnTo>
                      <a:close/>
                      <a:moveTo>
                        <a:pt x="1193" y="1"/>
                      </a:moveTo>
                      <a:lnTo>
                        <a:pt x="1174" y="355"/>
                      </a:lnTo>
                      <a:lnTo>
                        <a:pt x="783" y="3223"/>
                      </a:lnTo>
                      <a:lnTo>
                        <a:pt x="746" y="3503"/>
                      </a:lnTo>
                      <a:lnTo>
                        <a:pt x="690" y="3764"/>
                      </a:lnTo>
                      <a:lnTo>
                        <a:pt x="634" y="3969"/>
                      </a:lnTo>
                      <a:lnTo>
                        <a:pt x="578" y="4173"/>
                      </a:lnTo>
                      <a:lnTo>
                        <a:pt x="504" y="4323"/>
                      </a:lnTo>
                      <a:lnTo>
                        <a:pt x="448" y="4472"/>
                      </a:lnTo>
                      <a:lnTo>
                        <a:pt x="317" y="4676"/>
                      </a:lnTo>
                      <a:lnTo>
                        <a:pt x="206" y="4807"/>
                      </a:lnTo>
                      <a:lnTo>
                        <a:pt x="94" y="4900"/>
                      </a:lnTo>
                      <a:lnTo>
                        <a:pt x="38" y="4919"/>
                      </a:lnTo>
                      <a:lnTo>
                        <a:pt x="1" y="4937"/>
                      </a:lnTo>
                      <a:lnTo>
                        <a:pt x="1" y="5012"/>
                      </a:lnTo>
                      <a:lnTo>
                        <a:pt x="19" y="5068"/>
                      </a:lnTo>
                      <a:lnTo>
                        <a:pt x="57" y="5086"/>
                      </a:lnTo>
                      <a:lnTo>
                        <a:pt x="94" y="5105"/>
                      </a:lnTo>
                      <a:lnTo>
                        <a:pt x="94" y="5217"/>
                      </a:lnTo>
                      <a:lnTo>
                        <a:pt x="112" y="5571"/>
                      </a:lnTo>
                      <a:lnTo>
                        <a:pt x="112" y="6781"/>
                      </a:lnTo>
                      <a:lnTo>
                        <a:pt x="131" y="10470"/>
                      </a:lnTo>
                      <a:lnTo>
                        <a:pt x="112" y="15835"/>
                      </a:lnTo>
                      <a:lnTo>
                        <a:pt x="2273" y="15835"/>
                      </a:lnTo>
                      <a:lnTo>
                        <a:pt x="2236" y="10470"/>
                      </a:lnTo>
                      <a:lnTo>
                        <a:pt x="2236" y="6781"/>
                      </a:lnTo>
                      <a:lnTo>
                        <a:pt x="2255" y="5571"/>
                      </a:lnTo>
                      <a:lnTo>
                        <a:pt x="2255" y="5217"/>
                      </a:lnTo>
                      <a:lnTo>
                        <a:pt x="2273" y="5105"/>
                      </a:lnTo>
                      <a:lnTo>
                        <a:pt x="2311" y="5086"/>
                      </a:lnTo>
                      <a:lnTo>
                        <a:pt x="2329" y="5068"/>
                      </a:lnTo>
                      <a:lnTo>
                        <a:pt x="2348" y="5012"/>
                      </a:lnTo>
                      <a:lnTo>
                        <a:pt x="2348" y="4937"/>
                      </a:lnTo>
                      <a:lnTo>
                        <a:pt x="2329" y="4919"/>
                      </a:lnTo>
                      <a:lnTo>
                        <a:pt x="2255" y="4900"/>
                      </a:lnTo>
                      <a:lnTo>
                        <a:pt x="2162" y="4807"/>
                      </a:lnTo>
                      <a:lnTo>
                        <a:pt x="2050" y="4676"/>
                      </a:lnTo>
                      <a:lnTo>
                        <a:pt x="1919" y="4472"/>
                      </a:lnTo>
                      <a:lnTo>
                        <a:pt x="1845" y="4323"/>
                      </a:lnTo>
                      <a:lnTo>
                        <a:pt x="1789" y="4173"/>
                      </a:lnTo>
                      <a:lnTo>
                        <a:pt x="1733" y="3969"/>
                      </a:lnTo>
                      <a:lnTo>
                        <a:pt x="1677" y="3764"/>
                      </a:lnTo>
                      <a:lnTo>
                        <a:pt x="1621" y="3503"/>
                      </a:lnTo>
                      <a:lnTo>
                        <a:pt x="1565" y="3223"/>
                      </a:lnTo>
                      <a:lnTo>
                        <a:pt x="1416" y="2031"/>
                      </a:lnTo>
                      <a:lnTo>
                        <a:pt x="1305" y="1007"/>
                      </a:lnTo>
                      <a:lnTo>
                        <a:pt x="1193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9" name="Google Shape;7129;p32"/>
                <p:cNvSpPr/>
                <p:nvPr/>
              </p:nvSpPr>
              <p:spPr>
                <a:xfrm>
                  <a:off x="2574939" y="3145050"/>
                  <a:ext cx="100600" cy="1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" h="4472" extrusionOk="0">
                      <a:moveTo>
                        <a:pt x="1844" y="1"/>
                      </a:moveTo>
                      <a:lnTo>
                        <a:pt x="1770" y="20"/>
                      </a:lnTo>
                      <a:lnTo>
                        <a:pt x="1714" y="76"/>
                      </a:lnTo>
                      <a:lnTo>
                        <a:pt x="1341" y="429"/>
                      </a:lnTo>
                      <a:lnTo>
                        <a:pt x="932" y="839"/>
                      </a:lnTo>
                      <a:lnTo>
                        <a:pt x="559" y="1193"/>
                      </a:lnTo>
                      <a:lnTo>
                        <a:pt x="410" y="1305"/>
                      </a:lnTo>
                      <a:lnTo>
                        <a:pt x="298" y="1379"/>
                      </a:lnTo>
                      <a:lnTo>
                        <a:pt x="242" y="1417"/>
                      </a:lnTo>
                      <a:lnTo>
                        <a:pt x="186" y="1473"/>
                      </a:lnTo>
                      <a:lnTo>
                        <a:pt x="149" y="1547"/>
                      </a:lnTo>
                      <a:lnTo>
                        <a:pt x="112" y="1640"/>
                      </a:lnTo>
                      <a:lnTo>
                        <a:pt x="56" y="1845"/>
                      </a:lnTo>
                      <a:lnTo>
                        <a:pt x="0" y="2050"/>
                      </a:lnTo>
                      <a:lnTo>
                        <a:pt x="242" y="2069"/>
                      </a:lnTo>
                      <a:lnTo>
                        <a:pt x="447" y="2069"/>
                      </a:lnTo>
                      <a:lnTo>
                        <a:pt x="447" y="4472"/>
                      </a:lnTo>
                      <a:lnTo>
                        <a:pt x="3558" y="4472"/>
                      </a:lnTo>
                      <a:lnTo>
                        <a:pt x="3558" y="2087"/>
                      </a:lnTo>
                      <a:lnTo>
                        <a:pt x="4024" y="2069"/>
                      </a:lnTo>
                      <a:lnTo>
                        <a:pt x="3968" y="1845"/>
                      </a:lnTo>
                      <a:lnTo>
                        <a:pt x="3912" y="1640"/>
                      </a:lnTo>
                      <a:lnTo>
                        <a:pt x="3875" y="1547"/>
                      </a:lnTo>
                      <a:lnTo>
                        <a:pt x="3838" y="1473"/>
                      </a:lnTo>
                      <a:lnTo>
                        <a:pt x="3782" y="1398"/>
                      </a:lnTo>
                      <a:lnTo>
                        <a:pt x="3707" y="1361"/>
                      </a:lnTo>
                      <a:lnTo>
                        <a:pt x="3595" y="1305"/>
                      </a:lnTo>
                      <a:lnTo>
                        <a:pt x="3446" y="1193"/>
                      </a:lnTo>
                      <a:lnTo>
                        <a:pt x="3074" y="858"/>
                      </a:lnTo>
                      <a:lnTo>
                        <a:pt x="2645" y="448"/>
                      </a:lnTo>
                      <a:lnTo>
                        <a:pt x="2291" y="76"/>
                      </a:lnTo>
                      <a:lnTo>
                        <a:pt x="2217" y="20"/>
                      </a:lnTo>
                      <a:lnTo>
                        <a:pt x="2161" y="1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30" name="Google Shape;7130;p32"/>
              <p:cNvSpPr/>
              <p:nvPr/>
            </p:nvSpPr>
            <p:spPr>
              <a:xfrm>
                <a:off x="8058324" y="2478477"/>
                <a:ext cx="242556" cy="414745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8570" extrusionOk="0">
                    <a:moveTo>
                      <a:pt x="1491" y="0"/>
                    </a:moveTo>
                    <a:lnTo>
                      <a:pt x="820" y="1285"/>
                    </a:lnTo>
                    <a:lnTo>
                      <a:pt x="1" y="2198"/>
                    </a:lnTo>
                    <a:lnTo>
                      <a:pt x="1" y="8569"/>
                    </a:lnTo>
                    <a:lnTo>
                      <a:pt x="5012" y="8569"/>
                    </a:lnTo>
                    <a:lnTo>
                      <a:pt x="5012" y="2198"/>
                    </a:lnTo>
                    <a:lnTo>
                      <a:pt x="4192" y="1285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32"/>
              <p:cNvSpPr/>
              <p:nvPr/>
            </p:nvSpPr>
            <p:spPr>
              <a:xfrm>
                <a:off x="8292816" y="2474117"/>
                <a:ext cx="275900" cy="458010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9464" extrusionOk="0">
                    <a:moveTo>
                      <a:pt x="4527" y="0"/>
                    </a:moveTo>
                    <a:lnTo>
                      <a:pt x="4266" y="38"/>
                    </a:lnTo>
                    <a:lnTo>
                      <a:pt x="3987" y="75"/>
                    </a:lnTo>
                    <a:lnTo>
                      <a:pt x="3670" y="168"/>
                    </a:lnTo>
                    <a:lnTo>
                      <a:pt x="3335" y="261"/>
                    </a:lnTo>
                    <a:lnTo>
                      <a:pt x="2963" y="410"/>
                    </a:lnTo>
                    <a:lnTo>
                      <a:pt x="2571" y="578"/>
                    </a:lnTo>
                    <a:lnTo>
                      <a:pt x="2255" y="727"/>
                    </a:lnTo>
                    <a:lnTo>
                      <a:pt x="1938" y="857"/>
                    </a:lnTo>
                    <a:lnTo>
                      <a:pt x="1659" y="950"/>
                    </a:lnTo>
                    <a:lnTo>
                      <a:pt x="1416" y="1025"/>
                    </a:lnTo>
                    <a:lnTo>
                      <a:pt x="1174" y="1081"/>
                    </a:lnTo>
                    <a:lnTo>
                      <a:pt x="969" y="1118"/>
                    </a:lnTo>
                    <a:lnTo>
                      <a:pt x="783" y="1137"/>
                    </a:lnTo>
                    <a:lnTo>
                      <a:pt x="336" y="1137"/>
                    </a:lnTo>
                    <a:lnTo>
                      <a:pt x="150" y="1099"/>
                    </a:lnTo>
                    <a:lnTo>
                      <a:pt x="38" y="1062"/>
                    </a:lnTo>
                    <a:lnTo>
                      <a:pt x="1" y="1044"/>
                    </a:lnTo>
                    <a:lnTo>
                      <a:pt x="1" y="9464"/>
                    </a:lnTo>
                    <a:lnTo>
                      <a:pt x="5701" y="9464"/>
                    </a:lnTo>
                    <a:lnTo>
                      <a:pt x="5701" y="187"/>
                    </a:lnTo>
                    <a:lnTo>
                      <a:pt x="5645" y="168"/>
                    </a:lnTo>
                    <a:lnTo>
                      <a:pt x="5515" y="112"/>
                    </a:lnTo>
                    <a:lnTo>
                      <a:pt x="5291" y="38"/>
                    </a:lnTo>
                    <a:lnTo>
                      <a:pt x="5142" y="19"/>
                    </a:lnTo>
                    <a:lnTo>
                      <a:pt x="4956" y="0"/>
                    </a:lnTo>
                    <a:close/>
                  </a:path>
                </a:pathLst>
              </a:custGeom>
              <a:solidFill>
                <a:srgbClr val="97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2" name="Google Shape;7132;p32"/>
              <p:cNvGrpSpPr/>
              <p:nvPr/>
            </p:nvGrpSpPr>
            <p:grpSpPr>
              <a:xfrm>
                <a:off x="8553298" y="2184148"/>
                <a:ext cx="554462" cy="957447"/>
                <a:chOff x="1686125" y="2815350"/>
                <a:chExt cx="286425" cy="494600"/>
              </a:xfrm>
            </p:grpSpPr>
            <p:sp>
              <p:nvSpPr>
                <p:cNvPr id="7133" name="Google Shape;7133;p32"/>
                <p:cNvSpPr/>
                <p:nvPr/>
              </p:nvSpPr>
              <p:spPr>
                <a:xfrm>
                  <a:off x="1869150" y="3162539"/>
                  <a:ext cx="103400" cy="1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" h="4770" extrusionOk="0">
                      <a:moveTo>
                        <a:pt x="0" y="0"/>
                      </a:moveTo>
                      <a:lnTo>
                        <a:pt x="0" y="4769"/>
                      </a:lnTo>
                      <a:lnTo>
                        <a:pt x="4117" y="4769"/>
                      </a:lnTo>
                      <a:lnTo>
                        <a:pt x="4136" y="4229"/>
                      </a:lnTo>
                      <a:lnTo>
                        <a:pt x="1323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4" name="Google Shape;7134;p32"/>
                <p:cNvSpPr/>
                <p:nvPr/>
              </p:nvSpPr>
              <p:spPr>
                <a:xfrm>
                  <a:off x="1686125" y="2815350"/>
                  <a:ext cx="189550" cy="4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2" h="19784" extrusionOk="0">
                      <a:moveTo>
                        <a:pt x="3167" y="4154"/>
                      </a:moveTo>
                      <a:lnTo>
                        <a:pt x="3260" y="4508"/>
                      </a:lnTo>
                      <a:lnTo>
                        <a:pt x="3279" y="4583"/>
                      </a:lnTo>
                      <a:lnTo>
                        <a:pt x="3316" y="4639"/>
                      </a:lnTo>
                      <a:lnTo>
                        <a:pt x="3353" y="4676"/>
                      </a:lnTo>
                      <a:lnTo>
                        <a:pt x="3335" y="4713"/>
                      </a:lnTo>
                      <a:lnTo>
                        <a:pt x="3316" y="4750"/>
                      </a:lnTo>
                      <a:lnTo>
                        <a:pt x="3279" y="4788"/>
                      </a:lnTo>
                      <a:lnTo>
                        <a:pt x="3279" y="5291"/>
                      </a:lnTo>
                      <a:lnTo>
                        <a:pt x="3037" y="5291"/>
                      </a:lnTo>
                      <a:lnTo>
                        <a:pt x="3037" y="4788"/>
                      </a:lnTo>
                      <a:lnTo>
                        <a:pt x="2999" y="4750"/>
                      </a:lnTo>
                      <a:lnTo>
                        <a:pt x="2981" y="4713"/>
                      </a:lnTo>
                      <a:lnTo>
                        <a:pt x="2962" y="4676"/>
                      </a:lnTo>
                      <a:lnTo>
                        <a:pt x="2999" y="4639"/>
                      </a:lnTo>
                      <a:lnTo>
                        <a:pt x="3018" y="4583"/>
                      </a:lnTo>
                      <a:lnTo>
                        <a:pt x="3055" y="4508"/>
                      </a:lnTo>
                      <a:lnTo>
                        <a:pt x="3148" y="4154"/>
                      </a:lnTo>
                      <a:close/>
                      <a:moveTo>
                        <a:pt x="3148" y="0"/>
                      </a:moveTo>
                      <a:lnTo>
                        <a:pt x="3130" y="578"/>
                      </a:lnTo>
                      <a:lnTo>
                        <a:pt x="3111" y="1174"/>
                      </a:lnTo>
                      <a:lnTo>
                        <a:pt x="3055" y="1863"/>
                      </a:lnTo>
                      <a:lnTo>
                        <a:pt x="2999" y="2571"/>
                      </a:lnTo>
                      <a:lnTo>
                        <a:pt x="2943" y="2906"/>
                      </a:lnTo>
                      <a:lnTo>
                        <a:pt x="2888" y="3204"/>
                      </a:lnTo>
                      <a:lnTo>
                        <a:pt x="2832" y="3484"/>
                      </a:lnTo>
                      <a:lnTo>
                        <a:pt x="2757" y="3689"/>
                      </a:lnTo>
                      <a:lnTo>
                        <a:pt x="2683" y="3856"/>
                      </a:lnTo>
                      <a:lnTo>
                        <a:pt x="2645" y="3893"/>
                      </a:lnTo>
                      <a:lnTo>
                        <a:pt x="2590" y="3931"/>
                      </a:lnTo>
                      <a:lnTo>
                        <a:pt x="2478" y="4005"/>
                      </a:lnTo>
                      <a:lnTo>
                        <a:pt x="2403" y="4098"/>
                      </a:lnTo>
                      <a:lnTo>
                        <a:pt x="2366" y="4173"/>
                      </a:lnTo>
                      <a:lnTo>
                        <a:pt x="2347" y="4266"/>
                      </a:lnTo>
                      <a:lnTo>
                        <a:pt x="2347" y="4341"/>
                      </a:lnTo>
                      <a:lnTo>
                        <a:pt x="2366" y="4415"/>
                      </a:lnTo>
                      <a:lnTo>
                        <a:pt x="2385" y="4471"/>
                      </a:lnTo>
                      <a:lnTo>
                        <a:pt x="2366" y="8513"/>
                      </a:lnTo>
                      <a:lnTo>
                        <a:pt x="857" y="8513"/>
                      </a:lnTo>
                      <a:lnTo>
                        <a:pt x="485" y="10991"/>
                      </a:lnTo>
                      <a:lnTo>
                        <a:pt x="0" y="10991"/>
                      </a:lnTo>
                      <a:lnTo>
                        <a:pt x="0" y="19783"/>
                      </a:lnTo>
                      <a:lnTo>
                        <a:pt x="7582" y="19783"/>
                      </a:lnTo>
                      <a:lnTo>
                        <a:pt x="7582" y="10805"/>
                      </a:lnTo>
                      <a:lnTo>
                        <a:pt x="5272" y="10805"/>
                      </a:lnTo>
                      <a:lnTo>
                        <a:pt x="4862" y="8513"/>
                      </a:lnTo>
                      <a:lnTo>
                        <a:pt x="3968" y="8513"/>
                      </a:lnTo>
                      <a:lnTo>
                        <a:pt x="3949" y="4471"/>
                      </a:lnTo>
                      <a:lnTo>
                        <a:pt x="3949" y="4415"/>
                      </a:lnTo>
                      <a:lnTo>
                        <a:pt x="3968" y="4359"/>
                      </a:lnTo>
                      <a:lnTo>
                        <a:pt x="3968" y="4285"/>
                      </a:lnTo>
                      <a:lnTo>
                        <a:pt x="3949" y="4192"/>
                      </a:lnTo>
                      <a:lnTo>
                        <a:pt x="3894" y="4098"/>
                      </a:lnTo>
                      <a:lnTo>
                        <a:pt x="3838" y="4024"/>
                      </a:lnTo>
                      <a:lnTo>
                        <a:pt x="3726" y="3931"/>
                      </a:lnTo>
                      <a:lnTo>
                        <a:pt x="3689" y="3893"/>
                      </a:lnTo>
                      <a:lnTo>
                        <a:pt x="3633" y="3838"/>
                      </a:lnTo>
                      <a:lnTo>
                        <a:pt x="3558" y="3670"/>
                      </a:lnTo>
                      <a:lnTo>
                        <a:pt x="3484" y="3446"/>
                      </a:lnTo>
                      <a:lnTo>
                        <a:pt x="3428" y="3186"/>
                      </a:lnTo>
                      <a:lnTo>
                        <a:pt x="3372" y="2869"/>
                      </a:lnTo>
                      <a:lnTo>
                        <a:pt x="3335" y="2552"/>
                      </a:lnTo>
                      <a:lnTo>
                        <a:pt x="3260" y="1844"/>
                      </a:lnTo>
                      <a:lnTo>
                        <a:pt x="3223" y="1155"/>
                      </a:lnTo>
                      <a:lnTo>
                        <a:pt x="3186" y="559"/>
                      </a:lnTo>
                      <a:lnTo>
                        <a:pt x="3167" y="0"/>
                      </a:lnTo>
                      <a:close/>
                    </a:path>
                  </a:pathLst>
                </a:custGeom>
                <a:solidFill>
                  <a:srgbClr val="97CF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35" name="Google Shape;7135;p32"/>
            <p:cNvSpPr/>
            <p:nvPr/>
          </p:nvSpPr>
          <p:spPr>
            <a:xfrm>
              <a:off x="6471550" y="2572689"/>
              <a:ext cx="131634" cy="430957"/>
            </a:xfrm>
            <a:custGeom>
              <a:avLst/>
              <a:gdLst/>
              <a:ahLst/>
              <a:cxnLst/>
              <a:rect l="l" t="t" r="r" b="b"/>
              <a:pathLst>
                <a:path w="2720" h="8905" extrusionOk="0">
                  <a:moveTo>
                    <a:pt x="0" y="0"/>
                  </a:moveTo>
                  <a:lnTo>
                    <a:pt x="0" y="8905"/>
                  </a:lnTo>
                  <a:lnTo>
                    <a:pt x="2720" y="8905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97C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6" name="Google Shape;7136;p32"/>
          <p:cNvSpPr/>
          <p:nvPr/>
        </p:nvSpPr>
        <p:spPr>
          <a:xfrm>
            <a:off x="-820175" y="4336516"/>
            <a:ext cx="10315875" cy="1075775"/>
          </a:xfrm>
          <a:custGeom>
            <a:avLst/>
            <a:gdLst/>
            <a:ahLst/>
            <a:cxnLst/>
            <a:rect l="l" t="t" r="r" b="b"/>
            <a:pathLst>
              <a:path w="412635" h="43031" extrusionOk="0">
                <a:moveTo>
                  <a:pt x="26239" y="969"/>
                </a:moveTo>
                <a:cubicBezTo>
                  <a:pt x="32907" y="-3603"/>
                  <a:pt x="52465" y="10240"/>
                  <a:pt x="67768" y="11256"/>
                </a:cubicBezTo>
                <a:cubicBezTo>
                  <a:pt x="83072" y="12272"/>
                  <a:pt x="96851" y="6938"/>
                  <a:pt x="118060" y="7065"/>
                </a:cubicBezTo>
                <a:cubicBezTo>
                  <a:pt x="139269" y="7192"/>
                  <a:pt x="162256" y="11828"/>
                  <a:pt x="195022" y="12018"/>
                </a:cubicBezTo>
                <a:cubicBezTo>
                  <a:pt x="227788" y="12209"/>
                  <a:pt x="284748" y="9923"/>
                  <a:pt x="314656" y="8208"/>
                </a:cubicBezTo>
                <a:cubicBezTo>
                  <a:pt x="344565" y="6494"/>
                  <a:pt x="359233" y="1922"/>
                  <a:pt x="374473" y="1731"/>
                </a:cubicBezTo>
                <a:cubicBezTo>
                  <a:pt x="389713" y="1541"/>
                  <a:pt x="400445" y="525"/>
                  <a:pt x="406096" y="7065"/>
                </a:cubicBezTo>
                <a:cubicBezTo>
                  <a:pt x="411748" y="13606"/>
                  <a:pt x="413843" y="35640"/>
                  <a:pt x="408382" y="40974"/>
                </a:cubicBezTo>
                <a:cubicBezTo>
                  <a:pt x="402921" y="46308"/>
                  <a:pt x="436767" y="39450"/>
                  <a:pt x="373330" y="39069"/>
                </a:cubicBezTo>
                <a:cubicBezTo>
                  <a:pt x="309894" y="38688"/>
                  <a:pt x="85612" y="45038"/>
                  <a:pt x="27763" y="38688"/>
                </a:cubicBezTo>
                <a:cubicBezTo>
                  <a:pt x="-30085" y="32338"/>
                  <a:pt x="19572" y="5541"/>
                  <a:pt x="26239" y="969"/>
                </a:cubicBezTo>
                <a:close/>
              </a:path>
            </a:pathLst>
          </a:custGeom>
          <a:gradFill>
            <a:gsLst>
              <a:gs pos="0">
                <a:srgbClr val="D0E3AB"/>
              </a:gs>
              <a:gs pos="100000">
                <a:srgbClr val="96BC50"/>
              </a:gs>
            </a:gsLst>
            <a:lin ang="5400012" scaled="0"/>
          </a:gradFill>
          <a:ln>
            <a:noFill/>
          </a:ln>
        </p:spPr>
      </p:sp>
      <p:sp>
        <p:nvSpPr>
          <p:cNvPr id="7137" name="Google Shape;7137;p32"/>
          <p:cNvSpPr/>
          <p:nvPr/>
        </p:nvSpPr>
        <p:spPr>
          <a:xfrm flipH="1">
            <a:off x="-41413" y="4599425"/>
            <a:ext cx="3828336" cy="1316036"/>
          </a:xfrm>
          <a:custGeom>
            <a:avLst/>
            <a:gdLst/>
            <a:ahLst/>
            <a:cxnLst/>
            <a:rect l="l" t="t" r="r" b="b"/>
            <a:pathLst>
              <a:path w="285750" h="98230" extrusionOk="0">
                <a:moveTo>
                  <a:pt x="258532" y="0"/>
                </a:moveTo>
                <a:lnTo>
                  <a:pt x="254649" y="44"/>
                </a:lnTo>
                <a:lnTo>
                  <a:pt x="250636" y="87"/>
                </a:lnTo>
                <a:lnTo>
                  <a:pt x="246493" y="174"/>
                </a:lnTo>
                <a:lnTo>
                  <a:pt x="242218" y="305"/>
                </a:lnTo>
                <a:lnTo>
                  <a:pt x="237856" y="480"/>
                </a:lnTo>
                <a:lnTo>
                  <a:pt x="233407" y="698"/>
                </a:lnTo>
                <a:lnTo>
                  <a:pt x="228870" y="960"/>
                </a:lnTo>
                <a:lnTo>
                  <a:pt x="224290" y="1265"/>
                </a:lnTo>
                <a:lnTo>
                  <a:pt x="219667" y="1658"/>
                </a:lnTo>
                <a:lnTo>
                  <a:pt x="215043" y="2094"/>
                </a:lnTo>
                <a:lnTo>
                  <a:pt x="210376" y="2574"/>
                </a:lnTo>
                <a:lnTo>
                  <a:pt x="205709" y="3141"/>
                </a:lnTo>
                <a:lnTo>
                  <a:pt x="201085" y="3795"/>
                </a:lnTo>
                <a:lnTo>
                  <a:pt x="196505" y="4536"/>
                </a:lnTo>
                <a:lnTo>
                  <a:pt x="191925" y="5322"/>
                </a:lnTo>
                <a:lnTo>
                  <a:pt x="187476" y="6238"/>
                </a:lnTo>
                <a:lnTo>
                  <a:pt x="185251" y="6717"/>
                </a:lnTo>
                <a:lnTo>
                  <a:pt x="183070" y="7197"/>
                </a:lnTo>
                <a:lnTo>
                  <a:pt x="180889" y="7721"/>
                </a:lnTo>
                <a:lnTo>
                  <a:pt x="178752" y="8288"/>
                </a:lnTo>
                <a:lnTo>
                  <a:pt x="176615" y="8855"/>
                </a:lnTo>
                <a:lnTo>
                  <a:pt x="174564" y="9422"/>
                </a:lnTo>
                <a:lnTo>
                  <a:pt x="172471" y="10032"/>
                </a:lnTo>
                <a:lnTo>
                  <a:pt x="170464" y="10687"/>
                </a:lnTo>
                <a:lnTo>
                  <a:pt x="168501" y="11385"/>
                </a:lnTo>
                <a:lnTo>
                  <a:pt x="166538" y="12082"/>
                </a:lnTo>
                <a:lnTo>
                  <a:pt x="164619" y="12780"/>
                </a:lnTo>
                <a:lnTo>
                  <a:pt x="162744" y="13566"/>
                </a:lnTo>
                <a:lnTo>
                  <a:pt x="160781" y="14569"/>
                </a:lnTo>
                <a:lnTo>
                  <a:pt x="159036" y="15616"/>
                </a:lnTo>
                <a:lnTo>
                  <a:pt x="157466" y="16575"/>
                </a:lnTo>
                <a:lnTo>
                  <a:pt x="156070" y="17578"/>
                </a:lnTo>
                <a:lnTo>
                  <a:pt x="154892" y="18494"/>
                </a:lnTo>
                <a:lnTo>
                  <a:pt x="153845" y="19454"/>
                </a:lnTo>
                <a:lnTo>
                  <a:pt x="153409" y="19934"/>
                </a:lnTo>
                <a:lnTo>
                  <a:pt x="152973" y="20370"/>
                </a:lnTo>
                <a:lnTo>
                  <a:pt x="152624" y="20850"/>
                </a:lnTo>
                <a:lnTo>
                  <a:pt x="152275" y="21286"/>
                </a:lnTo>
                <a:lnTo>
                  <a:pt x="152013" y="21722"/>
                </a:lnTo>
                <a:lnTo>
                  <a:pt x="151752" y="22158"/>
                </a:lnTo>
                <a:lnTo>
                  <a:pt x="151533" y="22595"/>
                </a:lnTo>
                <a:lnTo>
                  <a:pt x="151359" y="23031"/>
                </a:lnTo>
                <a:lnTo>
                  <a:pt x="151228" y="23467"/>
                </a:lnTo>
                <a:lnTo>
                  <a:pt x="151141" y="23903"/>
                </a:lnTo>
                <a:lnTo>
                  <a:pt x="151054" y="24339"/>
                </a:lnTo>
                <a:lnTo>
                  <a:pt x="151010" y="24776"/>
                </a:lnTo>
                <a:lnTo>
                  <a:pt x="151010" y="25212"/>
                </a:lnTo>
                <a:lnTo>
                  <a:pt x="151054" y="25604"/>
                </a:lnTo>
                <a:lnTo>
                  <a:pt x="151141" y="26041"/>
                </a:lnTo>
                <a:lnTo>
                  <a:pt x="151228" y="26477"/>
                </a:lnTo>
                <a:lnTo>
                  <a:pt x="151359" y="26869"/>
                </a:lnTo>
                <a:lnTo>
                  <a:pt x="151490" y="27306"/>
                </a:lnTo>
                <a:lnTo>
                  <a:pt x="151664" y="27698"/>
                </a:lnTo>
                <a:lnTo>
                  <a:pt x="151882" y="28091"/>
                </a:lnTo>
                <a:lnTo>
                  <a:pt x="152406" y="28919"/>
                </a:lnTo>
                <a:lnTo>
                  <a:pt x="153016" y="29748"/>
                </a:lnTo>
                <a:lnTo>
                  <a:pt x="153714" y="30533"/>
                </a:lnTo>
                <a:lnTo>
                  <a:pt x="154500" y="31362"/>
                </a:lnTo>
                <a:lnTo>
                  <a:pt x="155416" y="32191"/>
                </a:lnTo>
                <a:lnTo>
                  <a:pt x="156375" y="32976"/>
                </a:lnTo>
                <a:lnTo>
                  <a:pt x="157422" y="33805"/>
                </a:lnTo>
                <a:lnTo>
                  <a:pt x="158513" y="34590"/>
                </a:lnTo>
                <a:lnTo>
                  <a:pt x="159690" y="35419"/>
                </a:lnTo>
                <a:lnTo>
                  <a:pt x="160912" y="36247"/>
                </a:lnTo>
                <a:lnTo>
                  <a:pt x="163485" y="37905"/>
                </a:lnTo>
                <a:lnTo>
                  <a:pt x="166233" y="39606"/>
                </a:lnTo>
                <a:lnTo>
                  <a:pt x="169112" y="41307"/>
                </a:lnTo>
                <a:lnTo>
                  <a:pt x="170551" y="42223"/>
                </a:lnTo>
                <a:lnTo>
                  <a:pt x="171947" y="43096"/>
                </a:lnTo>
                <a:lnTo>
                  <a:pt x="173343" y="44012"/>
                </a:lnTo>
                <a:lnTo>
                  <a:pt x="174652" y="44971"/>
                </a:lnTo>
                <a:lnTo>
                  <a:pt x="175917" y="45887"/>
                </a:lnTo>
                <a:lnTo>
                  <a:pt x="177051" y="46847"/>
                </a:lnTo>
                <a:lnTo>
                  <a:pt x="178098" y="47806"/>
                </a:lnTo>
                <a:lnTo>
                  <a:pt x="179014" y="48766"/>
                </a:lnTo>
                <a:lnTo>
                  <a:pt x="179406" y="49246"/>
                </a:lnTo>
                <a:lnTo>
                  <a:pt x="179799" y="49769"/>
                </a:lnTo>
                <a:lnTo>
                  <a:pt x="180148" y="50249"/>
                </a:lnTo>
                <a:lnTo>
                  <a:pt x="180409" y="50729"/>
                </a:lnTo>
                <a:lnTo>
                  <a:pt x="180671" y="51209"/>
                </a:lnTo>
                <a:lnTo>
                  <a:pt x="180846" y="51689"/>
                </a:lnTo>
                <a:lnTo>
                  <a:pt x="181020" y="52168"/>
                </a:lnTo>
                <a:lnTo>
                  <a:pt x="181107" y="52648"/>
                </a:lnTo>
                <a:lnTo>
                  <a:pt x="181151" y="53128"/>
                </a:lnTo>
                <a:lnTo>
                  <a:pt x="181151" y="53608"/>
                </a:lnTo>
                <a:lnTo>
                  <a:pt x="181064" y="54088"/>
                </a:lnTo>
                <a:lnTo>
                  <a:pt x="180933" y="54567"/>
                </a:lnTo>
                <a:lnTo>
                  <a:pt x="180758" y="55004"/>
                </a:lnTo>
                <a:lnTo>
                  <a:pt x="180497" y="55483"/>
                </a:lnTo>
                <a:lnTo>
                  <a:pt x="180191" y="55963"/>
                </a:lnTo>
                <a:lnTo>
                  <a:pt x="179799" y="56399"/>
                </a:lnTo>
                <a:lnTo>
                  <a:pt x="179363" y="56879"/>
                </a:lnTo>
                <a:lnTo>
                  <a:pt x="178839" y="57315"/>
                </a:lnTo>
                <a:lnTo>
                  <a:pt x="178228" y="57795"/>
                </a:lnTo>
                <a:lnTo>
                  <a:pt x="177574" y="58231"/>
                </a:lnTo>
                <a:lnTo>
                  <a:pt x="176833" y="58668"/>
                </a:lnTo>
                <a:lnTo>
                  <a:pt x="175960" y="59104"/>
                </a:lnTo>
                <a:lnTo>
                  <a:pt x="175044" y="59540"/>
                </a:lnTo>
                <a:lnTo>
                  <a:pt x="174041" y="59976"/>
                </a:lnTo>
                <a:lnTo>
                  <a:pt x="172994" y="60369"/>
                </a:lnTo>
                <a:lnTo>
                  <a:pt x="171816" y="60805"/>
                </a:lnTo>
                <a:lnTo>
                  <a:pt x="170508" y="61197"/>
                </a:lnTo>
                <a:lnTo>
                  <a:pt x="169156" y="61590"/>
                </a:lnTo>
                <a:lnTo>
                  <a:pt x="167716" y="61983"/>
                </a:lnTo>
                <a:lnTo>
                  <a:pt x="166146" y="62375"/>
                </a:lnTo>
                <a:lnTo>
                  <a:pt x="164488" y="62768"/>
                </a:lnTo>
                <a:lnTo>
                  <a:pt x="162744" y="63160"/>
                </a:lnTo>
                <a:lnTo>
                  <a:pt x="160868" y="63509"/>
                </a:lnTo>
                <a:lnTo>
                  <a:pt x="158905" y="63858"/>
                </a:lnTo>
                <a:lnTo>
                  <a:pt x="156811" y="64207"/>
                </a:lnTo>
                <a:lnTo>
                  <a:pt x="154630" y="64556"/>
                </a:lnTo>
                <a:lnTo>
                  <a:pt x="149920" y="65210"/>
                </a:lnTo>
                <a:lnTo>
                  <a:pt x="144729" y="65821"/>
                </a:lnTo>
                <a:lnTo>
                  <a:pt x="139058" y="66388"/>
                </a:lnTo>
                <a:lnTo>
                  <a:pt x="132908" y="66955"/>
                </a:lnTo>
                <a:lnTo>
                  <a:pt x="126234" y="67435"/>
                </a:lnTo>
                <a:lnTo>
                  <a:pt x="118993" y="67871"/>
                </a:lnTo>
                <a:lnTo>
                  <a:pt x="110313" y="67915"/>
                </a:lnTo>
                <a:lnTo>
                  <a:pt x="101764" y="67871"/>
                </a:lnTo>
                <a:lnTo>
                  <a:pt x="93389" y="67740"/>
                </a:lnTo>
                <a:lnTo>
                  <a:pt x="85188" y="67566"/>
                </a:lnTo>
                <a:lnTo>
                  <a:pt x="77119" y="67304"/>
                </a:lnTo>
                <a:lnTo>
                  <a:pt x="69224" y="67042"/>
                </a:lnTo>
                <a:lnTo>
                  <a:pt x="61460" y="66650"/>
                </a:lnTo>
                <a:lnTo>
                  <a:pt x="53913" y="66257"/>
                </a:lnTo>
                <a:lnTo>
                  <a:pt x="46542" y="65821"/>
                </a:lnTo>
                <a:lnTo>
                  <a:pt x="39301" y="65341"/>
                </a:lnTo>
                <a:lnTo>
                  <a:pt x="32278" y="64818"/>
                </a:lnTo>
                <a:lnTo>
                  <a:pt x="25430" y="64207"/>
                </a:lnTo>
                <a:lnTo>
                  <a:pt x="18800" y="63640"/>
                </a:lnTo>
                <a:lnTo>
                  <a:pt x="12301" y="62986"/>
                </a:lnTo>
                <a:lnTo>
                  <a:pt x="6063" y="62332"/>
                </a:lnTo>
                <a:lnTo>
                  <a:pt x="0" y="61634"/>
                </a:lnTo>
                <a:lnTo>
                  <a:pt x="0" y="98230"/>
                </a:lnTo>
                <a:lnTo>
                  <a:pt x="162569" y="98230"/>
                </a:lnTo>
                <a:lnTo>
                  <a:pt x="169810" y="97445"/>
                </a:lnTo>
                <a:lnTo>
                  <a:pt x="178795" y="96485"/>
                </a:lnTo>
                <a:lnTo>
                  <a:pt x="189133" y="95351"/>
                </a:lnTo>
                <a:lnTo>
                  <a:pt x="200387" y="94043"/>
                </a:lnTo>
                <a:lnTo>
                  <a:pt x="212121" y="92603"/>
                </a:lnTo>
                <a:lnTo>
                  <a:pt x="218053" y="91862"/>
                </a:lnTo>
                <a:lnTo>
                  <a:pt x="223941" y="91076"/>
                </a:lnTo>
                <a:lnTo>
                  <a:pt x="229743" y="90291"/>
                </a:lnTo>
                <a:lnTo>
                  <a:pt x="235370" y="89463"/>
                </a:lnTo>
                <a:lnTo>
                  <a:pt x="240866" y="88634"/>
                </a:lnTo>
                <a:lnTo>
                  <a:pt x="246100" y="87805"/>
                </a:lnTo>
                <a:lnTo>
                  <a:pt x="248761" y="87325"/>
                </a:lnTo>
                <a:lnTo>
                  <a:pt x="251116" y="86802"/>
                </a:lnTo>
                <a:lnTo>
                  <a:pt x="253166" y="86322"/>
                </a:lnTo>
                <a:lnTo>
                  <a:pt x="254998" y="85886"/>
                </a:lnTo>
                <a:lnTo>
                  <a:pt x="256525" y="85406"/>
                </a:lnTo>
                <a:lnTo>
                  <a:pt x="257877" y="84926"/>
                </a:lnTo>
                <a:lnTo>
                  <a:pt x="259011" y="84446"/>
                </a:lnTo>
                <a:lnTo>
                  <a:pt x="259971" y="83967"/>
                </a:lnTo>
                <a:lnTo>
                  <a:pt x="260756" y="83443"/>
                </a:lnTo>
                <a:lnTo>
                  <a:pt x="261410" y="82920"/>
                </a:lnTo>
                <a:lnTo>
                  <a:pt x="261977" y="82396"/>
                </a:lnTo>
                <a:lnTo>
                  <a:pt x="262414" y="81829"/>
                </a:lnTo>
                <a:lnTo>
                  <a:pt x="262806" y="81219"/>
                </a:lnTo>
                <a:lnTo>
                  <a:pt x="263155" y="80608"/>
                </a:lnTo>
                <a:lnTo>
                  <a:pt x="263810" y="79212"/>
                </a:lnTo>
                <a:lnTo>
                  <a:pt x="264158" y="79779"/>
                </a:lnTo>
                <a:lnTo>
                  <a:pt x="264420" y="80303"/>
                </a:lnTo>
                <a:lnTo>
                  <a:pt x="264682" y="80782"/>
                </a:lnTo>
                <a:lnTo>
                  <a:pt x="264856" y="81219"/>
                </a:lnTo>
                <a:lnTo>
                  <a:pt x="265118" y="82004"/>
                </a:lnTo>
                <a:lnTo>
                  <a:pt x="265293" y="82702"/>
                </a:lnTo>
                <a:lnTo>
                  <a:pt x="265423" y="83225"/>
                </a:lnTo>
                <a:lnTo>
                  <a:pt x="265511" y="83661"/>
                </a:lnTo>
                <a:lnTo>
                  <a:pt x="265598" y="83792"/>
                </a:lnTo>
                <a:lnTo>
                  <a:pt x="265685" y="83923"/>
                </a:lnTo>
                <a:lnTo>
                  <a:pt x="265772" y="84010"/>
                </a:lnTo>
                <a:lnTo>
                  <a:pt x="265947" y="84097"/>
                </a:lnTo>
                <a:lnTo>
                  <a:pt x="266078" y="84097"/>
                </a:lnTo>
                <a:lnTo>
                  <a:pt x="266252" y="83967"/>
                </a:lnTo>
                <a:lnTo>
                  <a:pt x="266383" y="83792"/>
                </a:lnTo>
                <a:lnTo>
                  <a:pt x="266514" y="83530"/>
                </a:lnTo>
                <a:lnTo>
                  <a:pt x="266601" y="83225"/>
                </a:lnTo>
                <a:lnTo>
                  <a:pt x="266732" y="82832"/>
                </a:lnTo>
                <a:lnTo>
                  <a:pt x="266863" y="81916"/>
                </a:lnTo>
                <a:lnTo>
                  <a:pt x="266950" y="80913"/>
                </a:lnTo>
                <a:lnTo>
                  <a:pt x="266950" y="79866"/>
                </a:lnTo>
                <a:lnTo>
                  <a:pt x="266863" y="78863"/>
                </a:lnTo>
                <a:lnTo>
                  <a:pt x="266776" y="78383"/>
                </a:lnTo>
                <a:lnTo>
                  <a:pt x="266688" y="77991"/>
                </a:lnTo>
                <a:lnTo>
                  <a:pt x="267910" y="79997"/>
                </a:lnTo>
                <a:lnTo>
                  <a:pt x="268651" y="81306"/>
                </a:lnTo>
                <a:lnTo>
                  <a:pt x="268913" y="81655"/>
                </a:lnTo>
                <a:lnTo>
                  <a:pt x="269131" y="81916"/>
                </a:lnTo>
                <a:lnTo>
                  <a:pt x="269262" y="82004"/>
                </a:lnTo>
                <a:lnTo>
                  <a:pt x="269349" y="82004"/>
                </a:lnTo>
                <a:lnTo>
                  <a:pt x="269436" y="81960"/>
                </a:lnTo>
                <a:lnTo>
                  <a:pt x="269480" y="81873"/>
                </a:lnTo>
                <a:lnTo>
                  <a:pt x="269524" y="81742"/>
                </a:lnTo>
                <a:lnTo>
                  <a:pt x="269611" y="81306"/>
                </a:lnTo>
                <a:lnTo>
                  <a:pt x="269611" y="80739"/>
                </a:lnTo>
                <a:lnTo>
                  <a:pt x="269611" y="80041"/>
                </a:lnTo>
                <a:lnTo>
                  <a:pt x="269524" y="78558"/>
                </a:lnTo>
                <a:lnTo>
                  <a:pt x="269436" y="77380"/>
                </a:lnTo>
                <a:lnTo>
                  <a:pt x="269873" y="78165"/>
                </a:lnTo>
                <a:lnTo>
                  <a:pt x="270265" y="78907"/>
                </a:lnTo>
                <a:lnTo>
                  <a:pt x="270832" y="80172"/>
                </a:lnTo>
                <a:lnTo>
                  <a:pt x="271050" y="80608"/>
                </a:lnTo>
                <a:lnTo>
                  <a:pt x="271225" y="80913"/>
                </a:lnTo>
                <a:lnTo>
                  <a:pt x="271356" y="81044"/>
                </a:lnTo>
                <a:lnTo>
                  <a:pt x="271443" y="81088"/>
                </a:lnTo>
                <a:lnTo>
                  <a:pt x="271530" y="81131"/>
                </a:lnTo>
                <a:lnTo>
                  <a:pt x="271661" y="81088"/>
                </a:lnTo>
                <a:lnTo>
                  <a:pt x="271748" y="81001"/>
                </a:lnTo>
                <a:lnTo>
                  <a:pt x="271792" y="80826"/>
                </a:lnTo>
                <a:lnTo>
                  <a:pt x="271879" y="80521"/>
                </a:lnTo>
                <a:lnTo>
                  <a:pt x="271923" y="80085"/>
                </a:lnTo>
                <a:lnTo>
                  <a:pt x="271966" y="79561"/>
                </a:lnTo>
                <a:lnTo>
                  <a:pt x="271966" y="78950"/>
                </a:lnTo>
                <a:lnTo>
                  <a:pt x="271923" y="78253"/>
                </a:lnTo>
                <a:lnTo>
                  <a:pt x="271835" y="77467"/>
                </a:lnTo>
                <a:lnTo>
                  <a:pt x="271705" y="76595"/>
                </a:lnTo>
                <a:lnTo>
                  <a:pt x="271530" y="75635"/>
                </a:lnTo>
                <a:lnTo>
                  <a:pt x="271268" y="74632"/>
                </a:lnTo>
                <a:lnTo>
                  <a:pt x="270876" y="73542"/>
                </a:lnTo>
                <a:lnTo>
                  <a:pt x="270440" y="72408"/>
                </a:lnTo>
                <a:lnTo>
                  <a:pt x="269873" y="71230"/>
                </a:lnTo>
                <a:lnTo>
                  <a:pt x="269218" y="69965"/>
                </a:lnTo>
                <a:lnTo>
                  <a:pt x="268433" y="68700"/>
                </a:lnTo>
                <a:lnTo>
                  <a:pt x="267561" y="67391"/>
                </a:lnTo>
                <a:lnTo>
                  <a:pt x="266514" y="65996"/>
                </a:lnTo>
                <a:lnTo>
                  <a:pt x="265336" y="64643"/>
                </a:lnTo>
                <a:lnTo>
                  <a:pt x="263984" y="63204"/>
                </a:lnTo>
                <a:lnTo>
                  <a:pt x="263242" y="62506"/>
                </a:lnTo>
                <a:lnTo>
                  <a:pt x="262457" y="61808"/>
                </a:lnTo>
                <a:lnTo>
                  <a:pt x="261629" y="61067"/>
                </a:lnTo>
                <a:lnTo>
                  <a:pt x="260800" y="60369"/>
                </a:lnTo>
                <a:lnTo>
                  <a:pt x="259884" y="59627"/>
                </a:lnTo>
                <a:lnTo>
                  <a:pt x="258924" y="58886"/>
                </a:lnTo>
                <a:lnTo>
                  <a:pt x="257921" y="58188"/>
                </a:lnTo>
                <a:lnTo>
                  <a:pt x="256874" y="57446"/>
                </a:lnTo>
                <a:lnTo>
                  <a:pt x="255784" y="56748"/>
                </a:lnTo>
                <a:lnTo>
                  <a:pt x="254606" y="56007"/>
                </a:lnTo>
                <a:lnTo>
                  <a:pt x="253428" y="55265"/>
                </a:lnTo>
                <a:lnTo>
                  <a:pt x="252163" y="54567"/>
                </a:lnTo>
                <a:lnTo>
                  <a:pt x="250855" y="53869"/>
                </a:lnTo>
                <a:lnTo>
                  <a:pt x="249502" y="53128"/>
                </a:lnTo>
                <a:lnTo>
                  <a:pt x="248063" y="52430"/>
                </a:lnTo>
                <a:lnTo>
                  <a:pt x="246580" y="51732"/>
                </a:lnTo>
                <a:lnTo>
                  <a:pt x="245053" y="51034"/>
                </a:lnTo>
                <a:lnTo>
                  <a:pt x="243439" y="50336"/>
                </a:lnTo>
                <a:lnTo>
                  <a:pt x="241782" y="49682"/>
                </a:lnTo>
                <a:lnTo>
                  <a:pt x="240081" y="48984"/>
                </a:lnTo>
                <a:lnTo>
                  <a:pt x="238292" y="48330"/>
                </a:lnTo>
                <a:lnTo>
                  <a:pt x="236460" y="47676"/>
                </a:lnTo>
                <a:lnTo>
                  <a:pt x="234541" y="47021"/>
                </a:lnTo>
                <a:lnTo>
                  <a:pt x="232534" y="46411"/>
                </a:lnTo>
                <a:lnTo>
                  <a:pt x="229001" y="45189"/>
                </a:lnTo>
                <a:lnTo>
                  <a:pt x="225730" y="43968"/>
                </a:lnTo>
                <a:lnTo>
                  <a:pt x="224203" y="43357"/>
                </a:lnTo>
                <a:lnTo>
                  <a:pt x="222720" y="42747"/>
                </a:lnTo>
                <a:lnTo>
                  <a:pt x="221324" y="42136"/>
                </a:lnTo>
                <a:lnTo>
                  <a:pt x="220016" y="41525"/>
                </a:lnTo>
                <a:lnTo>
                  <a:pt x="218794" y="40915"/>
                </a:lnTo>
                <a:lnTo>
                  <a:pt x="217617" y="40304"/>
                </a:lnTo>
                <a:lnTo>
                  <a:pt x="216526" y="39693"/>
                </a:lnTo>
                <a:lnTo>
                  <a:pt x="215479" y="39083"/>
                </a:lnTo>
                <a:lnTo>
                  <a:pt x="214520" y="38472"/>
                </a:lnTo>
                <a:lnTo>
                  <a:pt x="213604" y="37861"/>
                </a:lnTo>
                <a:lnTo>
                  <a:pt x="212775" y="37294"/>
                </a:lnTo>
                <a:lnTo>
                  <a:pt x="211990" y="36684"/>
                </a:lnTo>
                <a:lnTo>
                  <a:pt x="211292" y="36073"/>
                </a:lnTo>
                <a:lnTo>
                  <a:pt x="210681" y="35506"/>
                </a:lnTo>
                <a:lnTo>
                  <a:pt x="210114" y="34895"/>
                </a:lnTo>
                <a:lnTo>
                  <a:pt x="209591" y="34328"/>
                </a:lnTo>
                <a:lnTo>
                  <a:pt x="209155" y="33761"/>
                </a:lnTo>
                <a:lnTo>
                  <a:pt x="208806" y="33150"/>
                </a:lnTo>
                <a:lnTo>
                  <a:pt x="208457" y="32583"/>
                </a:lnTo>
                <a:lnTo>
                  <a:pt x="208239" y="32016"/>
                </a:lnTo>
                <a:lnTo>
                  <a:pt x="208064" y="31449"/>
                </a:lnTo>
                <a:lnTo>
                  <a:pt x="207933" y="30926"/>
                </a:lnTo>
                <a:lnTo>
                  <a:pt x="207846" y="30359"/>
                </a:lnTo>
                <a:lnTo>
                  <a:pt x="207846" y="29835"/>
                </a:lnTo>
                <a:lnTo>
                  <a:pt x="207933" y="29268"/>
                </a:lnTo>
                <a:lnTo>
                  <a:pt x="208064" y="28745"/>
                </a:lnTo>
                <a:lnTo>
                  <a:pt x="208239" y="28222"/>
                </a:lnTo>
                <a:lnTo>
                  <a:pt x="208457" y="27698"/>
                </a:lnTo>
                <a:lnTo>
                  <a:pt x="208762" y="27175"/>
                </a:lnTo>
                <a:lnTo>
                  <a:pt x="209155" y="26695"/>
                </a:lnTo>
                <a:lnTo>
                  <a:pt x="209547" y="26215"/>
                </a:lnTo>
                <a:lnTo>
                  <a:pt x="210027" y="25692"/>
                </a:lnTo>
                <a:lnTo>
                  <a:pt x="210550" y="25212"/>
                </a:lnTo>
                <a:lnTo>
                  <a:pt x="211161" y="24776"/>
                </a:lnTo>
                <a:lnTo>
                  <a:pt x="211772" y="24296"/>
                </a:lnTo>
                <a:lnTo>
                  <a:pt x="212513" y="23860"/>
                </a:lnTo>
                <a:lnTo>
                  <a:pt x="213255" y="23380"/>
                </a:lnTo>
                <a:lnTo>
                  <a:pt x="214040" y="22944"/>
                </a:lnTo>
                <a:lnTo>
                  <a:pt x="214912" y="22551"/>
                </a:lnTo>
                <a:lnTo>
                  <a:pt x="215828" y="22115"/>
                </a:lnTo>
                <a:lnTo>
                  <a:pt x="216832" y="21722"/>
                </a:lnTo>
                <a:lnTo>
                  <a:pt x="217835" y="21330"/>
                </a:lnTo>
                <a:lnTo>
                  <a:pt x="218925" y="20937"/>
                </a:lnTo>
                <a:lnTo>
                  <a:pt x="220059" y="20588"/>
                </a:lnTo>
                <a:lnTo>
                  <a:pt x="222458" y="19890"/>
                </a:lnTo>
                <a:lnTo>
                  <a:pt x="225076" y="19192"/>
                </a:lnTo>
                <a:lnTo>
                  <a:pt x="227867" y="18625"/>
                </a:lnTo>
                <a:lnTo>
                  <a:pt x="230877" y="18058"/>
                </a:lnTo>
                <a:lnTo>
                  <a:pt x="234105" y="17535"/>
                </a:lnTo>
                <a:lnTo>
                  <a:pt x="237463" y="17099"/>
                </a:lnTo>
                <a:lnTo>
                  <a:pt x="241040" y="16706"/>
                </a:lnTo>
                <a:lnTo>
                  <a:pt x="244791" y="16401"/>
                </a:lnTo>
                <a:lnTo>
                  <a:pt x="252861" y="15877"/>
                </a:lnTo>
                <a:lnTo>
                  <a:pt x="259927" y="15528"/>
                </a:lnTo>
                <a:lnTo>
                  <a:pt x="266165" y="15310"/>
                </a:lnTo>
                <a:lnTo>
                  <a:pt x="271530" y="15179"/>
                </a:lnTo>
                <a:lnTo>
                  <a:pt x="276110" y="15179"/>
                </a:lnTo>
                <a:lnTo>
                  <a:pt x="279949" y="15223"/>
                </a:lnTo>
                <a:lnTo>
                  <a:pt x="283133" y="15310"/>
                </a:lnTo>
                <a:lnTo>
                  <a:pt x="285750" y="15441"/>
                </a:lnTo>
                <a:lnTo>
                  <a:pt x="285750" y="698"/>
                </a:lnTo>
                <a:lnTo>
                  <a:pt x="282304" y="523"/>
                </a:lnTo>
                <a:lnTo>
                  <a:pt x="277768" y="349"/>
                </a:lnTo>
                <a:lnTo>
                  <a:pt x="272228" y="174"/>
                </a:lnTo>
                <a:lnTo>
                  <a:pt x="265772" y="44"/>
                </a:lnTo>
                <a:lnTo>
                  <a:pt x="2585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8" name="Google Shape;7138;p32"/>
          <p:cNvSpPr/>
          <p:nvPr/>
        </p:nvSpPr>
        <p:spPr>
          <a:xfrm>
            <a:off x="4860947" y="4503580"/>
            <a:ext cx="743570" cy="191700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9" name="Google Shape;7139;p32"/>
          <p:cNvSpPr/>
          <p:nvPr/>
        </p:nvSpPr>
        <p:spPr>
          <a:xfrm>
            <a:off x="3419249" y="4599426"/>
            <a:ext cx="456246" cy="117629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0" name="Google Shape;7140;p32"/>
          <p:cNvGrpSpPr/>
          <p:nvPr/>
        </p:nvGrpSpPr>
        <p:grpSpPr>
          <a:xfrm>
            <a:off x="2221350" y="4815336"/>
            <a:ext cx="559500" cy="254214"/>
            <a:chOff x="504275" y="4275011"/>
            <a:chExt cx="559500" cy="254214"/>
          </a:xfrm>
        </p:grpSpPr>
        <p:sp>
          <p:nvSpPr>
            <p:cNvPr id="7141" name="Google Shape;7141;p32"/>
            <p:cNvSpPr/>
            <p:nvPr/>
          </p:nvSpPr>
          <p:spPr>
            <a:xfrm>
              <a:off x="504275" y="4467425"/>
              <a:ext cx="559500" cy="61800"/>
            </a:xfrm>
            <a:prstGeom prst="ellipse">
              <a:avLst/>
            </a:prstGeom>
            <a:solidFill>
              <a:srgbClr val="000000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42" name="Google Shape;7142;p32"/>
            <p:cNvGrpSpPr/>
            <p:nvPr/>
          </p:nvGrpSpPr>
          <p:grpSpPr>
            <a:xfrm>
              <a:off x="534126" y="4275011"/>
              <a:ext cx="499831" cy="253890"/>
              <a:chOff x="10039350" y="1993363"/>
              <a:chExt cx="1715275" cy="871275"/>
            </a:xfrm>
          </p:grpSpPr>
          <p:sp>
            <p:nvSpPr>
              <p:cNvPr id="7143" name="Google Shape;7143;p32"/>
              <p:cNvSpPr/>
              <p:nvPr/>
            </p:nvSpPr>
            <p:spPr>
              <a:xfrm>
                <a:off x="10545550" y="1993363"/>
                <a:ext cx="1209075" cy="870800"/>
              </a:xfrm>
              <a:custGeom>
                <a:avLst/>
                <a:gdLst/>
                <a:ahLst/>
                <a:cxnLst/>
                <a:rect l="l" t="t" r="r" b="b"/>
                <a:pathLst>
                  <a:path w="48363" h="34832" extrusionOk="0">
                    <a:moveTo>
                      <a:pt x="31872" y="0"/>
                    </a:moveTo>
                    <a:lnTo>
                      <a:pt x="31288" y="20"/>
                    </a:lnTo>
                    <a:lnTo>
                      <a:pt x="30685" y="59"/>
                    </a:lnTo>
                    <a:lnTo>
                      <a:pt x="30101" y="117"/>
                    </a:lnTo>
                    <a:lnTo>
                      <a:pt x="29517" y="176"/>
                    </a:lnTo>
                    <a:lnTo>
                      <a:pt x="28913" y="254"/>
                    </a:lnTo>
                    <a:lnTo>
                      <a:pt x="28329" y="351"/>
                    </a:lnTo>
                    <a:lnTo>
                      <a:pt x="27745" y="448"/>
                    </a:lnTo>
                    <a:lnTo>
                      <a:pt x="27161" y="565"/>
                    </a:lnTo>
                    <a:lnTo>
                      <a:pt x="26596" y="682"/>
                    </a:lnTo>
                    <a:lnTo>
                      <a:pt x="26012" y="838"/>
                    </a:lnTo>
                    <a:lnTo>
                      <a:pt x="25428" y="974"/>
                    </a:lnTo>
                    <a:lnTo>
                      <a:pt x="24863" y="1149"/>
                    </a:lnTo>
                    <a:lnTo>
                      <a:pt x="24299" y="1324"/>
                    </a:lnTo>
                    <a:lnTo>
                      <a:pt x="23169" y="1694"/>
                    </a:lnTo>
                    <a:lnTo>
                      <a:pt x="22040" y="2123"/>
                    </a:lnTo>
                    <a:lnTo>
                      <a:pt x="20950" y="2590"/>
                    </a:lnTo>
                    <a:lnTo>
                      <a:pt x="19860" y="3096"/>
                    </a:lnTo>
                    <a:lnTo>
                      <a:pt x="18808" y="3641"/>
                    </a:lnTo>
                    <a:lnTo>
                      <a:pt x="17757" y="4225"/>
                    </a:lnTo>
                    <a:lnTo>
                      <a:pt x="16745" y="4848"/>
                    </a:lnTo>
                    <a:lnTo>
                      <a:pt x="15732" y="5491"/>
                    </a:lnTo>
                    <a:lnTo>
                      <a:pt x="14759" y="6172"/>
                    </a:lnTo>
                    <a:lnTo>
                      <a:pt x="13805" y="6873"/>
                    </a:lnTo>
                    <a:lnTo>
                      <a:pt x="12870" y="7594"/>
                    </a:lnTo>
                    <a:lnTo>
                      <a:pt x="11955" y="8353"/>
                    </a:lnTo>
                    <a:lnTo>
                      <a:pt x="11040" y="9132"/>
                    </a:lnTo>
                    <a:lnTo>
                      <a:pt x="10164" y="9930"/>
                    </a:lnTo>
                    <a:lnTo>
                      <a:pt x="9307" y="10748"/>
                    </a:lnTo>
                    <a:lnTo>
                      <a:pt x="8451" y="11585"/>
                    </a:lnTo>
                    <a:lnTo>
                      <a:pt x="7633" y="12441"/>
                    </a:lnTo>
                    <a:lnTo>
                      <a:pt x="6815" y="13298"/>
                    </a:lnTo>
                    <a:lnTo>
                      <a:pt x="6017" y="14194"/>
                    </a:lnTo>
                    <a:lnTo>
                      <a:pt x="5219" y="15089"/>
                    </a:lnTo>
                    <a:lnTo>
                      <a:pt x="4459" y="16004"/>
                    </a:lnTo>
                    <a:lnTo>
                      <a:pt x="3700" y="16919"/>
                    </a:lnTo>
                    <a:lnTo>
                      <a:pt x="2960" y="17854"/>
                    </a:lnTo>
                    <a:lnTo>
                      <a:pt x="2551" y="18380"/>
                    </a:lnTo>
                    <a:lnTo>
                      <a:pt x="2201" y="18925"/>
                    </a:lnTo>
                    <a:lnTo>
                      <a:pt x="1870" y="19489"/>
                    </a:lnTo>
                    <a:lnTo>
                      <a:pt x="1578" y="20073"/>
                    </a:lnTo>
                    <a:lnTo>
                      <a:pt x="1305" y="20677"/>
                    </a:lnTo>
                    <a:lnTo>
                      <a:pt x="1072" y="21281"/>
                    </a:lnTo>
                    <a:lnTo>
                      <a:pt x="858" y="21884"/>
                    </a:lnTo>
                    <a:lnTo>
                      <a:pt x="682" y="22527"/>
                    </a:lnTo>
                    <a:lnTo>
                      <a:pt x="507" y="23150"/>
                    </a:lnTo>
                    <a:lnTo>
                      <a:pt x="371" y="23812"/>
                    </a:lnTo>
                    <a:lnTo>
                      <a:pt x="273" y="24454"/>
                    </a:lnTo>
                    <a:lnTo>
                      <a:pt x="176" y="25116"/>
                    </a:lnTo>
                    <a:lnTo>
                      <a:pt x="98" y="25778"/>
                    </a:lnTo>
                    <a:lnTo>
                      <a:pt x="40" y="26440"/>
                    </a:lnTo>
                    <a:lnTo>
                      <a:pt x="20" y="27102"/>
                    </a:lnTo>
                    <a:lnTo>
                      <a:pt x="1" y="27764"/>
                    </a:lnTo>
                    <a:lnTo>
                      <a:pt x="1344" y="28406"/>
                    </a:lnTo>
                    <a:lnTo>
                      <a:pt x="2688" y="29010"/>
                    </a:lnTo>
                    <a:lnTo>
                      <a:pt x="4051" y="29594"/>
                    </a:lnTo>
                    <a:lnTo>
                      <a:pt x="5433" y="30139"/>
                    </a:lnTo>
                    <a:lnTo>
                      <a:pt x="6815" y="30645"/>
                    </a:lnTo>
                    <a:lnTo>
                      <a:pt x="8217" y="31152"/>
                    </a:lnTo>
                    <a:lnTo>
                      <a:pt x="9619" y="31599"/>
                    </a:lnTo>
                    <a:lnTo>
                      <a:pt x="11040" y="32028"/>
                    </a:lnTo>
                    <a:lnTo>
                      <a:pt x="12461" y="32437"/>
                    </a:lnTo>
                    <a:lnTo>
                      <a:pt x="13902" y="32807"/>
                    </a:lnTo>
                    <a:lnTo>
                      <a:pt x="15343" y="33138"/>
                    </a:lnTo>
                    <a:lnTo>
                      <a:pt x="16784" y="33449"/>
                    </a:lnTo>
                    <a:lnTo>
                      <a:pt x="18244" y="33722"/>
                    </a:lnTo>
                    <a:lnTo>
                      <a:pt x="19704" y="33975"/>
                    </a:lnTo>
                    <a:lnTo>
                      <a:pt x="21184" y="34189"/>
                    </a:lnTo>
                    <a:lnTo>
                      <a:pt x="22644" y="34364"/>
                    </a:lnTo>
                    <a:lnTo>
                      <a:pt x="24123" y="34520"/>
                    </a:lnTo>
                    <a:lnTo>
                      <a:pt x="25603" y="34656"/>
                    </a:lnTo>
                    <a:lnTo>
                      <a:pt x="27083" y="34753"/>
                    </a:lnTo>
                    <a:lnTo>
                      <a:pt x="28563" y="34812"/>
                    </a:lnTo>
                    <a:lnTo>
                      <a:pt x="30042" y="34831"/>
                    </a:lnTo>
                    <a:lnTo>
                      <a:pt x="31522" y="34831"/>
                    </a:lnTo>
                    <a:lnTo>
                      <a:pt x="33002" y="34812"/>
                    </a:lnTo>
                    <a:lnTo>
                      <a:pt x="34481" y="34753"/>
                    </a:lnTo>
                    <a:lnTo>
                      <a:pt x="35961" y="34656"/>
                    </a:lnTo>
                    <a:lnTo>
                      <a:pt x="37441" y="34539"/>
                    </a:lnTo>
                    <a:lnTo>
                      <a:pt x="38901" y="34384"/>
                    </a:lnTo>
                    <a:lnTo>
                      <a:pt x="40380" y="34189"/>
                    </a:lnTo>
                    <a:lnTo>
                      <a:pt x="41841" y="33975"/>
                    </a:lnTo>
                    <a:lnTo>
                      <a:pt x="43301" y="33722"/>
                    </a:lnTo>
                    <a:lnTo>
                      <a:pt x="44761" y="33449"/>
                    </a:lnTo>
                    <a:lnTo>
                      <a:pt x="46202" y="33118"/>
                    </a:lnTo>
                    <a:lnTo>
                      <a:pt x="46455" y="33060"/>
                    </a:lnTo>
                    <a:lnTo>
                      <a:pt x="46669" y="32982"/>
                    </a:lnTo>
                    <a:lnTo>
                      <a:pt x="46883" y="32884"/>
                    </a:lnTo>
                    <a:lnTo>
                      <a:pt x="47097" y="32748"/>
                    </a:lnTo>
                    <a:lnTo>
                      <a:pt x="47292" y="32612"/>
                    </a:lnTo>
                    <a:lnTo>
                      <a:pt x="47467" y="32476"/>
                    </a:lnTo>
                    <a:lnTo>
                      <a:pt x="47623" y="32300"/>
                    </a:lnTo>
                    <a:lnTo>
                      <a:pt x="47779" y="32125"/>
                    </a:lnTo>
                    <a:lnTo>
                      <a:pt x="47915" y="31930"/>
                    </a:lnTo>
                    <a:lnTo>
                      <a:pt x="48032" y="31736"/>
                    </a:lnTo>
                    <a:lnTo>
                      <a:pt x="48149" y="31522"/>
                    </a:lnTo>
                    <a:lnTo>
                      <a:pt x="48227" y="31307"/>
                    </a:lnTo>
                    <a:lnTo>
                      <a:pt x="48285" y="31074"/>
                    </a:lnTo>
                    <a:lnTo>
                      <a:pt x="48343" y="30840"/>
                    </a:lnTo>
                    <a:lnTo>
                      <a:pt x="48363" y="30587"/>
                    </a:lnTo>
                    <a:lnTo>
                      <a:pt x="48363" y="30353"/>
                    </a:lnTo>
                    <a:lnTo>
                      <a:pt x="48324" y="28932"/>
                    </a:lnTo>
                    <a:lnTo>
                      <a:pt x="48285" y="27511"/>
                    </a:lnTo>
                    <a:lnTo>
                      <a:pt x="48207" y="26090"/>
                    </a:lnTo>
                    <a:lnTo>
                      <a:pt x="48129" y="24649"/>
                    </a:lnTo>
                    <a:lnTo>
                      <a:pt x="48032" y="23228"/>
                    </a:lnTo>
                    <a:lnTo>
                      <a:pt x="47915" y="21806"/>
                    </a:lnTo>
                    <a:lnTo>
                      <a:pt x="47759" y="20385"/>
                    </a:lnTo>
                    <a:lnTo>
                      <a:pt x="47584" y="18964"/>
                    </a:lnTo>
                    <a:lnTo>
                      <a:pt x="47389" y="17562"/>
                    </a:lnTo>
                    <a:lnTo>
                      <a:pt x="47156" y="16141"/>
                    </a:lnTo>
                    <a:lnTo>
                      <a:pt x="46883" y="14758"/>
                    </a:lnTo>
                    <a:lnTo>
                      <a:pt x="46591" y="13376"/>
                    </a:lnTo>
                    <a:lnTo>
                      <a:pt x="46260" y="11994"/>
                    </a:lnTo>
                    <a:lnTo>
                      <a:pt x="45871" y="10650"/>
                    </a:lnTo>
                    <a:lnTo>
                      <a:pt x="45676" y="9969"/>
                    </a:lnTo>
                    <a:lnTo>
                      <a:pt x="45462" y="9307"/>
                    </a:lnTo>
                    <a:lnTo>
                      <a:pt x="45228" y="8645"/>
                    </a:lnTo>
                    <a:lnTo>
                      <a:pt x="44995" y="7983"/>
                    </a:lnTo>
                    <a:lnTo>
                      <a:pt x="44722" y="7282"/>
                    </a:lnTo>
                    <a:lnTo>
                      <a:pt x="44430" y="6601"/>
                    </a:lnTo>
                    <a:lnTo>
                      <a:pt x="44119" y="5939"/>
                    </a:lnTo>
                    <a:lnTo>
                      <a:pt x="43788" y="5277"/>
                    </a:lnTo>
                    <a:lnTo>
                      <a:pt x="43398" y="4634"/>
                    </a:lnTo>
                    <a:lnTo>
                      <a:pt x="43204" y="4342"/>
                    </a:lnTo>
                    <a:lnTo>
                      <a:pt x="42989" y="4031"/>
                    </a:lnTo>
                    <a:lnTo>
                      <a:pt x="42756" y="3758"/>
                    </a:lnTo>
                    <a:lnTo>
                      <a:pt x="42522" y="3466"/>
                    </a:lnTo>
                    <a:lnTo>
                      <a:pt x="42269" y="3193"/>
                    </a:lnTo>
                    <a:lnTo>
                      <a:pt x="42016" y="2940"/>
                    </a:lnTo>
                    <a:lnTo>
                      <a:pt x="41646" y="2609"/>
                    </a:lnTo>
                    <a:lnTo>
                      <a:pt x="41257" y="2317"/>
                    </a:lnTo>
                    <a:lnTo>
                      <a:pt x="40867" y="2025"/>
                    </a:lnTo>
                    <a:lnTo>
                      <a:pt x="40458" y="1772"/>
                    </a:lnTo>
                    <a:lnTo>
                      <a:pt x="40030" y="1539"/>
                    </a:lnTo>
                    <a:lnTo>
                      <a:pt x="39602" y="1324"/>
                    </a:lnTo>
                    <a:lnTo>
                      <a:pt x="39154" y="1130"/>
                    </a:lnTo>
                    <a:lnTo>
                      <a:pt x="38687" y="935"/>
                    </a:lnTo>
                    <a:lnTo>
                      <a:pt x="38219" y="779"/>
                    </a:lnTo>
                    <a:lnTo>
                      <a:pt x="37752" y="643"/>
                    </a:lnTo>
                    <a:lnTo>
                      <a:pt x="37265" y="507"/>
                    </a:lnTo>
                    <a:lnTo>
                      <a:pt x="36798" y="409"/>
                    </a:lnTo>
                    <a:lnTo>
                      <a:pt x="36311" y="312"/>
                    </a:lnTo>
                    <a:lnTo>
                      <a:pt x="35805" y="234"/>
                    </a:lnTo>
                    <a:lnTo>
                      <a:pt x="35318" y="156"/>
                    </a:lnTo>
                    <a:lnTo>
                      <a:pt x="34832" y="117"/>
                    </a:lnTo>
                    <a:lnTo>
                      <a:pt x="34248" y="59"/>
                    </a:lnTo>
                    <a:lnTo>
                      <a:pt x="33644" y="20"/>
                    </a:lnTo>
                    <a:lnTo>
                      <a:pt x="33060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32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32"/>
              <p:cNvSpPr/>
              <p:nvPr/>
            </p:nvSpPr>
            <p:spPr>
              <a:xfrm>
                <a:off x="11670400" y="2192438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32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extrusionOk="0">
                    <a:moveTo>
                      <a:pt x="28855" y="1"/>
                    </a:move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32"/>
              <p:cNvSpPr/>
              <p:nvPr/>
            </p:nvSpPr>
            <p:spPr>
              <a:xfrm>
                <a:off x="10806925" y="2165663"/>
                <a:ext cx="947700" cy="698975"/>
              </a:xfrm>
              <a:custGeom>
                <a:avLst/>
                <a:gdLst/>
                <a:ahLst/>
                <a:cxnLst/>
                <a:rect l="l" t="t" r="r" b="b"/>
                <a:pathLst>
                  <a:path w="37908" h="27959" fill="none" extrusionOk="0">
                    <a:moveTo>
                      <a:pt x="28855" y="1"/>
                    </a:moveTo>
                    <a:lnTo>
                      <a:pt x="28855" y="1"/>
                    </a:lnTo>
                    <a:lnTo>
                      <a:pt x="27823" y="20"/>
                    </a:lnTo>
                    <a:lnTo>
                      <a:pt x="26791" y="79"/>
                    </a:lnTo>
                    <a:lnTo>
                      <a:pt x="25759" y="195"/>
                    </a:lnTo>
                    <a:lnTo>
                      <a:pt x="24727" y="351"/>
                    </a:lnTo>
                    <a:lnTo>
                      <a:pt x="23695" y="526"/>
                    </a:lnTo>
                    <a:lnTo>
                      <a:pt x="22683" y="760"/>
                    </a:lnTo>
                    <a:lnTo>
                      <a:pt x="21670" y="1013"/>
                    </a:lnTo>
                    <a:lnTo>
                      <a:pt x="20677" y="1325"/>
                    </a:lnTo>
                    <a:lnTo>
                      <a:pt x="19685" y="1656"/>
                    </a:lnTo>
                    <a:lnTo>
                      <a:pt x="18692" y="2025"/>
                    </a:lnTo>
                    <a:lnTo>
                      <a:pt x="17718" y="2415"/>
                    </a:lnTo>
                    <a:lnTo>
                      <a:pt x="16764" y="2843"/>
                    </a:lnTo>
                    <a:lnTo>
                      <a:pt x="15830" y="3310"/>
                    </a:lnTo>
                    <a:lnTo>
                      <a:pt x="14895" y="3797"/>
                    </a:lnTo>
                    <a:lnTo>
                      <a:pt x="13980" y="4303"/>
                    </a:lnTo>
                    <a:lnTo>
                      <a:pt x="13104" y="4849"/>
                    </a:lnTo>
                    <a:lnTo>
                      <a:pt x="13104" y="4849"/>
                    </a:lnTo>
                    <a:lnTo>
                      <a:pt x="12150" y="5452"/>
                    </a:lnTo>
                    <a:lnTo>
                      <a:pt x="11235" y="6095"/>
                    </a:lnTo>
                    <a:lnTo>
                      <a:pt x="10320" y="6757"/>
                    </a:lnTo>
                    <a:lnTo>
                      <a:pt x="9444" y="7438"/>
                    </a:lnTo>
                    <a:lnTo>
                      <a:pt x="8567" y="8139"/>
                    </a:lnTo>
                    <a:lnTo>
                      <a:pt x="7711" y="8859"/>
                    </a:lnTo>
                    <a:lnTo>
                      <a:pt x="6874" y="9599"/>
                    </a:lnTo>
                    <a:lnTo>
                      <a:pt x="6056" y="10358"/>
                    </a:lnTo>
                    <a:lnTo>
                      <a:pt x="5238" y="11157"/>
                    </a:lnTo>
                    <a:lnTo>
                      <a:pt x="4459" y="11955"/>
                    </a:lnTo>
                    <a:lnTo>
                      <a:pt x="3681" y="12753"/>
                    </a:lnTo>
                    <a:lnTo>
                      <a:pt x="2921" y="13590"/>
                    </a:lnTo>
                    <a:lnTo>
                      <a:pt x="2162" y="14428"/>
                    </a:lnTo>
                    <a:lnTo>
                      <a:pt x="1422" y="15265"/>
                    </a:lnTo>
                    <a:lnTo>
                      <a:pt x="702" y="16141"/>
                    </a:lnTo>
                    <a:lnTo>
                      <a:pt x="1" y="16998"/>
                    </a:lnTo>
                    <a:lnTo>
                      <a:pt x="1" y="16998"/>
                    </a:lnTo>
                    <a:lnTo>
                      <a:pt x="371" y="17893"/>
                    </a:lnTo>
                    <a:lnTo>
                      <a:pt x="721" y="18789"/>
                    </a:lnTo>
                    <a:lnTo>
                      <a:pt x="1033" y="19704"/>
                    </a:lnTo>
                    <a:lnTo>
                      <a:pt x="1169" y="20171"/>
                    </a:lnTo>
                    <a:lnTo>
                      <a:pt x="1286" y="20638"/>
                    </a:lnTo>
                    <a:lnTo>
                      <a:pt x="1286" y="20638"/>
                    </a:lnTo>
                    <a:lnTo>
                      <a:pt x="1481" y="21437"/>
                    </a:lnTo>
                    <a:lnTo>
                      <a:pt x="1617" y="22235"/>
                    </a:lnTo>
                    <a:lnTo>
                      <a:pt x="1734" y="23033"/>
                    </a:lnTo>
                    <a:lnTo>
                      <a:pt x="1792" y="23831"/>
                    </a:lnTo>
                    <a:lnTo>
                      <a:pt x="1792" y="23831"/>
                    </a:lnTo>
                    <a:lnTo>
                      <a:pt x="1792" y="24084"/>
                    </a:lnTo>
                    <a:lnTo>
                      <a:pt x="1792" y="24318"/>
                    </a:lnTo>
                    <a:lnTo>
                      <a:pt x="1753" y="24532"/>
                    </a:lnTo>
                    <a:lnTo>
                      <a:pt x="1714" y="24707"/>
                    </a:lnTo>
                    <a:lnTo>
                      <a:pt x="1675" y="24863"/>
                    </a:lnTo>
                    <a:lnTo>
                      <a:pt x="1617" y="24999"/>
                    </a:lnTo>
                    <a:lnTo>
                      <a:pt x="1539" y="25116"/>
                    </a:lnTo>
                    <a:lnTo>
                      <a:pt x="1442" y="25214"/>
                    </a:lnTo>
                    <a:lnTo>
                      <a:pt x="1442" y="25214"/>
                    </a:lnTo>
                    <a:lnTo>
                      <a:pt x="1364" y="25292"/>
                    </a:lnTo>
                    <a:lnTo>
                      <a:pt x="1286" y="25330"/>
                    </a:lnTo>
                    <a:lnTo>
                      <a:pt x="1286" y="25330"/>
                    </a:lnTo>
                    <a:lnTo>
                      <a:pt x="2454" y="25661"/>
                    </a:lnTo>
                    <a:lnTo>
                      <a:pt x="3622" y="25953"/>
                    </a:lnTo>
                    <a:lnTo>
                      <a:pt x="4790" y="26226"/>
                    </a:lnTo>
                    <a:lnTo>
                      <a:pt x="5978" y="26479"/>
                    </a:lnTo>
                    <a:lnTo>
                      <a:pt x="7166" y="26713"/>
                    </a:lnTo>
                    <a:lnTo>
                      <a:pt x="8353" y="26927"/>
                    </a:lnTo>
                    <a:lnTo>
                      <a:pt x="9541" y="27122"/>
                    </a:lnTo>
                    <a:lnTo>
                      <a:pt x="10748" y="27297"/>
                    </a:lnTo>
                    <a:lnTo>
                      <a:pt x="11936" y="27453"/>
                    </a:lnTo>
                    <a:lnTo>
                      <a:pt x="13143" y="27589"/>
                    </a:lnTo>
                    <a:lnTo>
                      <a:pt x="14330" y="27686"/>
                    </a:lnTo>
                    <a:lnTo>
                      <a:pt x="15538" y="27784"/>
                    </a:lnTo>
                    <a:lnTo>
                      <a:pt x="16745" y="27861"/>
                    </a:lnTo>
                    <a:lnTo>
                      <a:pt x="17952" y="27900"/>
                    </a:lnTo>
                    <a:lnTo>
                      <a:pt x="19159" y="27939"/>
                    </a:lnTo>
                    <a:lnTo>
                      <a:pt x="20366" y="27959"/>
                    </a:lnTo>
                    <a:lnTo>
                      <a:pt x="20366" y="27959"/>
                    </a:lnTo>
                    <a:lnTo>
                      <a:pt x="21339" y="27939"/>
                    </a:lnTo>
                    <a:lnTo>
                      <a:pt x="22313" y="27920"/>
                    </a:lnTo>
                    <a:lnTo>
                      <a:pt x="23286" y="27881"/>
                    </a:lnTo>
                    <a:lnTo>
                      <a:pt x="24240" y="27842"/>
                    </a:lnTo>
                    <a:lnTo>
                      <a:pt x="25214" y="27784"/>
                    </a:lnTo>
                    <a:lnTo>
                      <a:pt x="26187" y="27706"/>
                    </a:lnTo>
                    <a:lnTo>
                      <a:pt x="27141" y="27628"/>
                    </a:lnTo>
                    <a:lnTo>
                      <a:pt x="28115" y="27531"/>
                    </a:lnTo>
                    <a:lnTo>
                      <a:pt x="29069" y="27414"/>
                    </a:lnTo>
                    <a:lnTo>
                      <a:pt x="30042" y="27277"/>
                    </a:lnTo>
                    <a:lnTo>
                      <a:pt x="30996" y="27141"/>
                    </a:lnTo>
                    <a:lnTo>
                      <a:pt x="31950" y="26985"/>
                    </a:lnTo>
                    <a:lnTo>
                      <a:pt x="32904" y="26830"/>
                    </a:lnTo>
                    <a:lnTo>
                      <a:pt x="33858" y="26635"/>
                    </a:lnTo>
                    <a:lnTo>
                      <a:pt x="34812" y="26440"/>
                    </a:lnTo>
                    <a:lnTo>
                      <a:pt x="35747" y="26226"/>
                    </a:lnTo>
                    <a:lnTo>
                      <a:pt x="35747" y="26226"/>
                    </a:lnTo>
                    <a:lnTo>
                      <a:pt x="36000" y="26168"/>
                    </a:lnTo>
                    <a:lnTo>
                      <a:pt x="36214" y="26090"/>
                    </a:lnTo>
                    <a:lnTo>
                      <a:pt x="36428" y="25992"/>
                    </a:lnTo>
                    <a:lnTo>
                      <a:pt x="36642" y="25856"/>
                    </a:lnTo>
                    <a:lnTo>
                      <a:pt x="36837" y="25720"/>
                    </a:lnTo>
                    <a:lnTo>
                      <a:pt x="37012" y="25584"/>
                    </a:lnTo>
                    <a:lnTo>
                      <a:pt x="37168" y="25408"/>
                    </a:lnTo>
                    <a:lnTo>
                      <a:pt x="37324" y="25233"/>
                    </a:lnTo>
                    <a:lnTo>
                      <a:pt x="37460" y="25038"/>
                    </a:lnTo>
                    <a:lnTo>
                      <a:pt x="37577" y="24844"/>
                    </a:lnTo>
                    <a:lnTo>
                      <a:pt x="37694" y="24630"/>
                    </a:lnTo>
                    <a:lnTo>
                      <a:pt x="37772" y="24415"/>
                    </a:lnTo>
                    <a:lnTo>
                      <a:pt x="37830" y="24182"/>
                    </a:lnTo>
                    <a:lnTo>
                      <a:pt x="37888" y="23948"/>
                    </a:lnTo>
                    <a:lnTo>
                      <a:pt x="37908" y="23695"/>
                    </a:lnTo>
                    <a:lnTo>
                      <a:pt x="37908" y="23461"/>
                    </a:lnTo>
                    <a:lnTo>
                      <a:pt x="37908" y="23461"/>
                    </a:lnTo>
                    <a:lnTo>
                      <a:pt x="37869" y="22040"/>
                    </a:lnTo>
                    <a:lnTo>
                      <a:pt x="37830" y="20619"/>
                    </a:lnTo>
                    <a:lnTo>
                      <a:pt x="37752" y="19198"/>
                    </a:lnTo>
                    <a:lnTo>
                      <a:pt x="37674" y="17757"/>
                    </a:lnTo>
                    <a:lnTo>
                      <a:pt x="37577" y="16336"/>
                    </a:lnTo>
                    <a:lnTo>
                      <a:pt x="37460" y="14914"/>
                    </a:lnTo>
                    <a:lnTo>
                      <a:pt x="37304" y="13493"/>
                    </a:lnTo>
                    <a:lnTo>
                      <a:pt x="37129" y="12072"/>
                    </a:lnTo>
                    <a:lnTo>
                      <a:pt x="36934" y="10670"/>
                    </a:lnTo>
                    <a:lnTo>
                      <a:pt x="36701" y="9249"/>
                    </a:lnTo>
                    <a:lnTo>
                      <a:pt x="36428" y="7866"/>
                    </a:lnTo>
                    <a:lnTo>
                      <a:pt x="36136" y="6484"/>
                    </a:lnTo>
                    <a:lnTo>
                      <a:pt x="35805" y="5102"/>
                    </a:lnTo>
                    <a:lnTo>
                      <a:pt x="35416" y="3758"/>
                    </a:lnTo>
                    <a:lnTo>
                      <a:pt x="35221" y="3077"/>
                    </a:lnTo>
                    <a:lnTo>
                      <a:pt x="35007" y="2415"/>
                    </a:lnTo>
                    <a:lnTo>
                      <a:pt x="34773" y="1753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91"/>
                    </a:lnTo>
                    <a:lnTo>
                      <a:pt x="34540" y="1071"/>
                    </a:lnTo>
                    <a:lnTo>
                      <a:pt x="34540" y="1071"/>
                    </a:lnTo>
                    <a:lnTo>
                      <a:pt x="34403" y="741"/>
                    </a:lnTo>
                    <a:lnTo>
                      <a:pt x="34403" y="741"/>
                    </a:lnTo>
                    <a:lnTo>
                      <a:pt x="33605" y="526"/>
                    </a:lnTo>
                    <a:lnTo>
                      <a:pt x="32807" y="351"/>
                    </a:lnTo>
                    <a:lnTo>
                      <a:pt x="32009" y="215"/>
                    </a:lnTo>
                    <a:lnTo>
                      <a:pt x="31191" y="117"/>
                    </a:lnTo>
                    <a:lnTo>
                      <a:pt x="31191" y="117"/>
                    </a:lnTo>
                    <a:lnTo>
                      <a:pt x="30607" y="59"/>
                    </a:lnTo>
                    <a:lnTo>
                      <a:pt x="30023" y="20"/>
                    </a:lnTo>
                    <a:lnTo>
                      <a:pt x="29439" y="1"/>
                    </a:lnTo>
                    <a:lnTo>
                      <a:pt x="2885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32"/>
              <p:cNvSpPr/>
              <p:nvPr/>
            </p:nvSpPr>
            <p:spPr>
              <a:xfrm>
                <a:off x="10039350" y="2315088"/>
                <a:ext cx="812400" cy="488225"/>
              </a:xfrm>
              <a:custGeom>
                <a:avLst/>
                <a:gdLst/>
                <a:ahLst/>
                <a:cxnLst/>
                <a:rect l="l" t="t" r="r" b="b"/>
                <a:pathLst>
                  <a:path w="32496" h="19529" extrusionOk="0">
                    <a:moveTo>
                      <a:pt x="16803" y="1"/>
                    </a:moveTo>
                    <a:lnTo>
                      <a:pt x="16374" y="40"/>
                    </a:lnTo>
                    <a:lnTo>
                      <a:pt x="15966" y="79"/>
                    </a:lnTo>
                    <a:lnTo>
                      <a:pt x="15557" y="137"/>
                    </a:lnTo>
                    <a:lnTo>
                      <a:pt x="15148" y="234"/>
                    </a:lnTo>
                    <a:lnTo>
                      <a:pt x="14739" y="332"/>
                    </a:lnTo>
                    <a:lnTo>
                      <a:pt x="14350" y="449"/>
                    </a:lnTo>
                    <a:lnTo>
                      <a:pt x="13941" y="585"/>
                    </a:lnTo>
                    <a:lnTo>
                      <a:pt x="13551" y="741"/>
                    </a:lnTo>
                    <a:lnTo>
                      <a:pt x="13162" y="896"/>
                    </a:lnTo>
                    <a:lnTo>
                      <a:pt x="12773" y="1072"/>
                    </a:lnTo>
                    <a:lnTo>
                      <a:pt x="12013" y="1461"/>
                    </a:lnTo>
                    <a:lnTo>
                      <a:pt x="11273" y="1850"/>
                    </a:lnTo>
                    <a:lnTo>
                      <a:pt x="10553" y="2279"/>
                    </a:lnTo>
                    <a:lnTo>
                      <a:pt x="9346" y="3038"/>
                    </a:lnTo>
                    <a:lnTo>
                      <a:pt x="8158" y="3836"/>
                    </a:lnTo>
                    <a:lnTo>
                      <a:pt x="6990" y="4654"/>
                    </a:lnTo>
                    <a:lnTo>
                      <a:pt x="5841" y="5511"/>
                    </a:lnTo>
                    <a:lnTo>
                      <a:pt x="4732" y="6406"/>
                    </a:lnTo>
                    <a:lnTo>
                      <a:pt x="3641" y="7321"/>
                    </a:lnTo>
                    <a:lnTo>
                      <a:pt x="2590" y="8275"/>
                    </a:lnTo>
                    <a:lnTo>
                      <a:pt x="1558" y="9268"/>
                    </a:lnTo>
                    <a:lnTo>
                      <a:pt x="1266" y="9560"/>
                    </a:lnTo>
                    <a:lnTo>
                      <a:pt x="994" y="9872"/>
                    </a:lnTo>
                    <a:lnTo>
                      <a:pt x="721" y="10183"/>
                    </a:lnTo>
                    <a:lnTo>
                      <a:pt x="487" y="10534"/>
                    </a:lnTo>
                    <a:lnTo>
                      <a:pt x="293" y="10884"/>
                    </a:lnTo>
                    <a:lnTo>
                      <a:pt x="195" y="11059"/>
                    </a:lnTo>
                    <a:lnTo>
                      <a:pt x="137" y="11254"/>
                    </a:lnTo>
                    <a:lnTo>
                      <a:pt x="79" y="11429"/>
                    </a:lnTo>
                    <a:lnTo>
                      <a:pt x="40" y="11624"/>
                    </a:lnTo>
                    <a:lnTo>
                      <a:pt x="1" y="11819"/>
                    </a:lnTo>
                    <a:lnTo>
                      <a:pt x="1" y="12033"/>
                    </a:lnTo>
                    <a:lnTo>
                      <a:pt x="20" y="12325"/>
                    </a:lnTo>
                    <a:lnTo>
                      <a:pt x="79" y="12617"/>
                    </a:lnTo>
                    <a:lnTo>
                      <a:pt x="176" y="12890"/>
                    </a:lnTo>
                    <a:lnTo>
                      <a:pt x="312" y="13143"/>
                    </a:lnTo>
                    <a:lnTo>
                      <a:pt x="468" y="13376"/>
                    </a:lnTo>
                    <a:lnTo>
                      <a:pt x="643" y="13610"/>
                    </a:lnTo>
                    <a:lnTo>
                      <a:pt x="857" y="13824"/>
                    </a:lnTo>
                    <a:lnTo>
                      <a:pt x="1091" y="14038"/>
                    </a:lnTo>
                    <a:lnTo>
                      <a:pt x="1325" y="14214"/>
                    </a:lnTo>
                    <a:lnTo>
                      <a:pt x="1597" y="14389"/>
                    </a:lnTo>
                    <a:lnTo>
                      <a:pt x="1870" y="14564"/>
                    </a:lnTo>
                    <a:lnTo>
                      <a:pt x="2142" y="14720"/>
                    </a:lnTo>
                    <a:lnTo>
                      <a:pt x="2434" y="14856"/>
                    </a:lnTo>
                    <a:lnTo>
                      <a:pt x="2726" y="14992"/>
                    </a:lnTo>
                    <a:lnTo>
                      <a:pt x="3310" y="15226"/>
                    </a:lnTo>
                    <a:lnTo>
                      <a:pt x="4576" y="15674"/>
                    </a:lnTo>
                    <a:lnTo>
                      <a:pt x="5841" y="16083"/>
                    </a:lnTo>
                    <a:lnTo>
                      <a:pt x="7126" y="16472"/>
                    </a:lnTo>
                    <a:lnTo>
                      <a:pt x="8411" y="16803"/>
                    </a:lnTo>
                    <a:lnTo>
                      <a:pt x="9716" y="17134"/>
                    </a:lnTo>
                    <a:lnTo>
                      <a:pt x="11020" y="17426"/>
                    </a:lnTo>
                    <a:lnTo>
                      <a:pt x="12344" y="17679"/>
                    </a:lnTo>
                    <a:lnTo>
                      <a:pt x="13649" y="17913"/>
                    </a:lnTo>
                    <a:lnTo>
                      <a:pt x="14973" y="18127"/>
                    </a:lnTo>
                    <a:lnTo>
                      <a:pt x="16297" y="18322"/>
                    </a:lnTo>
                    <a:lnTo>
                      <a:pt x="17621" y="18497"/>
                    </a:lnTo>
                    <a:lnTo>
                      <a:pt x="18964" y="18653"/>
                    </a:lnTo>
                    <a:lnTo>
                      <a:pt x="20288" y="18789"/>
                    </a:lnTo>
                    <a:lnTo>
                      <a:pt x="21612" y="18925"/>
                    </a:lnTo>
                    <a:lnTo>
                      <a:pt x="22955" y="19022"/>
                    </a:lnTo>
                    <a:lnTo>
                      <a:pt x="24279" y="19120"/>
                    </a:lnTo>
                    <a:lnTo>
                      <a:pt x="26946" y="19295"/>
                    </a:lnTo>
                    <a:lnTo>
                      <a:pt x="29614" y="19431"/>
                    </a:lnTo>
                    <a:lnTo>
                      <a:pt x="30256" y="19470"/>
                    </a:lnTo>
                    <a:lnTo>
                      <a:pt x="30821" y="19509"/>
                    </a:lnTo>
                    <a:lnTo>
                      <a:pt x="31093" y="19529"/>
                    </a:lnTo>
                    <a:lnTo>
                      <a:pt x="31327" y="19509"/>
                    </a:lnTo>
                    <a:lnTo>
                      <a:pt x="31561" y="19490"/>
                    </a:lnTo>
                    <a:lnTo>
                      <a:pt x="31755" y="19451"/>
                    </a:lnTo>
                    <a:lnTo>
                      <a:pt x="31931" y="19392"/>
                    </a:lnTo>
                    <a:lnTo>
                      <a:pt x="32086" y="19295"/>
                    </a:lnTo>
                    <a:lnTo>
                      <a:pt x="32223" y="19159"/>
                    </a:lnTo>
                    <a:lnTo>
                      <a:pt x="32339" y="19003"/>
                    </a:lnTo>
                    <a:lnTo>
                      <a:pt x="32417" y="18789"/>
                    </a:lnTo>
                    <a:lnTo>
                      <a:pt x="32476" y="18516"/>
                    </a:lnTo>
                    <a:lnTo>
                      <a:pt x="32495" y="18224"/>
                    </a:lnTo>
                    <a:lnTo>
                      <a:pt x="32495" y="17854"/>
                    </a:lnTo>
                    <a:lnTo>
                      <a:pt x="32456" y="17309"/>
                    </a:lnTo>
                    <a:lnTo>
                      <a:pt x="32398" y="16764"/>
                    </a:lnTo>
                    <a:lnTo>
                      <a:pt x="32320" y="16219"/>
                    </a:lnTo>
                    <a:lnTo>
                      <a:pt x="32223" y="15674"/>
                    </a:lnTo>
                    <a:lnTo>
                      <a:pt x="32106" y="15129"/>
                    </a:lnTo>
                    <a:lnTo>
                      <a:pt x="31969" y="14583"/>
                    </a:lnTo>
                    <a:lnTo>
                      <a:pt x="31833" y="14038"/>
                    </a:lnTo>
                    <a:lnTo>
                      <a:pt x="31658" y="13513"/>
                    </a:lnTo>
                    <a:lnTo>
                      <a:pt x="31483" y="12967"/>
                    </a:lnTo>
                    <a:lnTo>
                      <a:pt x="31288" y="12442"/>
                    </a:lnTo>
                    <a:lnTo>
                      <a:pt x="31093" y="11936"/>
                    </a:lnTo>
                    <a:lnTo>
                      <a:pt x="30860" y="11410"/>
                    </a:lnTo>
                    <a:lnTo>
                      <a:pt x="30646" y="10904"/>
                    </a:lnTo>
                    <a:lnTo>
                      <a:pt x="30392" y="10417"/>
                    </a:lnTo>
                    <a:lnTo>
                      <a:pt x="30159" y="9930"/>
                    </a:lnTo>
                    <a:lnTo>
                      <a:pt x="29886" y="9443"/>
                    </a:lnTo>
                    <a:lnTo>
                      <a:pt x="29594" y="8918"/>
                    </a:lnTo>
                    <a:lnTo>
                      <a:pt x="29263" y="8392"/>
                    </a:lnTo>
                    <a:lnTo>
                      <a:pt x="28932" y="7866"/>
                    </a:lnTo>
                    <a:lnTo>
                      <a:pt x="28582" y="7360"/>
                    </a:lnTo>
                    <a:lnTo>
                      <a:pt x="28212" y="6874"/>
                    </a:lnTo>
                    <a:lnTo>
                      <a:pt x="27842" y="6387"/>
                    </a:lnTo>
                    <a:lnTo>
                      <a:pt x="27453" y="5920"/>
                    </a:lnTo>
                    <a:lnTo>
                      <a:pt x="27044" y="5452"/>
                    </a:lnTo>
                    <a:lnTo>
                      <a:pt x="26615" y="5004"/>
                    </a:lnTo>
                    <a:lnTo>
                      <a:pt x="26187" y="4576"/>
                    </a:lnTo>
                    <a:lnTo>
                      <a:pt x="25739" y="4148"/>
                    </a:lnTo>
                    <a:lnTo>
                      <a:pt x="25291" y="3739"/>
                    </a:lnTo>
                    <a:lnTo>
                      <a:pt x="24824" y="3330"/>
                    </a:lnTo>
                    <a:lnTo>
                      <a:pt x="24337" y="2960"/>
                    </a:lnTo>
                    <a:lnTo>
                      <a:pt x="23851" y="2590"/>
                    </a:lnTo>
                    <a:lnTo>
                      <a:pt x="23345" y="2240"/>
                    </a:lnTo>
                    <a:lnTo>
                      <a:pt x="22605" y="1773"/>
                    </a:lnTo>
                    <a:lnTo>
                      <a:pt x="22215" y="1539"/>
                    </a:lnTo>
                    <a:lnTo>
                      <a:pt x="21826" y="1325"/>
                    </a:lnTo>
                    <a:lnTo>
                      <a:pt x="21437" y="1130"/>
                    </a:lnTo>
                    <a:lnTo>
                      <a:pt x="21047" y="935"/>
                    </a:lnTo>
                    <a:lnTo>
                      <a:pt x="20638" y="760"/>
                    </a:lnTo>
                    <a:lnTo>
                      <a:pt x="20229" y="604"/>
                    </a:lnTo>
                    <a:lnTo>
                      <a:pt x="19801" y="449"/>
                    </a:lnTo>
                    <a:lnTo>
                      <a:pt x="19392" y="332"/>
                    </a:lnTo>
                    <a:lnTo>
                      <a:pt x="18964" y="234"/>
                    </a:lnTo>
                    <a:lnTo>
                      <a:pt x="18536" y="137"/>
                    </a:lnTo>
                    <a:lnTo>
                      <a:pt x="18107" y="79"/>
                    </a:lnTo>
                    <a:lnTo>
                      <a:pt x="17679" y="20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32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32"/>
              <p:cNvSpPr/>
              <p:nvPr/>
            </p:nvSpPr>
            <p:spPr>
              <a:xfrm>
                <a:off x="10839050" y="2681613"/>
                <a:ext cx="127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5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96" y="799"/>
                    </a:lnTo>
                    <a:lnTo>
                      <a:pt x="332" y="1597"/>
                    </a:lnTo>
                    <a:lnTo>
                      <a:pt x="449" y="2395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507" y="3446"/>
                    </a:lnTo>
                    <a:lnTo>
                      <a:pt x="507" y="3680"/>
                    </a:lnTo>
                    <a:lnTo>
                      <a:pt x="468" y="3894"/>
                    </a:lnTo>
                    <a:lnTo>
                      <a:pt x="429" y="4069"/>
                    </a:lnTo>
                    <a:lnTo>
                      <a:pt x="390" y="4225"/>
                    </a:lnTo>
                    <a:lnTo>
                      <a:pt x="332" y="4361"/>
                    </a:lnTo>
                    <a:lnTo>
                      <a:pt x="254" y="4478"/>
                    </a:lnTo>
                    <a:lnTo>
                      <a:pt x="157" y="4576"/>
                    </a:lnTo>
                    <a:lnTo>
                      <a:pt x="157" y="4576"/>
                    </a:lnTo>
                    <a:lnTo>
                      <a:pt x="254" y="4478"/>
                    </a:lnTo>
                    <a:lnTo>
                      <a:pt x="332" y="4361"/>
                    </a:lnTo>
                    <a:lnTo>
                      <a:pt x="390" y="4225"/>
                    </a:lnTo>
                    <a:lnTo>
                      <a:pt x="429" y="4069"/>
                    </a:lnTo>
                    <a:lnTo>
                      <a:pt x="468" y="3894"/>
                    </a:lnTo>
                    <a:lnTo>
                      <a:pt x="507" y="3680"/>
                    </a:lnTo>
                    <a:lnTo>
                      <a:pt x="507" y="3446"/>
                    </a:lnTo>
                    <a:lnTo>
                      <a:pt x="507" y="3193"/>
                    </a:lnTo>
                    <a:lnTo>
                      <a:pt x="507" y="3193"/>
                    </a:lnTo>
                    <a:lnTo>
                      <a:pt x="449" y="2395"/>
                    </a:lnTo>
                    <a:lnTo>
                      <a:pt x="332" y="1597"/>
                    </a:lnTo>
                    <a:lnTo>
                      <a:pt x="196" y="79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1" name="Google Shape;7151;p32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2" name="Google Shape;7152;p32"/>
              <p:cNvSpPr/>
              <p:nvPr/>
            </p:nvSpPr>
            <p:spPr>
              <a:xfrm>
                <a:off x="10742675" y="2798913"/>
                <a:ext cx="759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7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2318" y="137"/>
                    </a:lnTo>
                    <a:lnTo>
                      <a:pt x="2688" y="15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3038" y="176"/>
                    </a:lnTo>
                    <a:lnTo>
                      <a:pt x="2688" y="156"/>
                    </a:lnTo>
                    <a:lnTo>
                      <a:pt x="2318" y="137"/>
                    </a:lnTo>
                    <a:lnTo>
                      <a:pt x="1481" y="78"/>
                    </a:lnTo>
                    <a:lnTo>
                      <a:pt x="1481" y="7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3" name="Google Shape;7153;p32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extrusionOk="0">
                    <a:moveTo>
                      <a:pt x="16452" y="1"/>
                    </a:move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32"/>
              <p:cNvSpPr/>
              <p:nvPr/>
            </p:nvSpPr>
            <p:spPr>
              <a:xfrm>
                <a:off x="10139625" y="2433363"/>
                <a:ext cx="712125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28485" h="14798" fill="none" extrusionOk="0">
                    <a:moveTo>
                      <a:pt x="16705" y="1"/>
                    </a:moveTo>
                    <a:lnTo>
                      <a:pt x="16705" y="1"/>
                    </a:lnTo>
                    <a:lnTo>
                      <a:pt x="16452" y="1"/>
                    </a:lnTo>
                    <a:lnTo>
                      <a:pt x="16452" y="1"/>
                    </a:lnTo>
                    <a:lnTo>
                      <a:pt x="16024" y="40"/>
                    </a:lnTo>
                    <a:lnTo>
                      <a:pt x="15615" y="79"/>
                    </a:lnTo>
                    <a:lnTo>
                      <a:pt x="15206" y="157"/>
                    </a:lnTo>
                    <a:lnTo>
                      <a:pt x="14797" y="235"/>
                    </a:lnTo>
                    <a:lnTo>
                      <a:pt x="14388" y="332"/>
                    </a:lnTo>
                    <a:lnTo>
                      <a:pt x="13979" y="468"/>
                    </a:lnTo>
                    <a:lnTo>
                      <a:pt x="13590" y="585"/>
                    </a:lnTo>
                    <a:lnTo>
                      <a:pt x="13201" y="741"/>
                    </a:lnTo>
                    <a:lnTo>
                      <a:pt x="12811" y="896"/>
                    </a:lnTo>
                    <a:lnTo>
                      <a:pt x="12422" y="1072"/>
                    </a:lnTo>
                    <a:lnTo>
                      <a:pt x="11663" y="1461"/>
                    </a:lnTo>
                    <a:lnTo>
                      <a:pt x="10923" y="1870"/>
                    </a:lnTo>
                    <a:lnTo>
                      <a:pt x="10183" y="2298"/>
                    </a:lnTo>
                    <a:lnTo>
                      <a:pt x="10183" y="2298"/>
                    </a:lnTo>
                    <a:lnTo>
                      <a:pt x="8976" y="3038"/>
                    </a:lnTo>
                    <a:lnTo>
                      <a:pt x="7788" y="3836"/>
                    </a:lnTo>
                    <a:lnTo>
                      <a:pt x="6639" y="4654"/>
                    </a:lnTo>
                    <a:lnTo>
                      <a:pt x="5491" y="5511"/>
                    </a:lnTo>
                    <a:lnTo>
                      <a:pt x="4381" y="6406"/>
                    </a:lnTo>
                    <a:lnTo>
                      <a:pt x="3291" y="7341"/>
                    </a:lnTo>
                    <a:lnTo>
                      <a:pt x="2239" y="8295"/>
                    </a:lnTo>
                    <a:lnTo>
                      <a:pt x="1207" y="9268"/>
                    </a:lnTo>
                    <a:lnTo>
                      <a:pt x="1207" y="9268"/>
                    </a:lnTo>
                    <a:lnTo>
                      <a:pt x="876" y="9619"/>
                    </a:lnTo>
                    <a:lnTo>
                      <a:pt x="546" y="9969"/>
                    </a:lnTo>
                    <a:lnTo>
                      <a:pt x="253" y="10359"/>
                    </a:lnTo>
                    <a:lnTo>
                      <a:pt x="137" y="10553"/>
                    </a:lnTo>
                    <a:lnTo>
                      <a:pt x="0" y="10748"/>
                    </a:lnTo>
                    <a:lnTo>
                      <a:pt x="0" y="10748"/>
                    </a:lnTo>
                    <a:lnTo>
                      <a:pt x="1227" y="11157"/>
                    </a:lnTo>
                    <a:lnTo>
                      <a:pt x="2473" y="11546"/>
                    </a:lnTo>
                    <a:lnTo>
                      <a:pt x="3700" y="11897"/>
                    </a:lnTo>
                    <a:lnTo>
                      <a:pt x="4965" y="12208"/>
                    </a:lnTo>
                    <a:lnTo>
                      <a:pt x="6211" y="12500"/>
                    </a:lnTo>
                    <a:lnTo>
                      <a:pt x="7477" y="12773"/>
                    </a:lnTo>
                    <a:lnTo>
                      <a:pt x="8742" y="13026"/>
                    </a:lnTo>
                    <a:lnTo>
                      <a:pt x="10008" y="13240"/>
                    </a:lnTo>
                    <a:lnTo>
                      <a:pt x="11293" y="13454"/>
                    </a:lnTo>
                    <a:lnTo>
                      <a:pt x="12558" y="13630"/>
                    </a:lnTo>
                    <a:lnTo>
                      <a:pt x="13843" y="13805"/>
                    </a:lnTo>
                    <a:lnTo>
                      <a:pt x="15128" y="13941"/>
                    </a:lnTo>
                    <a:lnTo>
                      <a:pt x="16413" y="14077"/>
                    </a:lnTo>
                    <a:lnTo>
                      <a:pt x="17698" y="14194"/>
                    </a:lnTo>
                    <a:lnTo>
                      <a:pt x="20268" y="14389"/>
                    </a:lnTo>
                    <a:lnTo>
                      <a:pt x="20268" y="14389"/>
                    </a:lnTo>
                    <a:lnTo>
                      <a:pt x="22196" y="14506"/>
                    </a:lnTo>
                    <a:lnTo>
                      <a:pt x="24123" y="14622"/>
                    </a:lnTo>
                    <a:lnTo>
                      <a:pt x="24123" y="14622"/>
                    </a:lnTo>
                    <a:lnTo>
                      <a:pt x="25603" y="14700"/>
                    </a:lnTo>
                    <a:lnTo>
                      <a:pt x="25603" y="14700"/>
                    </a:lnTo>
                    <a:lnTo>
                      <a:pt x="26440" y="14759"/>
                    </a:lnTo>
                    <a:lnTo>
                      <a:pt x="26810" y="14778"/>
                    </a:lnTo>
                    <a:lnTo>
                      <a:pt x="27160" y="14798"/>
                    </a:lnTo>
                    <a:lnTo>
                      <a:pt x="27160" y="14798"/>
                    </a:lnTo>
                    <a:lnTo>
                      <a:pt x="27452" y="14778"/>
                    </a:lnTo>
                    <a:lnTo>
                      <a:pt x="27725" y="14739"/>
                    </a:lnTo>
                    <a:lnTo>
                      <a:pt x="27842" y="14700"/>
                    </a:lnTo>
                    <a:lnTo>
                      <a:pt x="27939" y="14642"/>
                    </a:lnTo>
                    <a:lnTo>
                      <a:pt x="28056" y="14584"/>
                    </a:lnTo>
                    <a:lnTo>
                      <a:pt x="28134" y="14506"/>
                    </a:lnTo>
                    <a:lnTo>
                      <a:pt x="28134" y="14506"/>
                    </a:lnTo>
                    <a:lnTo>
                      <a:pt x="28231" y="14408"/>
                    </a:lnTo>
                    <a:lnTo>
                      <a:pt x="28309" y="14291"/>
                    </a:lnTo>
                    <a:lnTo>
                      <a:pt x="28367" y="14155"/>
                    </a:lnTo>
                    <a:lnTo>
                      <a:pt x="28406" y="13999"/>
                    </a:lnTo>
                    <a:lnTo>
                      <a:pt x="28445" y="13824"/>
                    </a:lnTo>
                    <a:lnTo>
                      <a:pt x="28484" y="13610"/>
                    </a:lnTo>
                    <a:lnTo>
                      <a:pt x="28484" y="13376"/>
                    </a:lnTo>
                    <a:lnTo>
                      <a:pt x="28484" y="13123"/>
                    </a:lnTo>
                    <a:lnTo>
                      <a:pt x="28484" y="13123"/>
                    </a:lnTo>
                    <a:lnTo>
                      <a:pt x="28426" y="12325"/>
                    </a:lnTo>
                    <a:lnTo>
                      <a:pt x="28309" y="11527"/>
                    </a:lnTo>
                    <a:lnTo>
                      <a:pt x="28173" y="10729"/>
                    </a:lnTo>
                    <a:lnTo>
                      <a:pt x="27978" y="9930"/>
                    </a:lnTo>
                    <a:lnTo>
                      <a:pt x="27978" y="9930"/>
                    </a:lnTo>
                    <a:lnTo>
                      <a:pt x="27803" y="9249"/>
                    </a:lnTo>
                    <a:lnTo>
                      <a:pt x="27589" y="8567"/>
                    </a:lnTo>
                    <a:lnTo>
                      <a:pt x="27355" y="7886"/>
                    </a:lnTo>
                    <a:lnTo>
                      <a:pt x="27082" y="7224"/>
                    </a:lnTo>
                    <a:lnTo>
                      <a:pt x="26810" y="6582"/>
                    </a:lnTo>
                    <a:lnTo>
                      <a:pt x="26518" y="5939"/>
                    </a:lnTo>
                    <a:lnTo>
                      <a:pt x="26206" y="5316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875" y="4712"/>
                    </a:lnTo>
                    <a:lnTo>
                      <a:pt x="25758" y="4498"/>
                    </a:lnTo>
                    <a:lnTo>
                      <a:pt x="25758" y="4498"/>
                    </a:lnTo>
                    <a:lnTo>
                      <a:pt x="25096" y="3895"/>
                    </a:lnTo>
                    <a:lnTo>
                      <a:pt x="24415" y="3311"/>
                    </a:lnTo>
                    <a:lnTo>
                      <a:pt x="23714" y="2766"/>
                    </a:lnTo>
                    <a:lnTo>
                      <a:pt x="22994" y="2240"/>
                    </a:lnTo>
                    <a:lnTo>
                      <a:pt x="22994" y="2240"/>
                    </a:lnTo>
                    <a:lnTo>
                      <a:pt x="22273" y="1792"/>
                    </a:lnTo>
                    <a:lnTo>
                      <a:pt x="21534" y="1364"/>
                    </a:lnTo>
                    <a:lnTo>
                      <a:pt x="21164" y="1169"/>
                    </a:lnTo>
                    <a:lnTo>
                      <a:pt x="20774" y="974"/>
                    </a:lnTo>
                    <a:lnTo>
                      <a:pt x="20385" y="799"/>
                    </a:lnTo>
                    <a:lnTo>
                      <a:pt x="19995" y="643"/>
                    </a:lnTo>
                    <a:lnTo>
                      <a:pt x="19587" y="507"/>
                    </a:lnTo>
                    <a:lnTo>
                      <a:pt x="19178" y="390"/>
                    </a:lnTo>
                    <a:lnTo>
                      <a:pt x="18788" y="273"/>
                    </a:lnTo>
                    <a:lnTo>
                      <a:pt x="18380" y="176"/>
                    </a:lnTo>
                    <a:lnTo>
                      <a:pt x="17951" y="98"/>
                    </a:lnTo>
                    <a:lnTo>
                      <a:pt x="17542" y="59"/>
                    </a:lnTo>
                    <a:lnTo>
                      <a:pt x="17133" y="20"/>
                    </a:lnTo>
                    <a:lnTo>
                      <a:pt x="167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55" name="Google Shape;7155;p32"/>
          <p:cNvSpPr/>
          <p:nvPr/>
        </p:nvSpPr>
        <p:spPr>
          <a:xfrm>
            <a:off x="8573803" y="4695276"/>
            <a:ext cx="570191" cy="147004"/>
          </a:xfrm>
          <a:custGeom>
            <a:avLst/>
            <a:gdLst/>
            <a:ahLst/>
            <a:cxnLst/>
            <a:rect l="l" t="t" r="r" b="b"/>
            <a:pathLst>
              <a:path w="18573" h="4788" extrusionOk="0">
                <a:moveTo>
                  <a:pt x="11084" y="0"/>
                </a:moveTo>
                <a:lnTo>
                  <a:pt x="11010" y="38"/>
                </a:lnTo>
                <a:lnTo>
                  <a:pt x="10935" y="56"/>
                </a:lnTo>
                <a:lnTo>
                  <a:pt x="10879" y="112"/>
                </a:lnTo>
                <a:lnTo>
                  <a:pt x="10805" y="168"/>
                </a:lnTo>
                <a:lnTo>
                  <a:pt x="10749" y="243"/>
                </a:lnTo>
                <a:lnTo>
                  <a:pt x="10693" y="317"/>
                </a:lnTo>
                <a:lnTo>
                  <a:pt x="10581" y="541"/>
                </a:lnTo>
                <a:lnTo>
                  <a:pt x="10470" y="466"/>
                </a:lnTo>
                <a:lnTo>
                  <a:pt x="10339" y="410"/>
                </a:lnTo>
                <a:lnTo>
                  <a:pt x="10209" y="354"/>
                </a:lnTo>
                <a:lnTo>
                  <a:pt x="10078" y="336"/>
                </a:lnTo>
                <a:lnTo>
                  <a:pt x="9948" y="317"/>
                </a:lnTo>
                <a:lnTo>
                  <a:pt x="9818" y="317"/>
                </a:lnTo>
                <a:lnTo>
                  <a:pt x="9687" y="336"/>
                </a:lnTo>
                <a:lnTo>
                  <a:pt x="9557" y="354"/>
                </a:lnTo>
                <a:lnTo>
                  <a:pt x="9445" y="392"/>
                </a:lnTo>
                <a:lnTo>
                  <a:pt x="9333" y="448"/>
                </a:lnTo>
                <a:lnTo>
                  <a:pt x="9221" y="503"/>
                </a:lnTo>
                <a:lnTo>
                  <a:pt x="9128" y="578"/>
                </a:lnTo>
                <a:lnTo>
                  <a:pt x="9035" y="671"/>
                </a:lnTo>
                <a:lnTo>
                  <a:pt x="8961" y="764"/>
                </a:lnTo>
                <a:lnTo>
                  <a:pt x="8886" y="876"/>
                </a:lnTo>
                <a:lnTo>
                  <a:pt x="8830" y="988"/>
                </a:lnTo>
                <a:lnTo>
                  <a:pt x="8756" y="1118"/>
                </a:lnTo>
                <a:lnTo>
                  <a:pt x="8700" y="1211"/>
                </a:lnTo>
                <a:lnTo>
                  <a:pt x="8644" y="1286"/>
                </a:lnTo>
                <a:lnTo>
                  <a:pt x="8569" y="1360"/>
                </a:lnTo>
                <a:lnTo>
                  <a:pt x="8439" y="1435"/>
                </a:lnTo>
                <a:lnTo>
                  <a:pt x="8290" y="1491"/>
                </a:lnTo>
                <a:lnTo>
                  <a:pt x="8122" y="1584"/>
                </a:lnTo>
                <a:lnTo>
                  <a:pt x="8029" y="1640"/>
                </a:lnTo>
                <a:lnTo>
                  <a:pt x="7917" y="1733"/>
                </a:lnTo>
                <a:lnTo>
                  <a:pt x="7806" y="1845"/>
                </a:lnTo>
                <a:lnTo>
                  <a:pt x="7675" y="1975"/>
                </a:lnTo>
                <a:lnTo>
                  <a:pt x="7545" y="2143"/>
                </a:lnTo>
                <a:lnTo>
                  <a:pt x="7377" y="2348"/>
                </a:lnTo>
                <a:lnTo>
                  <a:pt x="7359" y="2199"/>
                </a:lnTo>
                <a:lnTo>
                  <a:pt x="7303" y="2068"/>
                </a:lnTo>
                <a:lnTo>
                  <a:pt x="7228" y="1956"/>
                </a:lnTo>
                <a:lnTo>
                  <a:pt x="7154" y="1863"/>
                </a:lnTo>
                <a:lnTo>
                  <a:pt x="7061" y="1789"/>
                </a:lnTo>
                <a:lnTo>
                  <a:pt x="6967" y="1714"/>
                </a:lnTo>
                <a:lnTo>
                  <a:pt x="6856" y="1677"/>
                </a:lnTo>
                <a:lnTo>
                  <a:pt x="6744" y="1640"/>
                </a:lnTo>
                <a:lnTo>
                  <a:pt x="6539" y="1603"/>
                </a:lnTo>
                <a:lnTo>
                  <a:pt x="6334" y="1603"/>
                </a:lnTo>
                <a:lnTo>
                  <a:pt x="6166" y="1640"/>
                </a:lnTo>
                <a:lnTo>
                  <a:pt x="6055" y="1696"/>
                </a:lnTo>
                <a:lnTo>
                  <a:pt x="6017" y="1621"/>
                </a:lnTo>
                <a:lnTo>
                  <a:pt x="5980" y="1547"/>
                </a:lnTo>
                <a:lnTo>
                  <a:pt x="5924" y="1491"/>
                </a:lnTo>
                <a:lnTo>
                  <a:pt x="5868" y="1435"/>
                </a:lnTo>
                <a:lnTo>
                  <a:pt x="5719" y="1342"/>
                </a:lnTo>
                <a:lnTo>
                  <a:pt x="5552" y="1286"/>
                </a:lnTo>
                <a:lnTo>
                  <a:pt x="5365" y="1249"/>
                </a:lnTo>
                <a:lnTo>
                  <a:pt x="5179" y="1249"/>
                </a:lnTo>
                <a:lnTo>
                  <a:pt x="4974" y="1267"/>
                </a:lnTo>
                <a:lnTo>
                  <a:pt x="4751" y="1323"/>
                </a:lnTo>
                <a:lnTo>
                  <a:pt x="4546" y="1398"/>
                </a:lnTo>
                <a:lnTo>
                  <a:pt x="4341" y="1509"/>
                </a:lnTo>
                <a:lnTo>
                  <a:pt x="4136" y="1640"/>
                </a:lnTo>
                <a:lnTo>
                  <a:pt x="3968" y="1789"/>
                </a:lnTo>
                <a:lnTo>
                  <a:pt x="3801" y="1975"/>
                </a:lnTo>
                <a:lnTo>
                  <a:pt x="3670" y="2180"/>
                </a:lnTo>
                <a:lnTo>
                  <a:pt x="3577" y="2404"/>
                </a:lnTo>
                <a:lnTo>
                  <a:pt x="3540" y="2534"/>
                </a:lnTo>
                <a:lnTo>
                  <a:pt x="3521" y="2664"/>
                </a:lnTo>
                <a:lnTo>
                  <a:pt x="3447" y="2590"/>
                </a:lnTo>
                <a:lnTo>
                  <a:pt x="3372" y="2534"/>
                </a:lnTo>
                <a:lnTo>
                  <a:pt x="3279" y="2497"/>
                </a:lnTo>
                <a:lnTo>
                  <a:pt x="3167" y="2459"/>
                </a:lnTo>
                <a:lnTo>
                  <a:pt x="2944" y="2459"/>
                </a:lnTo>
                <a:lnTo>
                  <a:pt x="2683" y="2497"/>
                </a:lnTo>
                <a:lnTo>
                  <a:pt x="2403" y="2590"/>
                </a:lnTo>
                <a:lnTo>
                  <a:pt x="2124" y="2720"/>
                </a:lnTo>
                <a:lnTo>
                  <a:pt x="1826" y="2888"/>
                </a:lnTo>
                <a:lnTo>
                  <a:pt x="1528" y="3056"/>
                </a:lnTo>
                <a:lnTo>
                  <a:pt x="1230" y="3260"/>
                </a:lnTo>
                <a:lnTo>
                  <a:pt x="969" y="3484"/>
                </a:lnTo>
                <a:lnTo>
                  <a:pt x="708" y="3708"/>
                </a:lnTo>
                <a:lnTo>
                  <a:pt x="485" y="3931"/>
                </a:lnTo>
                <a:lnTo>
                  <a:pt x="298" y="4136"/>
                </a:lnTo>
                <a:lnTo>
                  <a:pt x="149" y="4341"/>
                </a:lnTo>
                <a:lnTo>
                  <a:pt x="38" y="4509"/>
                </a:lnTo>
                <a:lnTo>
                  <a:pt x="19" y="4602"/>
                </a:lnTo>
                <a:lnTo>
                  <a:pt x="0" y="4658"/>
                </a:lnTo>
                <a:lnTo>
                  <a:pt x="2925" y="4713"/>
                </a:lnTo>
                <a:lnTo>
                  <a:pt x="5924" y="4751"/>
                </a:lnTo>
                <a:lnTo>
                  <a:pt x="9333" y="4788"/>
                </a:lnTo>
                <a:lnTo>
                  <a:pt x="14270" y="4788"/>
                </a:lnTo>
                <a:lnTo>
                  <a:pt x="15630" y="4751"/>
                </a:lnTo>
                <a:lnTo>
                  <a:pt x="16766" y="4713"/>
                </a:lnTo>
                <a:lnTo>
                  <a:pt x="17623" y="4658"/>
                </a:lnTo>
                <a:lnTo>
                  <a:pt x="17939" y="4620"/>
                </a:lnTo>
                <a:lnTo>
                  <a:pt x="18144" y="4583"/>
                </a:lnTo>
                <a:lnTo>
                  <a:pt x="18256" y="4546"/>
                </a:lnTo>
                <a:lnTo>
                  <a:pt x="18275" y="4509"/>
                </a:lnTo>
                <a:lnTo>
                  <a:pt x="18256" y="4490"/>
                </a:lnTo>
                <a:lnTo>
                  <a:pt x="18368" y="4415"/>
                </a:lnTo>
                <a:lnTo>
                  <a:pt x="18442" y="4341"/>
                </a:lnTo>
                <a:lnTo>
                  <a:pt x="18498" y="4266"/>
                </a:lnTo>
                <a:lnTo>
                  <a:pt x="18536" y="4210"/>
                </a:lnTo>
                <a:lnTo>
                  <a:pt x="18573" y="4136"/>
                </a:lnTo>
                <a:lnTo>
                  <a:pt x="18573" y="4061"/>
                </a:lnTo>
                <a:lnTo>
                  <a:pt x="18554" y="3987"/>
                </a:lnTo>
                <a:lnTo>
                  <a:pt x="18536" y="3931"/>
                </a:lnTo>
                <a:lnTo>
                  <a:pt x="18442" y="3782"/>
                </a:lnTo>
                <a:lnTo>
                  <a:pt x="18312" y="3652"/>
                </a:lnTo>
                <a:lnTo>
                  <a:pt x="18144" y="3521"/>
                </a:lnTo>
                <a:lnTo>
                  <a:pt x="17939" y="3391"/>
                </a:lnTo>
                <a:lnTo>
                  <a:pt x="17474" y="3130"/>
                </a:lnTo>
                <a:lnTo>
                  <a:pt x="17008" y="2888"/>
                </a:lnTo>
                <a:lnTo>
                  <a:pt x="16580" y="2646"/>
                </a:lnTo>
                <a:lnTo>
                  <a:pt x="16412" y="2534"/>
                </a:lnTo>
                <a:lnTo>
                  <a:pt x="16263" y="2422"/>
                </a:lnTo>
                <a:lnTo>
                  <a:pt x="16393" y="2385"/>
                </a:lnTo>
                <a:lnTo>
                  <a:pt x="16486" y="2329"/>
                </a:lnTo>
                <a:lnTo>
                  <a:pt x="16580" y="2236"/>
                </a:lnTo>
                <a:lnTo>
                  <a:pt x="16635" y="2143"/>
                </a:lnTo>
                <a:lnTo>
                  <a:pt x="16673" y="2012"/>
                </a:lnTo>
                <a:lnTo>
                  <a:pt x="16673" y="1863"/>
                </a:lnTo>
                <a:lnTo>
                  <a:pt x="16654" y="1733"/>
                </a:lnTo>
                <a:lnTo>
                  <a:pt x="16617" y="1584"/>
                </a:lnTo>
                <a:lnTo>
                  <a:pt x="16524" y="1435"/>
                </a:lnTo>
                <a:lnTo>
                  <a:pt x="16412" y="1286"/>
                </a:lnTo>
                <a:lnTo>
                  <a:pt x="16263" y="1155"/>
                </a:lnTo>
                <a:lnTo>
                  <a:pt x="16077" y="1044"/>
                </a:lnTo>
                <a:lnTo>
                  <a:pt x="15834" y="932"/>
                </a:lnTo>
                <a:lnTo>
                  <a:pt x="15574" y="857"/>
                </a:lnTo>
                <a:lnTo>
                  <a:pt x="15257" y="820"/>
                </a:lnTo>
                <a:lnTo>
                  <a:pt x="14884" y="801"/>
                </a:lnTo>
                <a:lnTo>
                  <a:pt x="14735" y="820"/>
                </a:lnTo>
                <a:lnTo>
                  <a:pt x="14568" y="857"/>
                </a:lnTo>
                <a:lnTo>
                  <a:pt x="14437" y="913"/>
                </a:lnTo>
                <a:lnTo>
                  <a:pt x="14288" y="969"/>
                </a:lnTo>
                <a:lnTo>
                  <a:pt x="14177" y="1044"/>
                </a:lnTo>
                <a:lnTo>
                  <a:pt x="14065" y="1137"/>
                </a:lnTo>
                <a:lnTo>
                  <a:pt x="13860" y="1304"/>
                </a:lnTo>
                <a:lnTo>
                  <a:pt x="13692" y="1453"/>
                </a:lnTo>
                <a:lnTo>
                  <a:pt x="13562" y="1528"/>
                </a:lnTo>
                <a:lnTo>
                  <a:pt x="13525" y="1547"/>
                </a:lnTo>
                <a:lnTo>
                  <a:pt x="13487" y="1528"/>
                </a:lnTo>
                <a:lnTo>
                  <a:pt x="13450" y="1491"/>
                </a:lnTo>
                <a:lnTo>
                  <a:pt x="13431" y="1398"/>
                </a:lnTo>
                <a:lnTo>
                  <a:pt x="13413" y="1342"/>
                </a:lnTo>
                <a:lnTo>
                  <a:pt x="13376" y="1304"/>
                </a:lnTo>
                <a:lnTo>
                  <a:pt x="13338" y="1267"/>
                </a:lnTo>
                <a:lnTo>
                  <a:pt x="13189" y="1267"/>
                </a:lnTo>
                <a:lnTo>
                  <a:pt x="13115" y="1286"/>
                </a:lnTo>
                <a:lnTo>
                  <a:pt x="12928" y="1342"/>
                </a:lnTo>
                <a:lnTo>
                  <a:pt x="12724" y="1435"/>
                </a:lnTo>
                <a:lnTo>
                  <a:pt x="12500" y="1547"/>
                </a:lnTo>
                <a:lnTo>
                  <a:pt x="12109" y="1789"/>
                </a:lnTo>
                <a:lnTo>
                  <a:pt x="12146" y="1565"/>
                </a:lnTo>
                <a:lnTo>
                  <a:pt x="12165" y="1323"/>
                </a:lnTo>
                <a:lnTo>
                  <a:pt x="12146" y="1100"/>
                </a:lnTo>
                <a:lnTo>
                  <a:pt x="12090" y="895"/>
                </a:lnTo>
                <a:lnTo>
                  <a:pt x="12016" y="690"/>
                </a:lnTo>
                <a:lnTo>
                  <a:pt x="11904" y="503"/>
                </a:lnTo>
                <a:lnTo>
                  <a:pt x="11792" y="354"/>
                </a:lnTo>
                <a:lnTo>
                  <a:pt x="11662" y="205"/>
                </a:lnTo>
                <a:lnTo>
                  <a:pt x="11531" y="112"/>
                </a:lnTo>
                <a:lnTo>
                  <a:pt x="11382" y="38"/>
                </a:lnTo>
                <a:lnTo>
                  <a:pt x="11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6" name="Google Shape;7156;p32"/>
          <p:cNvGrpSpPr/>
          <p:nvPr/>
        </p:nvGrpSpPr>
        <p:grpSpPr>
          <a:xfrm>
            <a:off x="8573806" y="3828207"/>
            <a:ext cx="422125" cy="697235"/>
            <a:chOff x="8567768" y="2750361"/>
            <a:chExt cx="425058" cy="702008"/>
          </a:xfrm>
        </p:grpSpPr>
        <p:sp>
          <p:nvSpPr>
            <p:cNvPr id="7157" name="Google Shape;7157;p32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58" name="Google Shape;7158;p32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7159" name="Google Shape;7159;p3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0" name="Google Shape;7160;p3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1" name="Google Shape;7161;p32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32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3" name="Google Shape;7163;p32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4" name="Google Shape;7164;p32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5" name="Google Shape;7165;p32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32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32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32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3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3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32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32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32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32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32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32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32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32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7179;p32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0" name="Google Shape;7180;p32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1" name="Google Shape;7181;p32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7182;p32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7183;p32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32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32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32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32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7188;p32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9" name="Google Shape;7189;p32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0" name="Google Shape;7190;p32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7191;p32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7192;p32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7193;p32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7194;p32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5" name="Google Shape;7195;p32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6" name="Google Shape;7196;p32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7197;p32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7198;p32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7199;p32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7200;p32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32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32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7203;p32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4" name="Google Shape;7204;p32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5" name="Google Shape;7205;p32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7206;p32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7207;p32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8" name="Google Shape;7208;p3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9" name="Google Shape;7209;p3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7210;p32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11" name="Google Shape;7211;p32"/>
          <p:cNvSpPr/>
          <p:nvPr/>
        </p:nvSpPr>
        <p:spPr>
          <a:xfrm rot="10800000">
            <a:off x="4738688" y="-40585"/>
            <a:ext cx="2590727" cy="1241514"/>
          </a:xfrm>
          <a:custGeom>
            <a:avLst/>
            <a:gdLst/>
            <a:ahLst/>
            <a:cxnLst/>
            <a:rect l="l" t="t" r="r" b="b"/>
            <a:pathLst>
              <a:path w="84265" h="40381" extrusionOk="0">
                <a:moveTo>
                  <a:pt x="80585" y="1"/>
                </a:moveTo>
                <a:lnTo>
                  <a:pt x="80137" y="40"/>
                </a:lnTo>
                <a:lnTo>
                  <a:pt x="79689" y="98"/>
                </a:lnTo>
                <a:lnTo>
                  <a:pt x="79261" y="196"/>
                </a:lnTo>
                <a:lnTo>
                  <a:pt x="78832" y="312"/>
                </a:lnTo>
                <a:lnTo>
                  <a:pt x="78404" y="449"/>
                </a:lnTo>
                <a:lnTo>
                  <a:pt x="77995" y="605"/>
                </a:lnTo>
                <a:lnTo>
                  <a:pt x="77586" y="799"/>
                </a:lnTo>
                <a:lnTo>
                  <a:pt x="77197" y="1013"/>
                </a:lnTo>
                <a:lnTo>
                  <a:pt x="76827" y="1266"/>
                </a:lnTo>
                <a:lnTo>
                  <a:pt x="76457" y="1520"/>
                </a:lnTo>
                <a:lnTo>
                  <a:pt x="76126" y="1812"/>
                </a:lnTo>
                <a:lnTo>
                  <a:pt x="75815" y="2123"/>
                </a:lnTo>
                <a:lnTo>
                  <a:pt x="75523" y="2454"/>
                </a:lnTo>
                <a:lnTo>
                  <a:pt x="75231" y="2785"/>
                </a:lnTo>
                <a:lnTo>
                  <a:pt x="74977" y="3155"/>
                </a:lnTo>
                <a:lnTo>
                  <a:pt x="74763" y="3525"/>
                </a:lnTo>
                <a:lnTo>
                  <a:pt x="74549" y="3914"/>
                </a:lnTo>
                <a:lnTo>
                  <a:pt x="74354" y="4323"/>
                </a:lnTo>
                <a:lnTo>
                  <a:pt x="74199" y="4732"/>
                </a:lnTo>
                <a:lnTo>
                  <a:pt x="74062" y="5141"/>
                </a:lnTo>
                <a:lnTo>
                  <a:pt x="73946" y="5569"/>
                </a:lnTo>
                <a:lnTo>
                  <a:pt x="73868" y="6017"/>
                </a:lnTo>
                <a:lnTo>
                  <a:pt x="73809" y="6445"/>
                </a:lnTo>
                <a:lnTo>
                  <a:pt x="73770" y="6893"/>
                </a:lnTo>
                <a:lnTo>
                  <a:pt x="73673" y="6465"/>
                </a:lnTo>
                <a:lnTo>
                  <a:pt x="73556" y="6056"/>
                </a:lnTo>
                <a:lnTo>
                  <a:pt x="73381" y="5667"/>
                </a:lnTo>
                <a:lnTo>
                  <a:pt x="73167" y="5297"/>
                </a:lnTo>
                <a:lnTo>
                  <a:pt x="72933" y="4927"/>
                </a:lnTo>
                <a:lnTo>
                  <a:pt x="72661" y="4596"/>
                </a:lnTo>
                <a:lnTo>
                  <a:pt x="72369" y="4284"/>
                </a:lnTo>
                <a:lnTo>
                  <a:pt x="72038" y="3992"/>
                </a:lnTo>
                <a:lnTo>
                  <a:pt x="71707" y="3720"/>
                </a:lnTo>
                <a:lnTo>
                  <a:pt x="71337" y="3486"/>
                </a:lnTo>
                <a:lnTo>
                  <a:pt x="70947" y="3272"/>
                </a:lnTo>
                <a:lnTo>
                  <a:pt x="70558" y="3097"/>
                </a:lnTo>
                <a:lnTo>
                  <a:pt x="70149" y="2960"/>
                </a:lnTo>
                <a:lnTo>
                  <a:pt x="69721" y="2863"/>
                </a:lnTo>
                <a:lnTo>
                  <a:pt x="69292" y="2785"/>
                </a:lnTo>
                <a:lnTo>
                  <a:pt x="68864" y="2746"/>
                </a:lnTo>
                <a:lnTo>
                  <a:pt x="68436" y="2766"/>
                </a:lnTo>
                <a:lnTo>
                  <a:pt x="68007" y="2805"/>
                </a:lnTo>
                <a:lnTo>
                  <a:pt x="67579" y="2882"/>
                </a:lnTo>
                <a:lnTo>
                  <a:pt x="67151" y="2980"/>
                </a:lnTo>
                <a:lnTo>
                  <a:pt x="66742" y="3136"/>
                </a:lnTo>
                <a:lnTo>
                  <a:pt x="66353" y="3311"/>
                </a:lnTo>
                <a:lnTo>
                  <a:pt x="65963" y="3505"/>
                </a:lnTo>
                <a:lnTo>
                  <a:pt x="65593" y="3739"/>
                </a:lnTo>
                <a:lnTo>
                  <a:pt x="65243" y="3992"/>
                </a:lnTo>
                <a:lnTo>
                  <a:pt x="64912" y="4265"/>
                </a:lnTo>
                <a:lnTo>
                  <a:pt x="64600" y="4557"/>
                </a:lnTo>
                <a:lnTo>
                  <a:pt x="64308" y="4888"/>
                </a:lnTo>
                <a:lnTo>
                  <a:pt x="64036" y="5238"/>
                </a:lnTo>
                <a:lnTo>
                  <a:pt x="63783" y="5589"/>
                </a:lnTo>
                <a:lnTo>
                  <a:pt x="63568" y="5959"/>
                </a:lnTo>
                <a:lnTo>
                  <a:pt x="63374" y="6368"/>
                </a:lnTo>
                <a:lnTo>
                  <a:pt x="63218" y="6757"/>
                </a:lnTo>
                <a:lnTo>
                  <a:pt x="63082" y="7166"/>
                </a:lnTo>
                <a:lnTo>
                  <a:pt x="62984" y="7594"/>
                </a:lnTo>
                <a:lnTo>
                  <a:pt x="62906" y="8022"/>
                </a:lnTo>
                <a:lnTo>
                  <a:pt x="62867" y="8451"/>
                </a:lnTo>
                <a:lnTo>
                  <a:pt x="62848" y="8879"/>
                </a:lnTo>
                <a:lnTo>
                  <a:pt x="62848" y="9327"/>
                </a:lnTo>
                <a:lnTo>
                  <a:pt x="62887" y="9755"/>
                </a:lnTo>
                <a:lnTo>
                  <a:pt x="62945" y="10184"/>
                </a:lnTo>
                <a:lnTo>
                  <a:pt x="63043" y="10612"/>
                </a:lnTo>
                <a:lnTo>
                  <a:pt x="63140" y="11040"/>
                </a:lnTo>
                <a:lnTo>
                  <a:pt x="63276" y="11449"/>
                </a:lnTo>
                <a:lnTo>
                  <a:pt x="63432" y="11858"/>
                </a:lnTo>
                <a:lnTo>
                  <a:pt x="63627" y="12247"/>
                </a:lnTo>
                <a:lnTo>
                  <a:pt x="63821" y="12637"/>
                </a:lnTo>
                <a:lnTo>
                  <a:pt x="64055" y="13007"/>
                </a:lnTo>
                <a:lnTo>
                  <a:pt x="64055" y="13007"/>
                </a:lnTo>
                <a:lnTo>
                  <a:pt x="63880" y="12851"/>
                </a:lnTo>
                <a:lnTo>
                  <a:pt x="63666" y="12734"/>
                </a:lnTo>
                <a:lnTo>
                  <a:pt x="63471" y="12637"/>
                </a:lnTo>
                <a:lnTo>
                  <a:pt x="63257" y="12578"/>
                </a:lnTo>
                <a:lnTo>
                  <a:pt x="63023" y="12520"/>
                </a:lnTo>
                <a:lnTo>
                  <a:pt x="62809" y="12500"/>
                </a:lnTo>
                <a:lnTo>
                  <a:pt x="62575" y="12500"/>
                </a:lnTo>
                <a:lnTo>
                  <a:pt x="62342" y="12539"/>
                </a:lnTo>
                <a:lnTo>
                  <a:pt x="62128" y="12578"/>
                </a:lnTo>
                <a:lnTo>
                  <a:pt x="61913" y="12656"/>
                </a:lnTo>
                <a:lnTo>
                  <a:pt x="61699" y="12753"/>
                </a:lnTo>
                <a:lnTo>
                  <a:pt x="61505" y="12870"/>
                </a:lnTo>
                <a:lnTo>
                  <a:pt x="61310" y="13007"/>
                </a:lnTo>
                <a:lnTo>
                  <a:pt x="61154" y="13162"/>
                </a:lnTo>
                <a:lnTo>
                  <a:pt x="60998" y="13338"/>
                </a:lnTo>
                <a:lnTo>
                  <a:pt x="60862" y="13532"/>
                </a:lnTo>
                <a:lnTo>
                  <a:pt x="60745" y="13299"/>
                </a:lnTo>
                <a:lnTo>
                  <a:pt x="60609" y="13084"/>
                </a:lnTo>
                <a:lnTo>
                  <a:pt x="60453" y="12870"/>
                </a:lnTo>
                <a:lnTo>
                  <a:pt x="60298" y="12676"/>
                </a:lnTo>
                <a:lnTo>
                  <a:pt x="60103" y="12500"/>
                </a:lnTo>
                <a:lnTo>
                  <a:pt x="59908" y="12345"/>
                </a:lnTo>
                <a:lnTo>
                  <a:pt x="59713" y="12189"/>
                </a:lnTo>
                <a:lnTo>
                  <a:pt x="59499" y="12053"/>
                </a:lnTo>
                <a:lnTo>
                  <a:pt x="59266" y="11916"/>
                </a:lnTo>
                <a:lnTo>
                  <a:pt x="59032" y="11819"/>
                </a:lnTo>
                <a:lnTo>
                  <a:pt x="58798" y="11741"/>
                </a:lnTo>
                <a:lnTo>
                  <a:pt x="58545" y="11663"/>
                </a:lnTo>
                <a:lnTo>
                  <a:pt x="58292" y="11605"/>
                </a:lnTo>
                <a:lnTo>
                  <a:pt x="58039" y="11585"/>
                </a:lnTo>
                <a:lnTo>
                  <a:pt x="57786" y="11566"/>
                </a:lnTo>
                <a:lnTo>
                  <a:pt x="57533" y="11585"/>
                </a:lnTo>
                <a:lnTo>
                  <a:pt x="57280" y="11605"/>
                </a:lnTo>
                <a:lnTo>
                  <a:pt x="57027" y="11663"/>
                </a:lnTo>
                <a:lnTo>
                  <a:pt x="56793" y="11722"/>
                </a:lnTo>
                <a:lnTo>
                  <a:pt x="56559" y="11819"/>
                </a:lnTo>
                <a:lnTo>
                  <a:pt x="56345" y="11916"/>
                </a:lnTo>
                <a:lnTo>
                  <a:pt x="56131" y="12033"/>
                </a:lnTo>
                <a:lnTo>
                  <a:pt x="55917" y="12169"/>
                </a:lnTo>
                <a:lnTo>
                  <a:pt x="55722" y="12325"/>
                </a:lnTo>
                <a:lnTo>
                  <a:pt x="55547" y="12481"/>
                </a:lnTo>
                <a:lnTo>
                  <a:pt x="55372" y="12676"/>
                </a:lnTo>
                <a:lnTo>
                  <a:pt x="55216" y="12851"/>
                </a:lnTo>
                <a:lnTo>
                  <a:pt x="55080" y="13065"/>
                </a:lnTo>
                <a:lnTo>
                  <a:pt x="54963" y="13279"/>
                </a:lnTo>
                <a:lnTo>
                  <a:pt x="54846" y="13493"/>
                </a:lnTo>
                <a:lnTo>
                  <a:pt x="54749" y="13727"/>
                </a:lnTo>
                <a:lnTo>
                  <a:pt x="54671" y="13980"/>
                </a:lnTo>
                <a:lnTo>
                  <a:pt x="54437" y="13727"/>
                </a:lnTo>
                <a:lnTo>
                  <a:pt x="54204" y="13474"/>
                </a:lnTo>
                <a:lnTo>
                  <a:pt x="53950" y="13260"/>
                </a:lnTo>
                <a:lnTo>
                  <a:pt x="53678" y="13026"/>
                </a:lnTo>
                <a:lnTo>
                  <a:pt x="53425" y="12812"/>
                </a:lnTo>
                <a:lnTo>
                  <a:pt x="53133" y="12617"/>
                </a:lnTo>
                <a:lnTo>
                  <a:pt x="52860" y="12423"/>
                </a:lnTo>
                <a:lnTo>
                  <a:pt x="52568" y="12247"/>
                </a:lnTo>
                <a:lnTo>
                  <a:pt x="52257" y="12092"/>
                </a:lnTo>
                <a:lnTo>
                  <a:pt x="51965" y="11936"/>
                </a:lnTo>
                <a:lnTo>
                  <a:pt x="51653" y="11780"/>
                </a:lnTo>
                <a:lnTo>
                  <a:pt x="51342" y="11663"/>
                </a:lnTo>
                <a:lnTo>
                  <a:pt x="51011" y="11527"/>
                </a:lnTo>
                <a:lnTo>
                  <a:pt x="50699" y="11430"/>
                </a:lnTo>
                <a:lnTo>
                  <a:pt x="50368" y="11332"/>
                </a:lnTo>
                <a:lnTo>
                  <a:pt x="50037" y="11235"/>
                </a:lnTo>
                <a:lnTo>
                  <a:pt x="49706" y="11176"/>
                </a:lnTo>
                <a:lnTo>
                  <a:pt x="49356" y="11118"/>
                </a:lnTo>
                <a:lnTo>
                  <a:pt x="49025" y="11060"/>
                </a:lnTo>
                <a:lnTo>
                  <a:pt x="48674" y="11021"/>
                </a:lnTo>
                <a:lnTo>
                  <a:pt x="48343" y="11001"/>
                </a:lnTo>
                <a:lnTo>
                  <a:pt x="47993" y="10982"/>
                </a:lnTo>
                <a:lnTo>
                  <a:pt x="47662" y="10982"/>
                </a:lnTo>
                <a:lnTo>
                  <a:pt x="47311" y="11001"/>
                </a:lnTo>
                <a:lnTo>
                  <a:pt x="46980" y="11040"/>
                </a:lnTo>
                <a:lnTo>
                  <a:pt x="46630" y="11079"/>
                </a:lnTo>
                <a:lnTo>
                  <a:pt x="46299" y="11118"/>
                </a:lnTo>
                <a:lnTo>
                  <a:pt x="45968" y="11196"/>
                </a:lnTo>
                <a:lnTo>
                  <a:pt x="45637" y="11274"/>
                </a:lnTo>
                <a:lnTo>
                  <a:pt x="45306" y="11371"/>
                </a:lnTo>
                <a:lnTo>
                  <a:pt x="44975" y="11469"/>
                </a:lnTo>
                <a:lnTo>
                  <a:pt x="44664" y="11605"/>
                </a:lnTo>
                <a:lnTo>
                  <a:pt x="44352" y="11741"/>
                </a:lnTo>
                <a:lnTo>
                  <a:pt x="44041" y="11877"/>
                </a:lnTo>
                <a:lnTo>
                  <a:pt x="43729" y="12053"/>
                </a:lnTo>
                <a:lnTo>
                  <a:pt x="43437" y="12208"/>
                </a:lnTo>
                <a:lnTo>
                  <a:pt x="43145" y="12403"/>
                </a:lnTo>
                <a:lnTo>
                  <a:pt x="42872" y="12598"/>
                </a:lnTo>
                <a:lnTo>
                  <a:pt x="42600" y="12812"/>
                </a:lnTo>
                <a:lnTo>
                  <a:pt x="42327" y="13026"/>
                </a:lnTo>
                <a:lnTo>
                  <a:pt x="42074" y="13260"/>
                </a:lnTo>
                <a:lnTo>
                  <a:pt x="41821" y="13493"/>
                </a:lnTo>
                <a:lnTo>
                  <a:pt x="41568" y="13727"/>
                </a:lnTo>
                <a:lnTo>
                  <a:pt x="41334" y="13980"/>
                </a:lnTo>
                <a:lnTo>
                  <a:pt x="41120" y="14253"/>
                </a:lnTo>
                <a:lnTo>
                  <a:pt x="40906" y="14525"/>
                </a:lnTo>
                <a:lnTo>
                  <a:pt x="40692" y="14798"/>
                </a:lnTo>
                <a:lnTo>
                  <a:pt x="40497" y="15090"/>
                </a:lnTo>
                <a:lnTo>
                  <a:pt x="40322" y="15382"/>
                </a:lnTo>
                <a:lnTo>
                  <a:pt x="40147" y="15674"/>
                </a:lnTo>
                <a:lnTo>
                  <a:pt x="39971" y="15985"/>
                </a:lnTo>
                <a:lnTo>
                  <a:pt x="39835" y="16297"/>
                </a:lnTo>
                <a:lnTo>
                  <a:pt x="39679" y="16608"/>
                </a:lnTo>
                <a:lnTo>
                  <a:pt x="39563" y="16939"/>
                </a:lnTo>
                <a:lnTo>
                  <a:pt x="39446" y="17251"/>
                </a:lnTo>
                <a:lnTo>
                  <a:pt x="39348" y="17582"/>
                </a:lnTo>
                <a:lnTo>
                  <a:pt x="39251" y="17913"/>
                </a:lnTo>
                <a:lnTo>
                  <a:pt x="39173" y="18244"/>
                </a:lnTo>
                <a:lnTo>
                  <a:pt x="39115" y="18594"/>
                </a:lnTo>
                <a:lnTo>
                  <a:pt x="39056" y="18925"/>
                </a:lnTo>
                <a:lnTo>
                  <a:pt x="39037" y="19276"/>
                </a:lnTo>
                <a:lnTo>
                  <a:pt x="39017" y="19607"/>
                </a:lnTo>
                <a:lnTo>
                  <a:pt x="38998" y="19957"/>
                </a:lnTo>
                <a:lnTo>
                  <a:pt x="39017" y="20288"/>
                </a:lnTo>
                <a:lnTo>
                  <a:pt x="38862" y="20171"/>
                </a:lnTo>
                <a:lnTo>
                  <a:pt x="38706" y="20055"/>
                </a:lnTo>
                <a:lnTo>
                  <a:pt x="38550" y="19957"/>
                </a:lnTo>
                <a:lnTo>
                  <a:pt x="38394" y="19860"/>
                </a:lnTo>
                <a:lnTo>
                  <a:pt x="38044" y="19704"/>
                </a:lnTo>
                <a:lnTo>
                  <a:pt x="37674" y="19587"/>
                </a:lnTo>
                <a:lnTo>
                  <a:pt x="37304" y="19529"/>
                </a:lnTo>
                <a:lnTo>
                  <a:pt x="36934" y="19490"/>
                </a:lnTo>
                <a:lnTo>
                  <a:pt x="36740" y="19509"/>
                </a:lnTo>
                <a:lnTo>
                  <a:pt x="36564" y="19509"/>
                </a:lnTo>
                <a:lnTo>
                  <a:pt x="36370" y="19548"/>
                </a:lnTo>
                <a:lnTo>
                  <a:pt x="36175" y="19587"/>
                </a:lnTo>
                <a:lnTo>
                  <a:pt x="35805" y="19704"/>
                </a:lnTo>
                <a:lnTo>
                  <a:pt x="35455" y="19840"/>
                </a:lnTo>
                <a:lnTo>
                  <a:pt x="35104" y="20035"/>
                </a:lnTo>
                <a:lnTo>
                  <a:pt x="34773" y="20269"/>
                </a:lnTo>
                <a:lnTo>
                  <a:pt x="34462" y="20522"/>
                </a:lnTo>
                <a:lnTo>
                  <a:pt x="34325" y="20678"/>
                </a:lnTo>
                <a:lnTo>
                  <a:pt x="34208" y="20814"/>
                </a:lnTo>
                <a:lnTo>
                  <a:pt x="34092" y="20970"/>
                </a:lnTo>
                <a:lnTo>
                  <a:pt x="33994" y="21145"/>
                </a:lnTo>
                <a:lnTo>
                  <a:pt x="33897" y="21301"/>
                </a:lnTo>
                <a:lnTo>
                  <a:pt x="33839" y="21476"/>
                </a:lnTo>
                <a:lnTo>
                  <a:pt x="33566" y="20970"/>
                </a:lnTo>
                <a:lnTo>
                  <a:pt x="33293" y="20483"/>
                </a:lnTo>
                <a:lnTo>
                  <a:pt x="32982" y="19996"/>
                </a:lnTo>
                <a:lnTo>
                  <a:pt x="32651" y="19529"/>
                </a:lnTo>
                <a:lnTo>
                  <a:pt x="32300" y="19081"/>
                </a:lnTo>
                <a:lnTo>
                  <a:pt x="31911" y="18653"/>
                </a:lnTo>
                <a:lnTo>
                  <a:pt x="31522" y="18244"/>
                </a:lnTo>
                <a:lnTo>
                  <a:pt x="31093" y="17854"/>
                </a:lnTo>
                <a:lnTo>
                  <a:pt x="30665" y="17504"/>
                </a:lnTo>
                <a:lnTo>
                  <a:pt x="30198" y="17154"/>
                </a:lnTo>
                <a:lnTo>
                  <a:pt x="29731" y="16823"/>
                </a:lnTo>
                <a:lnTo>
                  <a:pt x="29244" y="16531"/>
                </a:lnTo>
                <a:lnTo>
                  <a:pt x="28738" y="16258"/>
                </a:lnTo>
                <a:lnTo>
                  <a:pt x="28231" y="16024"/>
                </a:lnTo>
                <a:lnTo>
                  <a:pt x="27686" y="15791"/>
                </a:lnTo>
                <a:lnTo>
                  <a:pt x="27161" y="15616"/>
                </a:lnTo>
                <a:lnTo>
                  <a:pt x="26576" y="15440"/>
                </a:lnTo>
                <a:lnTo>
                  <a:pt x="25973" y="15304"/>
                </a:lnTo>
                <a:lnTo>
                  <a:pt x="25389" y="15207"/>
                </a:lnTo>
                <a:lnTo>
                  <a:pt x="24785" y="15148"/>
                </a:lnTo>
                <a:lnTo>
                  <a:pt x="23870" y="15148"/>
                </a:lnTo>
                <a:lnTo>
                  <a:pt x="23578" y="15168"/>
                </a:lnTo>
                <a:lnTo>
                  <a:pt x="23286" y="15207"/>
                </a:lnTo>
                <a:lnTo>
                  <a:pt x="22975" y="15265"/>
                </a:lnTo>
                <a:lnTo>
                  <a:pt x="22683" y="15323"/>
                </a:lnTo>
                <a:lnTo>
                  <a:pt x="22391" y="15401"/>
                </a:lnTo>
                <a:lnTo>
                  <a:pt x="22118" y="15479"/>
                </a:lnTo>
                <a:lnTo>
                  <a:pt x="21865" y="15577"/>
                </a:lnTo>
                <a:lnTo>
                  <a:pt x="21592" y="15693"/>
                </a:lnTo>
                <a:lnTo>
                  <a:pt x="21339" y="15810"/>
                </a:lnTo>
                <a:lnTo>
                  <a:pt x="21086" y="15946"/>
                </a:lnTo>
                <a:lnTo>
                  <a:pt x="20852" y="16083"/>
                </a:lnTo>
                <a:lnTo>
                  <a:pt x="20385" y="16394"/>
                </a:lnTo>
                <a:lnTo>
                  <a:pt x="19937" y="16745"/>
                </a:lnTo>
                <a:lnTo>
                  <a:pt x="19529" y="17134"/>
                </a:lnTo>
                <a:lnTo>
                  <a:pt x="19139" y="17543"/>
                </a:lnTo>
                <a:lnTo>
                  <a:pt x="18789" y="17991"/>
                </a:lnTo>
                <a:lnTo>
                  <a:pt x="18458" y="18458"/>
                </a:lnTo>
                <a:lnTo>
                  <a:pt x="18166" y="18945"/>
                </a:lnTo>
                <a:lnTo>
                  <a:pt x="17913" y="19451"/>
                </a:lnTo>
                <a:lnTo>
                  <a:pt x="17679" y="19977"/>
                </a:lnTo>
                <a:lnTo>
                  <a:pt x="17504" y="20522"/>
                </a:lnTo>
                <a:lnTo>
                  <a:pt x="17348" y="21086"/>
                </a:lnTo>
                <a:lnTo>
                  <a:pt x="17231" y="21632"/>
                </a:lnTo>
                <a:lnTo>
                  <a:pt x="17153" y="22196"/>
                </a:lnTo>
                <a:lnTo>
                  <a:pt x="17114" y="22780"/>
                </a:lnTo>
                <a:lnTo>
                  <a:pt x="17095" y="23345"/>
                </a:lnTo>
                <a:lnTo>
                  <a:pt x="17134" y="23910"/>
                </a:lnTo>
                <a:lnTo>
                  <a:pt x="17192" y="24474"/>
                </a:lnTo>
                <a:lnTo>
                  <a:pt x="17270" y="25019"/>
                </a:lnTo>
                <a:lnTo>
                  <a:pt x="17387" y="25584"/>
                </a:lnTo>
                <a:lnTo>
                  <a:pt x="17523" y="26129"/>
                </a:lnTo>
                <a:lnTo>
                  <a:pt x="17679" y="26674"/>
                </a:lnTo>
                <a:lnTo>
                  <a:pt x="17874" y="27200"/>
                </a:lnTo>
                <a:lnTo>
                  <a:pt x="18088" y="27745"/>
                </a:lnTo>
                <a:lnTo>
                  <a:pt x="18321" y="28251"/>
                </a:lnTo>
                <a:lnTo>
                  <a:pt x="18594" y="28757"/>
                </a:lnTo>
                <a:lnTo>
                  <a:pt x="18867" y="29264"/>
                </a:lnTo>
                <a:lnTo>
                  <a:pt x="19159" y="29750"/>
                </a:lnTo>
                <a:lnTo>
                  <a:pt x="19490" y="30218"/>
                </a:lnTo>
                <a:lnTo>
                  <a:pt x="19821" y="30685"/>
                </a:lnTo>
                <a:lnTo>
                  <a:pt x="19626" y="30510"/>
                </a:lnTo>
                <a:lnTo>
                  <a:pt x="19392" y="30373"/>
                </a:lnTo>
                <a:lnTo>
                  <a:pt x="19159" y="30276"/>
                </a:lnTo>
                <a:lnTo>
                  <a:pt x="18906" y="30198"/>
                </a:lnTo>
                <a:lnTo>
                  <a:pt x="18652" y="30140"/>
                </a:lnTo>
                <a:lnTo>
                  <a:pt x="18380" y="30120"/>
                </a:lnTo>
                <a:lnTo>
                  <a:pt x="18107" y="30120"/>
                </a:lnTo>
                <a:lnTo>
                  <a:pt x="17854" y="30140"/>
                </a:lnTo>
                <a:lnTo>
                  <a:pt x="17582" y="30198"/>
                </a:lnTo>
                <a:lnTo>
                  <a:pt x="17329" y="30257"/>
                </a:lnTo>
                <a:lnTo>
                  <a:pt x="17075" y="30334"/>
                </a:lnTo>
                <a:lnTo>
                  <a:pt x="16822" y="30432"/>
                </a:lnTo>
                <a:lnTo>
                  <a:pt x="16336" y="30626"/>
                </a:lnTo>
                <a:lnTo>
                  <a:pt x="15868" y="30860"/>
                </a:lnTo>
                <a:lnTo>
                  <a:pt x="15557" y="31016"/>
                </a:lnTo>
                <a:lnTo>
                  <a:pt x="15245" y="31191"/>
                </a:lnTo>
                <a:lnTo>
                  <a:pt x="14953" y="31386"/>
                </a:lnTo>
                <a:lnTo>
                  <a:pt x="14817" y="31483"/>
                </a:lnTo>
                <a:lnTo>
                  <a:pt x="14681" y="31600"/>
                </a:lnTo>
                <a:lnTo>
                  <a:pt x="14564" y="31717"/>
                </a:lnTo>
                <a:lnTo>
                  <a:pt x="14466" y="31873"/>
                </a:lnTo>
                <a:lnTo>
                  <a:pt x="14389" y="32028"/>
                </a:lnTo>
                <a:lnTo>
                  <a:pt x="14350" y="32184"/>
                </a:lnTo>
                <a:lnTo>
                  <a:pt x="14311" y="32359"/>
                </a:lnTo>
                <a:lnTo>
                  <a:pt x="14291" y="32534"/>
                </a:lnTo>
                <a:lnTo>
                  <a:pt x="14272" y="32729"/>
                </a:lnTo>
                <a:lnTo>
                  <a:pt x="14272" y="32904"/>
                </a:lnTo>
                <a:lnTo>
                  <a:pt x="14019" y="32710"/>
                </a:lnTo>
                <a:lnTo>
                  <a:pt x="13766" y="32554"/>
                </a:lnTo>
                <a:lnTo>
                  <a:pt x="13220" y="32242"/>
                </a:lnTo>
                <a:lnTo>
                  <a:pt x="12656" y="31970"/>
                </a:lnTo>
                <a:lnTo>
                  <a:pt x="12072" y="31736"/>
                </a:lnTo>
                <a:lnTo>
                  <a:pt x="11488" y="31542"/>
                </a:lnTo>
                <a:lnTo>
                  <a:pt x="10884" y="31405"/>
                </a:lnTo>
                <a:lnTo>
                  <a:pt x="10261" y="31288"/>
                </a:lnTo>
                <a:lnTo>
                  <a:pt x="9638" y="31230"/>
                </a:lnTo>
                <a:lnTo>
                  <a:pt x="9015" y="31191"/>
                </a:lnTo>
                <a:lnTo>
                  <a:pt x="8392" y="31211"/>
                </a:lnTo>
                <a:lnTo>
                  <a:pt x="7769" y="31269"/>
                </a:lnTo>
                <a:lnTo>
                  <a:pt x="7146" y="31366"/>
                </a:lnTo>
                <a:lnTo>
                  <a:pt x="6542" y="31503"/>
                </a:lnTo>
                <a:lnTo>
                  <a:pt x="5958" y="31697"/>
                </a:lnTo>
                <a:lnTo>
                  <a:pt x="5374" y="31911"/>
                </a:lnTo>
                <a:lnTo>
                  <a:pt x="5082" y="32048"/>
                </a:lnTo>
                <a:lnTo>
                  <a:pt x="4810" y="32184"/>
                </a:lnTo>
                <a:lnTo>
                  <a:pt x="4537" y="32340"/>
                </a:lnTo>
                <a:lnTo>
                  <a:pt x="4265" y="32496"/>
                </a:lnTo>
                <a:lnTo>
                  <a:pt x="3739" y="32846"/>
                </a:lnTo>
                <a:lnTo>
                  <a:pt x="3252" y="33235"/>
                </a:lnTo>
                <a:lnTo>
                  <a:pt x="2785" y="33664"/>
                </a:lnTo>
                <a:lnTo>
                  <a:pt x="2357" y="34112"/>
                </a:lnTo>
                <a:lnTo>
                  <a:pt x="1967" y="34579"/>
                </a:lnTo>
                <a:lnTo>
                  <a:pt x="1597" y="35085"/>
                </a:lnTo>
                <a:lnTo>
                  <a:pt x="1266" y="35611"/>
                </a:lnTo>
                <a:lnTo>
                  <a:pt x="955" y="36175"/>
                </a:lnTo>
                <a:lnTo>
                  <a:pt x="702" y="36740"/>
                </a:lnTo>
                <a:lnTo>
                  <a:pt x="487" y="37324"/>
                </a:lnTo>
                <a:lnTo>
                  <a:pt x="293" y="37908"/>
                </a:lnTo>
                <a:lnTo>
                  <a:pt x="156" y="38531"/>
                </a:lnTo>
                <a:lnTo>
                  <a:pt x="59" y="39135"/>
                </a:lnTo>
                <a:lnTo>
                  <a:pt x="1" y="39758"/>
                </a:lnTo>
                <a:lnTo>
                  <a:pt x="1" y="40069"/>
                </a:lnTo>
                <a:lnTo>
                  <a:pt x="1" y="40381"/>
                </a:lnTo>
                <a:lnTo>
                  <a:pt x="84264" y="37538"/>
                </a:lnTo>
                <a:lnTo>
                  <a:pt x="84050" y="702"/>
                </a:lnTo>
                <a:lnTo>
                  <a:pt x="83641" y="507"/>
                </a:lnTo>
                <a:lnTo>
                  <a:pt x="83233" y="371"/>
                </a:lnTo>
                <a:lnTo>
                  <a:pt x="82804" y="235"/>
                </a:lnTo>
                <a:lnTo>
                  <a:pt x="82356" y="137"/>
                </a:lnTo>
                <a:lnTo>
                  <a:pt x="81928" y="59"/>
                </a:lnTo>
                <a:lnTo>
                  <a:pt x="81480" y="20"/>
                </a:lnTo>
                <a:lnTo>
                  <a:pt x="81032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2" name="Google Shape;7212;p32"/>
          <p:cNvSpPr/>
          <p:nvPr/>
        </p:nvSpPr>
        <p:spPr>
          <a:xfrm rot="5400000">
            <a:off x="-674514" y="242550"/>
            <a:ext cx="1665887" cy="763214"/>
          </a:xfrm>
          <a:custGeom>
            <a:avLst/>
            <a:gdLst/>
            <a:ahLst/>
            <a:cxnLst/>
            <a:rect l="l" t="t" r="r" b="b"/>
            <a:pathLst>
              <a:path w="54184" h="24824" extrusionOk="0">
                <a:moveTo>
                  <a:pt x="15712" y="0"/>
                </a:moveTo>
                <a:lnTo>
                  <a:pt x="15440" y="20"/>
                </a:lnTo>
                <a:lnTo>
                  <a:pt x="15167" y="58"/>
                </a:lnTo>
                <a:lnTo>
                  <a:pt x="14836" y="136"/>
                </a:lnTo>
                <a:lnTo>
                  <a:pt x="14505" y="234"/>
                </a:lnTo>
                <a:lnTo>
                  <a:pt x="14174" y="350"/>
                </a:lnTo>
                <a:lnTo>
                  <a:pt x="13863" y="487"/>
                </a:lnTo>
                <a:lnTo>
                  <a:pt x="13571" y="662"/>
                </a:lnTo>
                <a:lnTo>
                  <a:pt x="13279" y="837"/>
                </a:lnTo>
                <a:lnTo>
                  <a:pt x="12986" y="1051"/>
                </a:lnTo>
                <a:lnTo>
                  <a:pt x="12733" y="1266"/>
                </a:lnTo>
                <a:lnTo>
                  <a:pt x="12480" y="1499"/>
                </a:lnTo>
                <a:lnTo>
                  <a:pt x="12227" y="1752"/>
                </a:lnTo>
                <a:lnTo>
                  <a:pt x="11994" y="2025"/>
                </a:lnTo>
                <a:lnTo>
                  <a:pt x="11779" y="2297"/>
                </a:lnTo>
                <a:lnTo>
                  <a:pt x="11585" y="2589"/>
                </a:lnTo>
                <a:lnTo>
                  <a:pt x="11409" y="2882"/>
                </a:lnTo>
                <a:lnTo>
                  <a:pt x="11234" y="3193"/>
                </a:lnTo>
                <a:lnTo>
                  <a:pt x="11078" y="3505"/>
                </a:lnTo>
                <a:lnTo>
                  <a:pt x="10942" y="3816"/>
                </a:lnTo>
                <a:lnTo>
                  <a:pt x="10825" y="4147"/>
                </a:lnTo>
                <a:lnTo>
                  <a:pt x="10709" y="4478"/>
                </a:lnTo>
                <a:lnTo>
                  <a:pt x="10611" y="4809"/>
                </a:lnTo>
                <a:lnTo>
                  <a:pt x="10533" y="5140"/>
                </a:lnTo>
                <a:lnTo>
                  <a:pt x="10455" y="5471"/>
                </a:lnTo>
                <a:lnTo>
                  <a:pt x="10339" y="6152"/>
                </a:lnTo>
                <a:lnTo>
                  <a:pt x="10261" y="6853"/>
                </a:lnTo>
                <a:lnTo>
                  <a:pt x="10202" y="7554"/>
                </a:lnTo>
                <a:lnTo>
                  <a:pt x="10183" y="8255"/>
                </a:lnTo>
                <a:lnTo>
                  <a:pt x="10183" y="8937"/>
                </a:lnTo>
                <a:lnTo>
                  <a:pt x="10027" y="8859"/>
                </a:lnTo>
                <a:lnTo>
                  <a:pt x="9891" y="8761"/>
                </a:lnTo>
                <a:lnTo>
                  <a:pt x="9735" y="8703"/>
                </a:lnTo>
                <a:lnTo>
                  <a:pt x="9560" y="8644"/>
                </a:lnTo>
                <a:lnTo>
                  <a:pt x="9404" y="8606"/>
                </a:lnTo>
                <a:lnTo>
                  <a:pt x="9229" y="8567"/>
                </a:lnTo>
                <a:lnTo>
                  <a:pt x="9054" y="8547"/>
                </a:lnTo>
                <a:lnTo>
                  <a:pt x="8703" y="8547"/>
                </a:lnTo>
                <a:lnTo>
                  <a:pt x="8528" y="8567"/>
                </a:lnTo>
                <a:lnTo>
                  <a:pt x="8372" y="8606"/>
                </a:lnTo>
                <a:lnTo>
                  <a:pt x="8197" y="8644"/>
                </a:lnTo>
                <a:lnTo>
                  <a:pt x="8041" y="8703"/>
                </a:lnTo>
                <a:lnTo>
                  <a:pt x="7885" y="8761"/>
                </a:lnTo>
                <a:lnTo>
                  <a:pt x="7730" y="8859"/>
                </a:lnTo>
                <a:lnTo>
                  <a:pt x="7574" y="8956"/>
                </a:lnTo>
                <a:lnTo>
                  <a:pt x="7438" y="9053"/>
                </a:lnTo>
                <a:lnTo>
                  <a:pt x="7321" y="9170"/>
                </a:lnTo>
                <a:lnTo>
                  <a:pt x="7204" y="9287"/>
                </a:lnTo>
                <a:lnTo>
                  <a:pt x="7087" y="9423"/>
                </a:lnTo>
                <a:lnTo>
                  <a:pt x="6990" y="9579"/>
                </a:lnTo>
                <a:lnTo>
                  <a:pt x="6912" y="9715"/>
                </a:lnTo>
                <a:lnTo>
                  <a:pt x="6834" y="9871"/>
                </a:lnTo>
                <a:lnTo>
                  <a:pt x="6776" y="10046"/>
                </a:lnTo>
                <a:lnTo>
                  <a:pt x="6717" y="10202"/>
                </a:lnTo>
                <a:lnTo>
                  <a:pt x="6678" y="10377"/>
                </a:lnTo>
                <a:lnTo>
                  <a:pt x="6639" y="10552"/>
                </a:lnTo>
                <a:lnTo>
                  <a:pt x="6639" y="10708"/>
                </a:lnTo>
                <a:lnTo>
                  <a:pt x="6639" y="10883"/>
                </a:lnTo>
                <a:lnTo>
                  <a:pt x="6639" y="11059"/>
                </a:lnTo>
                <a:lnTo>
                  <a:pt x="6678" y="11234"/>
                </a:lnTo>
                <a:lnTo>
                  <a:pt x="6717" y="11409"/>
                </a:lnTo>
                <a:lnTo>
                  <a:pt x="6542" y="11214"/>
                </a:lnTo>
                <a:lnTo>
                  <a:pt x="6367" y="11059"/>
                </a:lnTo>
                <a:lnTo>
                  <a:pt x="6153" y="10903"/>
                </a:lnTo>
                <a:lnTo>
                  <a:pt x="5939" y="10786"/>
                </a:lnTo>
                <a:lnTo>
                  <a:pt x="5705" y="10689"/>
                </a:lnTo>
                <a:lnTo>
                  <a:pt x="5471" y="10630"/>
                </a:lnTo>
                <a:lnTo>
                  <a:pt x="5218" y="10572"/>
                </a:lnTo>
                <a:lnTo>
                  <a:pt x="4965" y="10552"/>
                </a:lnTo>
                <a:lnTo>
                  <a:pt x="4731" y="10552"/>
                </a:lnTo>
                <a:lnTo>
                  <a:pt x="4478" y="10572"/>
                </a:lnTo>
                <a:lnTo>
                  <a:pt x="4225" y="10630"/>
                </a:lnTo>
                <a:lnTo>
                  <a:pt x="3992" y="10689"/>
                </a:lnTo>
                <a:lnTo>
                  <a:pt x="3758" y="10786"/>
                </a:lnTo>
                <a:lnTo>
                  <a:pt x="3544" y="10903"/>
                </a:lnTo>
                <a:lnTo>
                  <a:pt x="3349" y="11059"/>
                </a:lnTo>
                <a:lnTo>
                  <a:pt x="3154" y="11234"/>
                </a:lnTo>
                <a:lnTo>
                  <a:pt x="2999" y="11409"/>
                </a:lnTo>
                <a:lnTo>
                  <a:pt x="2862" y="11623"/>
                </a:lnTo>
                <a:lnTo>
                  <a:pt x="2765" y="11837"/>
                </a:lnTo>
                <a:lnTo>
                  <a:pt x="2668" y="12071"/>
                </a:lnTo>
                <a:lnTo>
                  <a:pt x="2609" y="12324"/>
                </a:lnTo>
                <a:lnTo>
                  <a:pt x="2570" y="12558"/>
                </a:lnTo>
                <a:lnTo>
                  <a:pt x="2570" y="12811"/>
                </a:lnTo>
                <a:lnTo>
                  <a:pt x="2570" y="13064"/>
                </a:lnTo>
                <a:lnTo>
                  <a:pt x="2609" y="13317"/>
                </a:lnTo>
                <a:lnTo>
                  <a:pt x="2668" y="13551"/>
                </a:lnTo>
                <a:lnTo>
                  <a:pt x="2746" y="13784"/>
                </a:lnTo>
                <a:lnTo>
                  <a:pt x="2862" y="14018"/>
                </a:lnTo>
                <a:lnTo>
                  <a:pt x="2979" y="14232"/>
                </a:lnTo>
                <a:lnTo>
                  <a:pt x="3135" y="14427"/>
                </a:lnTo>
                <a:lnTo>
                  <a:pt x="3310" y="14602"/>
                </a:lnTo>
                <a:lnTo>
                  <a:pt x="3505" y="14758"/>
                </a:lnTo>
                <a:lnTo>
                  <a:pt x="3505" y="14758"/>
                </a:lnTo>
                <a:lnTo>
                  <a:pt x="3349" y="14719"/>
                </a:lnTo>
                <a:lnTo>
                  <a:pt x="3193" y="14680"/>
                </a:lnTo>
                <a:lnTo>
                  <a:pt x="2882" y="14641"/>
                </a:lnTo>
                <a:lnTo>
                  <a:pt x="2590" y="14661"/>
                </a:lnTo>
                <a:lnTo>
                  <a:pt x="2278" y="14699"/>
                </a:lnTo>
                <a:lnTo>
                  <a:pt x="1986" y="14797"/>
                </a:lnTo>
                <a:lnTo>
                  <a:pt x="1694" y="14914"/>
                </a:lnTo>
                <a:lnTo>
                  <a:pt x="1422" y="15069"/>
                </a:lnTo>
                <a:lnTo>
                  <a:pt x="1169" y="15264"/>
                </a:lnTo>
                <a:lnTo>
                  <a:pt x="935" y="15478"/>
                </a:lnTo>
                <a:lnTo>
                  <a:pt x="721" y="15712"/>
                </a:lnTo>
                <a:lnTo>
                  <a:pt x="526" y="15965"/>
                </a:lnTo>
                <a:lnTo>
                  <a:pt x="351" y="16238"/>
                </a:lnTo>
                <a:lnTo>
                  <a:pt x="215" y="16530"/>
                </a:lnTo>
                <a:lnTo>
                  <a:pt x="98" y="16841"/>
                </a:lnTo>
                <a:lnTo>
                  <a:pt x="20" y="17153"/>
                </a:lnTo>
                <a:lnTo>
                  <a:pt x="0" y="17464"/>
                </a:lnTo>
                <a:lnTo>
                  <a:pt x="0" y="17795"/>
                </a:lnTo>
                <a:lnTo>
                  <a:pt x="20" y="18107"/>
                </a:lnTo>
                <a:lnTo>
                  <a:pt x="78" y="18418"/>
                </a:lnTo>
                <a:lnTo>
                  <a:pt x="156" y="18710"/>
                </a:lnTo>
                <a:lnTo>
                  <a:pt x="273" y="19022"/>
                </a:lnTo>
                <a:lnTo>
                  <a:pt x="409" y="19294"/>
                </a:lnTo>
                <a:lnTo>
                  <a:pt x="546" y="19586"/>
                </a:lnTo>
                <a:lnTo>
                  <a:pt x="721" y="19859"/>
                </a:lnTo>
                <a:lnTo>
                  <a:pt x="915" y="20112"/>
                </a:lnTo>
                <a:lnTo>
                  <a:pt x="1130" y="20365"/>
                </a:lnTo>
                <a:lnTo>
                  <a:pt x="1344" y="20599"/>
                </a:lnTo>
                <a:lnTo>
                  <a:pt x="1577" y="20813"/>
                </a:lnTo>
                <a:lnTo>
                  <a:pt x="1830" y="21027"/>
                </a:lnTo>
                <a:lnTo>
                  <a:pt x="2103" y="21222"/>
                </a:lnTo>
                <a:lnTo>
                  <a:pt x="2376" y="21397"/>
                </a:lnTo>
                <a:lnTo>
                  <a:pt x="2648" y="21572"/>
                </a:lnTo>
                <a:lnTo>
                  <a:pt x="2940" y="21709"/>
                </a:lnTo>
                <a:lnTo>
                  <a:pt x="3213" y="21845"/>
                </a:lnTo>
                <a:lnTo>
                  <a:pt x="3524" y="21962"/>
                </a:lnTo>
                <a:lnTo>
                  <a:pt x="3816" y="22078"/>
                </a:lnTo>
                <a:lnTo>
                  <a:pt x="4420" y="22273"/>
                </a:lnTo>
                <a:lnTo>
                  <a:pt x="5043" y="22429"/>
                </a:lnTo>
                <a:lnTo>
                  <a:pt x="5685" y="22565"/>
                </a:lnTo>
                <a:lnTo>
                  <a:pt x="6328" y="22663"/>
                </a:lnTo>
                <a:lnTo>
                  <a:pt x="7593" y="22838"/>
                </a:lnTo>
                <a:lnTo>
                  <a:pt x="12422" y="23441"/>
                </a:lnTo>
                <a:lnTo>
                  <a:pt x="14836" y="23733"/>
                </a:lnTo>
                <a:lnTo>
                  <a:pt x="17250" y="24006"/>
                </a:lnTo>
                <a:lnTo>
                  <a:pt x="19684" y="24240"/>
                </a:lnTo>
                <a:lnTo>
                  <a:pt x="22118" y="24454"/>
                </a:lnTo>
                <a:lnTo>
                  <a:pt x="24532" y="24629"/>
                </a:lnTo>
                <a:lnTo>
                  <a:pt x="25758" y="24687"/>
                </a:lnTo>
                <a:lnTo>
                  <a:pt x="26966" y="24746"/>
                </a:lnTo>
                <a:lnTo>
                  <a:pt x="28173" y="24785"/>
                </a:lnTo>
                <a:lnTo>
                  <a:pt x="29380" y="24804"/>
                </a:lnTo>
                <a:lnTo>
                  <a:pt x="30587" y="24824"/>
                </a:lnTo>
                <a:lnTo>
                  <a:pt x="31794" y="24824"/>
                </a:lnTo>
                <a:lnTo>
                  <a:pt x="33001" y="24804"/>
                </a:lnTo>
                <a:lnTo>
                  <a:pt x="34208" y="24765"/>
                </a:lnTo>
                <a:lnTo>
                  <a:pt x="35415" y="24707"/>
                </a:lnTo>
                <a:lnTo>
                  <a:pt x="36622" y="24629"/>
                </a:lnTo>
                <a:lnTo>
                  <a:pt x="37829" y="24551"/>
                </a:lnTo>
                <a:lnTo>
                  <a:pt x="39017" y="24434"/>
                </a:lnTo>
                <a:lnTo>
                  <a:pt x="40224" y="24298"/>
                </a:lnTo>
                <a:lnTo>
                  <a:pt x="41412" y="24142"/>
                </a:lnTo>
                <a:lnTo>
                  <a:pt x="42599" y="23967"/>
                </a:lnTo>
                <a:lnTo>
                  <a:pt x="43787" y="23753"/>
                </a:lnTo>
                <a:lnTo>
                  <a:pt x="44975" y="23519"/>
                </a:lnTo>
                <a:lnTo>
                  <a:pt x="46162" y="23266"/>
                </a:lnTo>
                <a:lnTo>
                  <a:pt x="47019" y="23052"/>
                </a:lnTo>
                <a:lnTo>
                  <a:pt x="47447" y="22935"/>
                </a:lnTo>
                <a:lnTo>
                  <a:pt x="47876" y="22799"/>
                </a:lnTo>
                <a:lnTo>
                  <a:pt x="48285" y="22643"/>
                </a:lnTo>
                <a:lnTo>
                  <a:pt x="48693" y="22468"/>
                </a:lnTo>
                <a:lnTo>
                  <a:pt x="49102" y="22293"/>
                </a:lnTo>
                <a:lnTo>
                  <a:pt x="49492" y="22078"/>
                </a:lnTo>
                <a:lnTo>
                  <a:pt x="49862" y="21864"/>
                </a:lnTo>
                <a:lnTo>
                  <a:pt x="50212" y="21631"/>
                </a:lnTo>
                <a:lnTo>
                  <a:pt x="50524" y="21358"/>
                </a:lnTo>
                <a:lnTo>
                  <a:pt x="50835" y="21066"/>
                </a:lnTo>
                <a:lnTo>
                  <a:pt x="51088" y="20755"/>
                </a:lnTo>
                <a:lnTo>
                  <a:pt x="51341" y="20404"/>
                </a:lnTo>
                <a:lnTo>
                  <a:pt x="51536" y="20054"/>
                </a:lnTo>
                <a:lnTo>
                  <a:pt x="51614" y="19859"/>
                </a:lnTo>
                <a:lnTo>
                  <a:pt x="51692" y="19645"/>
                </a:lnTo>
                <a:lnTo>
                  <a:pt x="51789" y="19333"/>
                </a:lnTo>
                <a:lnTo>
                  <a:pt x="51867" y="19002"/>
                </a:lnTo>
                <a:lnTo>
                  <a:pt x="52023" y="18340"/>
                </a:lnTo>
                <a:lnTo>
                  <a:pt x="52120" y="18009"/>
                </a:lnTo>
                <a:lnTo>
                  <a:pt x="52237" y="17678"/>
                </a:lnTo>
                <a:lnTo>
                  <a:pt x="52315" y="17542"/>
                </a:lnTo>
                <a:lnTo>
                  <a:pt x="52393" y="17386"/>
                </a:lnTo>
                <a:lnTo>
                  <a:pt x="52490" y="17250"/>
                </a:lnTo>
                <a:lnTo>
                  <a:pt x="52607" y="17114"/>
                </a:lnTo>
                <a:lnTo>
                  <a:pt x="52782" y="16938"/>
                </a:lnTo>
                <a:lnTo>
                  <a:pt x="52938" y="16783"/>
                </a:lnTo>
                <a:lnTo>
                  <a:pt x="53288" y="16510"/>
                </a:lnTo>
                <a:lnTo>
                  <a:pt x="53444" y="16354"/>
                </a:lnTo>
                <a:lnTo>
                  <a:pt x="53580" y="16179"/>
                </a:lnTo>
                <a:lnTo>
                  <a:pt x="53717" y="15984"/>
                </a:lnTo>
                <a:lnTo>
                  <a:pt x="53833" y="15751"/>
                </a:lnTo>
                <a:lnTo>
                  <a:pt x="53931" y="15439"/>
                </a:lnTo>
                <a:lnTo>
                  <a:pt x="54028" y="15108"/>
                </a:lnTo>
                <a:lnTo>
                  <a:pt x="54086" y="14758"/>
                </a:lnTo>
                <a:lnTo>
                  <a:pt x="54145" y="14427"/>
                </a:lnTo>
                <a:lnTo>
                  <a:pt x="54164" y="14057"/>
                </a:lnTo>
                <a:lnTo>
                  <a:pt x="54184" y="13707"/>
                </a:lnTo>
                <a:lnTo>
                  <a:pt x="54164" y="13356"/>
                </a:lnTo>
                <a:lnTo>
                  <a:pt x="54145" y="13006"/>
                </a:lnTo>
                <a:lnTo>
                  <a:pt x="54106" y="12655"/>
                </a:lnTo>
                <a:lnTo>
                  <a:pt x="54028" y="12305"/>
                </a:lnTo>
                <a:lnTo>
                  <a:pt x="53950" y="11954"/>
                </a:lnTo>
                <a:lnTo>
                  <a:pt x="53853" y="11623"/>
                </a:lnTo>
                <a:lnTo>
                  <a:pt x="53736" y="11292"/>
                </a:lnTo>
                <a:lnTo>
                  <a:pt x="53580" y="10981"/>
                </a:lnTo>
                <a:lnTo>
                  <a:pt x="53424" y="10689"/>
                </a:lnTo>
                <a:lnTo>
                  <a:pt x="53249" y="10397"/>
                </a:lnTo>
                <a:lnTo>
                  <a:pt x="53132" y="10222"/>
                </a:lnTo>
                <a:lnTo>
                  <a:pt x="52996" y="10066"/>
                </a:lnTo>
                <a:lnTo>
                  <a:pt x="52704" y="9754"/>
                </a:lnTo>
                <a:lnTo>
                  <a:pt x="52393" y="9482"/>
                </a:lnTo>
                <a:lnTo>
                  <a:pt x="52042" y="9248"/>
                </a:lnTo>
                <a:lnTo>
                  <a:pt x="51672" y="9034"/>
                </a:lnTo>
                <a:lnTo>
                  <a:pt x="51283" y="8859"/>
                </a:lnTo>
                <a:lnTo>
                  <a:pt x="50874" y="8722"/>
                </a:lnTo>
                <a:lnTo>
                  <a:pt x="50465" y="8625"/>
                </a:lnTo>
                <a:lnTo>
                  <a:pt x="50056" y="8586"/>
                </a:lnTo>
                <a:lnTo>
                  <a:pt x="49647" y="8567"/>
                </a:lnTo>
                <a:lnTo>
                  <a:pt x="49239" y="8606"/>
                </a:lnTo>
                <a:lnTo>
                  <a:pt x="49044" y="8625"/>
                </a:lnTo>
                <a:lnTo>
                  <a:pt x="48849" y="8683"/>
                </a:lnTo>
                <a:lnTo>
                  <a:pt x="48654" y="8722"/>
                </a:lnTo>
                <a:lnTo>
                  <a:pt x="48460" y="8800"/>
                </a:lnTo>
                <a:lnTo>
                  <a:pt x="48285" y="8878"/>
                </a:lnTo>
                <a:lnTo>
                  <a:pt x="48109" y="8975"/>
                </a:lnTo>
                <a:lnTo>
                  <a:pt x="47934" y="9073"/>
                </a:lnTo>
                <a:lnTo>
                  <a:pt x="47759" y="9190"/>
                </a:lnTo>
                <a:lnTo>
                  <a:pt x="47603" y="9326"/>
                </a:lnTo>
                <a:lnTo>
                  <a:pt x="47447" y="9462"/>
                </a:lnTo>
                <a:lnTo>
                  <a:pt x="47467" y="9306"/>
                </a:lnTo>
                <a:lnTo>
                  <a:pt x="47447" y="9131"/>
                </a:lnTo>
                <a:lnTo>
                  <a:pt x="47408" y="8820"/>
                </a:lnTo>
                <a:lnTo>
                  <a:pt x="47311" y="8508"/>
                </a:lnTo>
                <a:lnTo>
                  <a:pt x="47194" y="8216"/>
                </a:lnTo>
                <a:lnTo>
                  <a:pt x="47019" y="7924"/>
                </a:lnTo>
                <a:lnTo>
                  <a:pt x="46824" y="7671"/>
                </a:lnTo>
                <a:lnTo>
                  <a:pt x="46591" y="7457"/>
                </a:lnTo>
                <a:lnTo>
                  <a:pt x="46454" y="7340"/>
                </a:lnTo>
                <a:lnTo>
                  <a:pt x="46338" y="7262"/>
                </a:lnTo>
                <a:lnTo>
                  <a:pt x="46182" y="7184"/>
                </a:lnTo>
                <a:lnTo>
                  <a:pt x="46046" y="7106"/>
                </a:lnTo>
                <a:lnTo>
                  <a:pt x="45734" y="7009"/>
                </a:lnTo>
                <a:lnTo>
                  <a:pt x="45423" y="6931"/>
                </a:lnTo>
                <a:lnTo>
                  <a:pt x="45092" y="6912"/>
                </a:lnTo>
                <a:lnTo>
                  <a:pt x="44761" y="6931"/>
                </a:lnTo>
                <a:lnTo>
                  <a:pt x="44449" y="6990"/>
                </a:lnTo>
                <a:lnTo>
                  <a:pt x="44138" y="7087"/>
                </a:lnTo>
                <a:lnTo>
                  <a:pt x="44001" y="7165"/>
                </a:lnTo>
                <a:lnTo>
                  <a:pt x="43846" y="7243"/>
                </a:lnTo>
                <a:lnTo>
                  <a:pt x="43807" y="6951"/>
                </a:lnTo>
                <a:lnTo>
                  <a:pt x="43748" y="6678"/>
                </a:lnTo>
                <a:lnTo>
                  <a:pt x="43651" y="6386"/>
                </a:lnTo>
                <a:lnTo>
                  <a:pt x="43573" y="6113"/>
                </a:lnTo>
                <a:lnTo>
                  <a:pt x="43456" y="5860"/>
                </a:lnTo>
                <a:lnTo>
                  <a:pt x="43339" y="5588"/>
                </a:lnTo>
                <a:lnTo>
                  <a:pt x="43203" y="5335"/>
                </a:lnTo>
                <a:lnTo>
                  <a:pt x="43047" y="5101"/>
                </a:lnTo>
                <a:lnTo>
                  <a:pt x="42892" y="4848"/>
                </a:lnTo>
                <a:lnTo>
                  <a:pt x="42716" y="4614"/>
                </a:lnTo>
                <a:lnTo>
                  <a:pt x="42522" y="4400"/>
                </a:lnTo>
                <a:lnTo>
                  <a:pt x="42327" y="4186"/>
                </a:lnTo>
                <a:lnTo>
                  <a:pt x="42132" y="3972"/>
                </a:lnTo>
                <a:lnTo>
                  <a:pt x="41918" y="3777"/>
                </a:lnTo>
                <a:lnTo>
                  <a:pt x="41684" y="3602"/>
                </a:lnTo>
                <a:lnTo>
                  <a:pt x="41470" y="3427"/>
                </a:lnTo>
                <a:lnTo>
                  <a:pt x="41217" y="3251"/>
                </a:lnTo>
                <a:lnTo>
                  <a:pt x="40984" y="3096"/>
                </a:lnTo>
                <a:lnTo>
                  <a:pt x="40730" y="2959"/>
                </a:lnTo>
                <a:lnTo>
                  <a:pt x="40477" y="2823"/>
                </a:lnTo>
                <a:lnTo>
                  <a:pt x="40205" y="2706"/>
                </a:lnTo>
                <a:lnTo>
                  <a:pt x="39932" y="2589"/>
                </a:lnTo>
                <a:lnTo>
                  <a:pt x="39660" y="2492"/>
                </a:lnTo>
                <a:lnTo>
                  <a:pt x="39387" y="2414"/>
                </a:lnTo>
                <a:lnTo>
                  <a:pt x="39095" y="2356"/>
                </a:lnTo>
                <a:lnTo>
                  <a:pt x="38822" y="2297"/>
                </a:lnTo>
                <a:lnTo>
                  <a:pt x="38530" y="2258"/>
                </a:lnTo>
                <a:lnTo>
                  <a:pt x="38258" y="2239"/>
                </a:lnTo>
                <a:lnTo>
                  <a:pt x="37966" y="2220"/>
                </a:lnTo>
                <a:lnTo>
                  <a:pt x="37674" y="2239"/>
                </a:lnTo>
                <a:lnTo>
                  <a:pt x="37382" y="2258"/>
                </a:lnTo>
                <a:lnTo>
                  <a:pt x="37090" y="2297"/>
                </a:lnTo>
                <a:lnTo>
                  <a:pt x="36817" y="2356"/>
                </a:lnTo>
                <a:lnTo>
                  <a:pt x="36525" y="2434"/>
                </a:lnTo>
                <a:lnTo>
                  <a:pt x="36252" y="2512"/>
                </a:lnTo>
                <a:lnTo>
                  <a:pt x="35980" y="2609"/>
                </a:lnTo>
                <a:lnTo>
                  <a:pt x="35727" y="2726"/>
                </a:lnTo>
                <a:lnTo>
                  <a:pt x="35474" y="2862"/>
                </a:lnTo>
                <a:lnTo>
                  <a:pt x="35221" y="3018"/>
                </a:lnTo>
                <a:lnTo>
                  <a:pt x="34967" y="3174"/>
                </a:lnTo>
                <a:lnTo>
                  <a:pt x="34734" y="3329"/>
                </a:lnTo>
                <a:lnTo>
                  <a:pt x="34520" y="3505"/>
                </a:lnTo>
                <a:lnTo>
                  <a:pt x="34286" y="3699"/>
                </a:lnTo>
                <a:lnTo>
                  <a:pt x="34091" y="3894"/>
                </a:lnTo>
                <a:lnTo>
                  <a:pt x="33877" y="4108"/>
                </a:lnTo>
                <a:lnTo>
                  <a:pt x="33702" y="4342"/>
                </a:lnTo>
                <a:lnTo>
                  <a:pt x="33507" y="4556"/>
                </a:lnTo>
                <a:lnTo>
                  <a:pt x="33351" y="4790"/>
                </a:lnTo>
                <a:lnTo>
                  <a:pt x="33176" y="5043"/>
                </a:lnTo>
                <a:lnTo>
                  <a:pt x="33040" y="5296"/>
                </a:lnTo>
                <a:lnTo>
                  <a:pt x="32904" y="5549"/>
                </a:lnTo>
                <a:lnTo>
                  <a:pt x="32767" y="5802"/>
                </a:lnTo>
                <a:lnTo>
                  <a:pt x="32670" y="6075"/>
                </a:lnTo>
                <a:lnTo>
                  <a:pt x="32553" y="6347"/>
                </a:lnTo>
                <a:lnTo>
                  <a:pt x="32475" y="6620"/>
                </a:lnTo>
                <a:lnTo>
                  <a:pt x="32397" y="6892"/>
                </a:lnTo>
                <a:lnTo>
                  <a:pt x="32339" y="7184"/>
                </a:lnTo>
                <a:lnTo>
                  <a:pt x="32300" y="7476"/>
                </a:lnTo>
                <a:lnTo>
                  <a:pt x="32261" y="7749"/>
                </a:lnTo>
                <a:lnTo>
                  <a:pt x="32242" y="8041"/>
                </a:lnTo>
                <a:lnTo>
                  <a:pt x="32242" y="8333"/>
                </a:lnTo>
                <a:lnTo>
                  <a:pt x="32261" y="8625"/>
                </a:lnTo>
                <a:lnTo>
                  <a:pt x="32300" y="8898"/>
                </a:lnTo>
                <a:lnTo>
                  <a:pt x="32339" y="9190"/>
                </a:lnTo>
                <a:lnTo>
                  <a:pt x="32300" y="9034"/>
                </a:lnTo>
                <a:lnTo>
                  <a:pt x="32242" y="8859"/>
                </a:lnTo>
                <a:lnTo>
                  <a:pt x="32183" y="8703"/>
                </a:lnTo>
                <a:lnTo>
                  <a:pt x="32105" y="8567"/>
                </a:lnTo>
                <a:lnTo>
                  <a:pt x="32008" y="8411"/>
                </a:lnTo>
                <a:lnTo>
                  <a:pt x="31891" y="8294"/>
                </a:lnTo>
                <a:lnTo>
                  <a:pt x="31774" y="8158"/>
                </a:lnTo>
                <a:lnTo>
                  <a:pt x="31638" y="8060"/>
                </a:lnTo>
                <a:lnTo>
                  <a:pt x="31502" y="7944"/>
                </a:lnTo>
                <a:lnTo>
                  <a:pt x="31366" y="7866"/>
                </a:lnTo>
                <a:lnTo>
                  <a:pt x="31210" y="7788"/>
                </a:lnTo>
                <a:lnTo>
                  <a:pt x="31054" y="7710"/>
                </a:lnTo>
                <a:lnTo>
                  <a:pt x="30879" y="7671"/>
                </a:lnTo>
                <a:lnTo>
                  <a:pt x="30723" y="7632"/>
                </a:lnTo>
                <a:lnTo>
                  <a:pt x="30548" y="7613"/>
                </a:lnTo>
                <a:lnTo>
                  <a:pt x="30373" y="7593"/>
                </a:lnTo>
                <a:lnTo>
                  <a:pt x="30197" y="7613"/>
                </a:lnTo>
                <a:lnTo>
                  <a:pt x="30042" y="7652"/>
                </a:lnTo>
                <a:lnTo>
                  <a:pt x="29866" y="7690"/>
                </a:lnTo>
                <a:lnTo>
                  <a:pt x="29711" y="7749"/>
                </a:lnTo>
                <a:lnTo>
                  <a:pt x="29555" y="7827"/>
                </a:lnTo>
                <a:lnTo>
                  <a:pt x="29399" y="7905"/>
                </a:lnTo>
                <a:lnTo>
                  <a:pt x="29263" y="8002"/>
                </a:lnTo>
                <a:lnTo>
                  <a:pt x="29127" y="8099"/>
                </a:lnTo>
                <a:lnTo>
                  <a:pt x="29010" y="8236"/>
                </a:lnTo>
                <a:lnTo>
                  <a:pt x="28893" y="8352"/>
                </a:lnTo>
                <a:lnTo>
                  <a:pt x="28796" y="8489"/>
                </a:lnTo>
                <a:lnTo>
                  <a:pt x="28698" y="8644"/>
                </a:lnTo>
                <a:lnTo>
                  <a:pt x="28620" y="8800"/>
                </a:lnTo>
                <a:lnTo>
                  <a:pt x="28562" y="8956"/>
                </a:lnTo>
                <a:lnTo>
                  <a:pt x="28523" y="9112"/>
                </a:lnTo>
                <a:lnTo>
                  <a:pt x="28484" y="9287"/>
                </a:lnTo>
                <a:lnTo>
                  <a:pt x="28445" y="9151"/>
                </a:lnTo>
                <a:lnTo>
                  <a:pt x="28406" y="9014"/>
                </a:lnTo>
                <a:lnTo>
                  <a:pt x="28289" y="8761"/>
                </a:lnTo>
                <a:lnTo>
                  <a:pt x="28114" y="8528"/>
                </a:lnTo>
                <a:lnTo>
                  <a:pt x="27920" y="8314"/>
                </a:lnTo>
                <a:lnTo>
                  <a:pt x="27705" y="8138"/>
                </a:lnTo>
                <a:lnTo>
                  <a:pt x="27452" y="8002"/>
                </a:lnTo>
                <a:lnTo>
                  <a:pt x="27199" y="7885"/>
                </a:lnTo>
                <a:lnTo>
                  <a:pt x="27063" y="7866"/>
                </a:lnTo>
                <a:lnTo>
                  <a:pt x="26907" y="7846"/>
                </a:lnTo>
                <a:lnTo>
                  <a:pt x="26771" y="7827"/>
                </a:lnTo>
                <a:lnTo>
                  <a:pt x="26635" y="7827"/>
                </a:lnTo>
                <a:lnTo>
                  <a:pt x="26342" y="7885"/>
                </a:lnTo>
                <a:lnTo>
                  <a:pt x="26070" y="7963"/>
                </a:lnTo>
                <a:lnTo>
                  <a:pt x="25817" y="8080"/>
                </a:lnTo>
                <a:lnTo>
                  <a:pt x="25583" y="8255"/>
                </a:lnTo>
                <a:lnTo>
                  <a:pt x="25388" y="8450"/>
                </a:lnTo>
                <a:lnTo>
                  <a:pt x="25213" y="8664"/>
                </a:lnTo>
                <a:lnTo>
                  <a:pt x="25135" y="8800"/>
                </a:lnTo>
                <a:lnTo>
                  <a:pt x="25077" y="8917"/>
                </a:lnTo>
                <a:lnTo>
                  <a:pt x="25116" y="8606"/>
                </a:lnTo>
                <a:lnTo>
                  <a:pt x="25135" y="8275"/>
                </a:lnTo>
                <a:lnTo>
                  <a:pt x="25135" y="7944"/>
                </a:lnTo>
                <a:lnTo>
                  <a:pt x="25116" y="7632"/>
                </a:lnTo>
                <a:lnTo>
                  <a:pt x="25077" y="7301"/>
                </a:lnTo>
                <a:lnTo>
                  <a:pt x="25019" y="6990"/>
                </a:lnTo>
                <a:lnTo>
                  <a:pt x="24941" y="6659"/>
                </a:lnTo>
                <a:lnTo>
                  <a:pt x="24863" y="6347"/>
                </a:lnTo>
                <a:lnTo>
                  <a:pt x="24746" y="6055"/>
                </a:lnTo>
                <a:lnTo>
                  <a:pt x="24629" y="5744"/>
                </a:lnTo>
                <a:lnTo>
                  <a:pt x="24493" y="5451"/>
                </a:lnTo>
                <a:lnTo>
                  <a:pt x="24337" y="5159"/>
                </a:lnTo>
                <a:lnTo>
                  <a:pt x="24181" y="4867"/>
                </a:lnTo>
                <a:lnTo>
                  <a:pt x="24006" y="4595"/>
                </a:lnTo>
                <a:lnTo>
                  <a:pt x="23811" y="4322"/>
                </a:lnTo>
                <a:lnTo>
                  <a:pt x="23617" y="4050"/>
                </a:lnTo>
                <a:lnTo>
                  <a:pt x="23403" y="3816"/>
                </a:lnTo>
                <a:lnTo>
                  <a:pt x="23188" y="3563"/>
                </a:lnTo>
                <a:lnTo>
                  <a:pt x="22955" y="3329"/>
                </a:lnTo>
                <a:lnTo>
                  <a:pt x="22721" y="3115"/>
                </a:lnTo>
                <a:lnTo>
                  <a:pt x="22234" y="2687"/>
                </a:lnTo>
                <a:lnTo>
                  <a:pt x="21728" y="2278"/>
                </a:lnTo>
                <a:lnTo>
                  <a:pt x="21183" y="1908"/>
                </a:lnTo>
                <a:lnTo>
                  <a:pt x="20618" y="1577"/>
                </a:lnTo>
                <a:lnTo>
                  <a:pt x="20054" y="1246"/>
                </a:lnTo>
                <a:lnTo>
                  <a:pt x="19470" y="954"/>
                </a:lnTo>
                <a:lnTo>
                  <a:pt x="18944" y="720"/>
                </a:lnTo>
                <a:lnTo>
                  <a:pt x="18438" y="506"/>
                </a:lnTo>
                <a:lnTo>
                  <a:pt x="17893" y="331"/>
                </a:lnTo>
                <a:lnTo>
                  <a:pt x="17367" y="175"/>
                </a:lnTo>
                <a:lnTo>
                  <a:pt x="16822" y="78"/>
                </a:lnTo>
                <a:lnTo>
                  <a:pt x="16549" y="39"/>
                </a:lnTo>
                <a:lnTo>
                  <a:pt x="16277" y="0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3" name="Google Shape;7213;p32"/>
          <p:cNvSpPr/>
          <p:nvPr/>
        </p:nvSpPr>
        <p:spPr>
          <a:xfrm rot="10800000" flipH="1">
            <a:off x="2155299" y="-40585"/>
            <a:ext cx="2590727" cy="1241514"/>
          </a:xfrm>
          <a:custGeom>
            <a:avLst/>
            <a:gdLst/>
            <a:ahLst/>
            <a:cxnLst/>
            <a:rect l="l" t="t" r="r" b="b"/>
            <a:pathLst>
              <a:path w="84265" h="40381" extrusionOk="0">
                <a:moveTo>
                  <a:pt x="80585" y="1"/>
                </a:moveTo>
                <a:lnTo>
                  <a:pt x="80137" y="40"/>
                </a:lnTo>
                <a:lnTo>
                  <a:pt x="79689" y="98"/>
                </a:lnTo>
                <a:lnTo>
                  <a:pt x="79261" y="196"/>
                </a:lnTo>
                <a:lnTo>
                  <a:pt x="78832" y="312"/>
                </a:lnTo>
                <a:lnTo>
                  <a:pt x="78404" y="449"/>
                </a:lnTo>
                <a:lnTo>
                  <a:pt x="77995" y="605"/>
                </a:lnTo>
                <a:lnTo>
                  <a:pt x="77586" y="799"/>
                </a:lnTo>
                <a:lnTo>
                  <a:pt x="77197" y="1013"/>
                </a:lnTo>
                <a:lnTo>
                  <a:pt x="76827" y="1266"/>
                </a:lnTo>
                <a:lnTo>
                  <a:pt x="76457" y="1520"/>
                </a:lnTo>
                <a:lnTo>
                  <a:pt x="76126" y="1812"/>
                </a:lnTo>
                <a:lnTo>
                  <a:pt x="75815" y="2123"/>
                </a:lnTo>
                <a:lnTo>
                  <a:pt x="75523" y="2454"/>
                </a:lnTo>
                <a:lnTo>
                  <a:pt x="75231" y="2785"/>
                </a:lnTo>
                <a:lnTo>
                  <a:pt x="74977" y="3155"/>
                </a:lnTo>
                <a:lnTo>
                  <a:pt x="74763" y="3525"/>
                </a:lnTo>
                <a:lnTo>
                  <a:pt x="74549" y="3914"/>
                </a:lnTo>
                <a:lnTo>
                  <a:pt x="74354" y="4323"/>
                </a:lnTo>
                <a:lnTo>
                  <a:pt x="74199" y="4732"/>
                </a:lnTo>
                <a:lnTo>
                  <a:pt x="74062" y="5141"/>
                </a:lnTo>
                <a:lnTo>
                  <a:pt x="73946" y="5569"/>
                </a:lnTo>
                <a:lnTo>
                  <a:pt x="73868" y="6017"/>
                </a:lnTo>
                <a:lnTo>
                  <a:pt x="73809" y="6445"/>
                </a:lnTo>
                <a:lnTo>
                  <a:pt x="73770" y="6893"/>
                </a:lnTo>
                <a:lnTo>
                  <a:pt x="73673" y="6465"/>
                </a:lnTo>
                <a:lnTo>
                  <a:pt x="73556" y="6056"/>
                </a:lnTo>
                <a:lnTo>
                  <a:pt x="73381" y="5667"/>
                </a:lnTo>
                <a:lnTo>
                  <a:pt x="73167" y="5297"/>
                </a:lnTo>
                <a:lnTo>
                  <a:pt x="72933" y="4927"/>
                </a:lnTo>
                <a:lnTo>
                  <a:pt x="72661" y="4596"/>
                </a:lnTo>
                <a:lnTo>
                  <a:pt x="72369" y="4284"/>
                </a:lnTo>
                <a:lnTo>
                  <a:pt x="72038" y="3992"/>
                </a:lnTo>
                <a:lnTo>
                  <a:pt x="71707" y="3720"/>
                </a:lnTo>
                <a:lnTo>
                  <a:pt x="71337" y="3486"/>
                </a:lnTo>
                <a:lnTo>
                  <a:pt x="70947" y="3272"/>
                </a:lnTo>
                <a:lnTo>
                  <a:pt x="70558" y="3097"/>
                </a:lnTo>
                <a:lnTo>
                  <a:pt x="70149" y="2960"/>
                </a:lnTo>
                <a:lnTo>
                  <a:pt x="69721" y="2863"/>
                </a:lnTo>
                <a:lnTo>
                  <a:pt x="69292" y="2785"/>
                </a:lnTo>
                <a:lnTo>
                  <a:pt x="68864" y="2746"/>
                </a:lnTo>
                <a:lnTo>
                  <a:pt x="68436" y="2766"/>
                </a:lnTo>
                <a:lnTo>
                  <a:pt x="68007" y="2805"/>
                </a:lnTo>
                <a:lnTo>
                  <a:pt x="67579" y="2882"/>
                </a:lnTo>
                <a:lnTo>
                  <a:pt x="67151" y="2980"/>
                </a:lnTo>
                <a:lnTo>
                  <a:pt x="66742" y="3136"/>
                </a:lnTo>
                <a:lnTo>
                  <a:pt x="66353" y="3311"/>
                </a:lnTo>
                <a:lnTo>
                  <a:pt x="65963" y="3505"/>
                </a:lnTo>
                <a:lnTo>
                  <a:pt x="65593" y="3739"/>
                </a:lnTo>
                <a:lnTo>
                  <a:pt x="65243" y="3992"/>
                </a:lnTo>
                <a:lnTo>
                  <a:pt x="64912" y="4265"/>
                </a:lnTo>
                <a:lnTo>
                  <a:pt x="64600" y="4557"/>
                </a:lnTo>
                <a:lnTo>
                  <a:pt x="64308" y="4888"/>
                </a:lnTo>
                <a:lnTo>
                  <a:pt x="64036" y="5238"/>
                </a:lnTo>
                <a:lnTo>
                  <a:pt x="63783" y="5589"/>
                </a:lnTo>
                <a:lnTo>
                  <a:pt x="63568" y="5959"/>
                </a:lnTo>
                <a:lnTo>
                  <a:pt x="63374" y="6368"/>
                </a:lnTo>
                <a:lnTo>
                  <a:pt x="63218" y="6757"/>
                </a:lnTo>
                <a:lnTo>
                  <a:pt x="63082" y="7166"/>
                </a:lnTo>
                <a:lnTo>
                  <a:pt x="62984" y="7594"/>
                </a:lnTo>
                <a:lnTo>
                  <a:pt x="62906" y="8022"/>
                </a:lnTo>
                <a:lnTo>
                  <a:pt x="62867" y="8451"/>
                </a:lnTo>
                <a:lnTo>
                  <a:pt x="62848" y="8879"/>
                </a:lnTo>
                <a:lnTo>
                  <a:pt x="62848" y="9327"/>
                </a:lnTo>
                <a:lnTo>
                  <a:pt x="62887" y="9755"/>
                </a:lnTo>
                <a:lnTo>
                  <a:pt x="62945" y="10184"/>
                </a:lnTo>
                <a:lnTo>
                  <a:pt x="63043" y="10612"/>
                </a:lnTo>
                <a:lnTo>
                  <a:pt x="63140" y="11040"/>
                </a:lnTo>
                <a:lnTo>
                  <a:pt x="63276" y="11449"/>
                </a:lnTo>
                <a:lnTo>
                  <a:pt x="63432" y="11858"/>
                </a:lnTo>
                <a:lnTo>
                  <a:pt x="63627" y="12247"/>
                </a:lnTo>
                <a:lnTo>
                  <a:pt x="63821" y="12637"/>
                </a:lnTo>
                <a:lnTo>
                  <a:pt x="64055" y="13007"/>
                </a:lnTo>
                <a:lnTo>
                  <a:pt x="64055" y="13007"/>
                </a:lnTo>
                <a:lnTo>
                  <a:pt x="63880" y="12851"/>
                </a:lnTo>
                <a:lnTo>
                  <a:pt x="63666" y="12734"/>
                </a:lnTo>
                <a:lnTo>
                  <a:pt x="63471" y="12637"/>
                </a:lnTo>
                <a:lnTo>
                  <a:pt x="63257" y="12578"/>
                </a:lnTo>
                <a:lnTo>
                  <a:pt x="63023" y="12520"/>
                </a:lnTo>
                <a:lnTo>
                  <a:pt x="62809" y="12500"/>
                </a:lnTo>
                <a:lnTo>
                  <a:pt x="62575" y="12500"/>
                </a:lnTo>
                <a:lnTo>
                  <a:pt x="62342" y="12539"/>
                </a:lnTo>
                <a:lnTo>
                  <a:pt x="62128" y="12578"/>
                </a:lnTo>
                <a:lnTo>
                  <a:pt x="61913" y="12656"/>
                </a:lnTo>
                <a:lnTo>
                  <a:pt x="61699" y="12753"/>
                </a:lnTo>
                <a:lnTo>
                  <a:pt x="61505" y="12870"/>
                </a:lnTo>
                <a:lnTo>
                  <a:pt x="61310" y="13007"/>
                </a:lnTo>
                <a:lnTo>
                  <a:pt x="61154" y="13162"/>
                </a:lnTo>
                <a:lnTo>
                  <a:pt x="60998" y="13338"/>
                </a:lnTo>
                <a:lnTo>
                  <a:pt x="60862" y="13532"/>
                </a:lnTo>
                <a:lnTo>
                  <a:pt x="60745" y="13299"/>
                </a:lnTo>
                <a:lnTo>
                  <a:pt x="60609" y="13084"/>
                </a:lnTo>
                <a:lnTo>
                  <a:pt x="60453" y="12870"/>
                </a:lnTo>
                <a:lnTo>
                  <a:pt x="60298" y="12676"/>
                </a:lnTo>
                <a:lnTo>
                  <a:pt x="60103" y="12500"/>
                </a:lnTo>
                <a:lnTo>
                  <a:pt x="59908" y="12345"/>
                </a:lnTo>
                <a:lnTo>
                  <a:pt x="59713" y="12189"/>
                </a:lnTo>
                <a:lnTo>
                  <a:pt x="59499" y="12053"/>
                </a:lnTo>
                <a:lnTo>
                  <a:pt x="59266" y="11916"/>
                </a:lnTo>
                <a:lnTo>
                  <a:pt x="59032" y="11819"/>
                </a:lnTo>
                <a:lnTo>
                  <a:pt x="58798" y="11741"/>
                </a:lnTo>
                <a:lnTo>
                  <a:pt x="58545" y="11663"/>
                </a:lnTo>
                <a:lnTo>
                  <a:pt x="58292" y="11605"/>
                </a:lnTo>
                <a:lnTo>
                  <a:pt x="58039" y="11585"/>
                </a:lnTo>
                <a:lnTo>
                  <a:pt x="57786" y="11566"/>
                </a:lnTo>
                <a:lnTo>
                  <a:pt x="57533" y="11585"/>
                </a:lnTo>
                <a:lnTo>
                  <a:pt x="57280" y="11605"/>
                </a:lnTo>
                <a:lnTo>
                  <a:pt x="57027" y="11663"/>
                </a:lnTo>
                <a:lnTo>
                  <a:pt x="56793" y="11722"/>
                </a:lnTo>
                <a:lnTo>
                  <a:pt x="56559" y="11819"/>
                </a:lnTo>
                <a:lnTo>
                  <a:pt x="56345" y="11916"/>
                </a:lnTo>
                <a:lnTo>
                  <a:pt x="56131" y="12033"/>
                </a:lnTo>
                <a:lnTo>
                  <a:pt x="55917" y="12169"/>
                </a:lnTo>
                <a:lnTo>
                  <a:pt x="55722" y="12325"/>
                </a:lnTo>
                <a:lnTo>
                  <a:pt x="55547" y="12481"/>
                </a:lnTo>
                <a:lnTo>
                  <a:pt x="55372" y="12676"/>
                </a:lnTo>
                <a:lnTo>
                  <a:pt x="55216" y="12851"/>
                </a:lnTo>
                <a:lnTo>
                  <a:pt x="55080" y="13065"/>
                </a:lnTo>
                <a:lnTo>
                  <a:pt x="54963" y="13279"/>
                </a:lnTo>
                <a:lnTo>
                  <a:pt x="54846" y="13493"/>
                </a:lnTo>
                <a:lnTo>
                  <a:pt x="54749" y="13727"/>
                </a:lnTo>
                <a:lnTo>
                  <a:pt x="54671" y="13980"/>
                </a:lnTo>
                <a:lnTo>
                  <a:pt x="54437" y="13727"/>
                </a:lnTo>
                <a:lnTo>
                  <a:pt x="54204" y="13474"/>
                </a:lnTo>
                <a:lnTo>
                  <a:pt x="53950" y="13260"/>
                </a:lnTo>
                <a:lnTo>
                  <a:pt x="53678" y="13026"/>
                </a:lnTo>
                <a:lnTo>
                  <a:pt x="53425" y="12812"/>
                </a:lnTo>
                <a:lnTo>
                  <a:pt x="53133" y="12617"/>
                </a:lnTo>
                <a:lnTo>
                  <a:pt x="52860" y="12423"/>
                </a:lnTo>
                <a:lnTo>
                  <a:pt x="52568" y="12247"/>
                </a:lnTo>
                <a:lnTo>
                  <a:pt x="52257" y="12092"/>
                </a:lnTo>
                <a:lnTo>
                  <a:pt x="51965" y="11936"/>
                </a:lnTo>
                <a:lnTo>
                  <a:pt x="51653" y="11780"/>
                </a:lnTo>
                <a:lnTo>
                  <a:pt x="51342" y="11663"/>
                </a:lnTo>
                <a:lnTo>
                  <a:pt x="51011" y="11527"/>
                </a:lnTo>
                <a:lnTo>
                  <a:pt x="50699" y="11430"/>
                </a:lnTo>
                <a:lnTo>
                  <a:pt x="50368" y="11332"/>
                </a:lnTo>
                <a:lnTo>
                  <a:pt x="50037" y="11235"/>
                </a:lnTo>
                <a:lnTo>
                  <a:pt x="49706" y="11176"/>
                </a:lnTo>
                <a:lnTo>
                  <a:pt x="49356" y="11118"/>
                </a:lnTo>
                <a:lnTo>
                  <a:pt x="49025" y="11060"/>
                </a:lnTo>
                <a:lnTo>
                  <a:pt x="48674" y="11021"/>
                </a:lnTo>
                <a:lnTo>
                  <a:pt x="48343" y="11001"/>
                </a:lnTo>
                <a:lnTo>
                  <a:pt x="47993" y="10982"/>
                </a:lnTo>
                <a:lnTo>
                  <a:pt x="47662" y="10982"/>
                </a:lnTo>
                <a:lnTo>
                  <a:pt x="47311" y="11001"/>
                </a:lnTo>
                <a:lnTo>
                  <a:pt x="46980" y="11040"/>
                </a:lnTo>
                <a:lnTo>
                  <a:pt x="46630" y="11079"/>
                </a:lnTo>
                <a:lnTo>
                  <a:pt x="46299" y="11118"/>
                </a:lnTo>
                <a:lnTo>
                  <a:pt x="45968" y="11196"/>
                </a:lnTo>
                <a:lnTo>
                  <a:pt x="45637" y="11274"/>
                </a:lnTo>
                <a:lnTo>
                  <a:pt x="45306" y="11371"/>
                </a:lnTo>
                <a:lnTo>
                  <a:pt x="44975" y="11469"/>
                </a:lnTo>
                <a:lnTo>
                  <a:pt x="44664" y="11605"/>
                </a:lnTo>
                <a:lnTo>
                  <a:pt x="44352" y="11741"/>
                </a:lnTo>
                <a:lnTo>
                  <a:pt x="44041" y="11877"/>
                </a:lnTo>
                <a:lnTo>
                  <a:pt x="43729" y="12053"/>
                </a:lnTo>
                <a:lnTo>
                  <a:pt x="43437" y="12208"/>
                </a:lnTo>
                <a:lnTo>
                  <a:pt x="43145" y="12403"/>
                </a:lnTo>
                <a:lnTo>
                  <a:pt x="42872" y="12598"/>
                </a:lnTo>
                <a:lnTo>
                  <a:pt x="42600" y="12812"/>
                </a:lnTo>
                <a:lnTo>
                  <a:pt x="42327" y="13026"/>
                </a:lnTo>
                <a:lnTo>
                  <a:pt x="42074" y="13260"/>
                </a:lnTo>
                <a:lnTo>
                  <a:pt x="41821" y="13493"/>
                </a:lnTo>
                <a:lnTo>
                  <a:pt x="41568" y="13727"/>
                </a:lnTo>
                <a:lnTo>
                  <a:pt x="41334" y="13980"/>
                </a:lnTo>
                <a:lnTo>
                  <a:pt x="41120" y="14253"/>
                </a:lnTo>
                <a:lnTo>
                  <a:pt x="40906" y="14525"/>
                </a:lnTo>
                <a:lnTo>
                  <a:pt x="40692" y="14798"/>
                </a:lnTo>
                <a:lnTo>
                  <a:pt x="40497" y="15090"/>
                </a:lnTo>
                <a:lnTo>
                  <a:pt x="40322" y="15382"/>
                </a:lnTo>
                <a:lnTo>
                  <a:pt x="40147" y="15674"/>
                </a:lnTo>
                <a:lnTo>
                  <a:pt x="39971" y="15985"/>
                </a:lnTo>
                <a:lnTo>
                  <a:pt x="39835" y="16297"/>
                </a:lnTo>
                <a:lnTo>
                  <a:pt x="39679" y="16608"/>
                </a:lnTo>
                <a:lnTo>
                  <a:pt x="39563" y="16939"/>
                </a:lnTo>
                <a:lnTo>
                  <a:pt x="39446" y="17251"/>
                </a:lnTo>
                <a:lnTo>
                  <a:pt x="39348" y="17582"/>
                </a:lnTo>
                <a:lnTo>
                  <a:pt x="39251" y="17913"/>
                </a:lnTo>
                <a:lnTo>
                  <a:pt x="39173" y="18244"/>
                </a:lnTo>
                <a:lnTo>
                  <a:pt x="39115" y="18594"/>
                </a:lnTo>
                <a:lnTo>
                  <a:pt x="39056" y="18925"/>
                </a:lnTo>
                <a:lnTo>
                  <a:pt x="39037" y="19276"/>
                </a:lnTo>
                <a:lnTo>
                  <a:pt x="39017" y="19607"/>
                </a:lnTo>
                <a:lnTo>
                  <a:pt x="38998" y="19957"/>
                </a:lnTo>
                <a:lnTo>
                  <a:pt x="39017" y="20288"/>
                </a:lnTo>
                <a:lnTo>
                  <a:pt x="38862" y="20171"/>
                </a:lnTo>
                <a:lnTo>
                  <a:pt x="38706" y="20055"/>
                </a:lnTo>
                <a:lnTo>
                  <a:pt x="38550" y="19957"/>
                </a:lnTo>
                <a:lnTo>
                  <a:pt x="38394" y="19860"/>
                </a:lnTo>
                <a:lnTo>
                  <a:pt x="38044" y="19704"/>
                </a:lnTo>
                <a:lnTo>
                  <a:pt x="37674" y="19587"/>
                </a:lnTo>
                <a:lnTo>
                  <a:pt x="37304" y="19529"/>
                </a:lnTo>
                <a:lnTo>
                  <a:pt x="36934" y="19490"/>
                </a:lnTo>
                <a:lnTo>
                  <a:pt x="36740" y="19509"/>
                </a:lnTo>
                <a:lnTo>
                  <a:pt x="36564" y="19509"/>
                </a:lnTo>
                <a:lnTo>
                  <a:pt x="36370" y="19548"/>
                </a:lnTo>
                <a:lnTo>
                  <a:pt x="36175" y="19587"/>
                </a:lnTo>
                <a:lnTo>
                  <a:pt x="35805" y="19704"/>
                </a:lnTo>
                <a:lnTo>
                  <a:pt x="35455" y="19840"/>
                </a:lnTo>
                <a:lnTo>
                  <a:pt x="35104" y="20035"/>
                </a:lnTo>
                <a:lnTo>
                  <a:pt x="34773" y="20269"/>
                </a:lnTo>
                <a:lnTo>
                  <a:pt x="34462" y="20522"/>
                </a:lnTo>
                <a:lnTo>
                  <a:pt x="34325" y="20678"/>
                </a:lnTo>
                <a:lnTo>
                  <a:pt x="34208" y="20814"/>
                </a:lnTo>
                <a:lnTo>
                  <a:pt x="34092" y="20970"/>
                </a:lnTo>
                <a:lnTo>
                  <a:pt x="33994" y="21145"/>
                </a:lnTo>
                <a:lnTo>
                  <a:pt x="33897" y="21301"/>
                </a:lnTo>
                <a:lnTo>
                  <a:pt x="33839" y="21476"/>
                </a:lnTo>
                <a:lnTo>
                  <a:pt x="33566" y="20970"/>
                </a:lnTo>
                <a:lnTo>
                  <a:pt x="33293" y="20483"/>
                </a:lnTo>
                <a:lnTo>
                  <a:pt x="32982" y="19996"/>
                </a:lnTo>
                <a:lnTo>
                  <a:pt x="32651" y="19529"/>
                </a:lnTo>
                <a:lnTo>
                  <a:pt x="32300" y="19081"/>
                </a:lnTo>
                <a:lnTo>
                  <a:pt x="31911" y="18653"/>
                </a:lnTo>
                <a:lnTo>
                  <a:pt x="31522" y="18244"/>
                </a:lnTo>
                <a:lnTo>
                  <a:pt x="31093" y="17854"/>
                </a:lnTo>
                <a:lnTo>
                  <a:pt x="30665" y="17504"/>
                </a:lnTo>
                <a:lnTo>
                  <a:pt x="30198" y="17154"/>
                </a:lnTo>
                <a:lnTo>
                  <a:pt x="29731" y="16823"/>
                </a:lnTo>
                <a:lnTo>
                  <a:pt x="29244" y="16531"/>
                </a:lnTo>
                <a:lnTo>
                  <a:pt x="28738" y="16258"/>
                </a:lnTo>
                <a:lnTo>
                  <a:pt x="28231" y="16024"/>
                </a:lnTo>
                <a:lnTo>
                  <a:pt x="27686" y="15791"/>
                </a:lnTo>
                <a:lnTo>
                  <a:pt x="27161" y="15616"/>
                </a:lnTo>
                <a:lnTo>
                  <a:pt x="26576" y="15440"/>
                </a:lnTo>
                <a:lnTo>
                  <a:pt x="25973" y="15304"/>
                </a:lnTo>
                <a:lnTo>
                  <a:pt x="25389" y="15207"/>
                </a:lnTo>
                <a:lnTo>
                  <a:pt x="24785" y="15148"/>
                </a:lnTo>
                <a:lnTo>
                  <a:pt x="23870" y="15148"/>
                </a:lnTo>
                <a:lnTo>
                  <a:pt x="23578" y="15168"/>
                </a:lnTo>
                <a:lnTo>
                  <a:pt x="23286" y="15207"/>
                </a:lnTo>
                <a:lnTo>
                  <a:pt x="22975" y="15265"/>
                </a:lnTo>
                <a:lnTo>
                  <a:pt x="22683" y="15323"/>
                </a:lnTo>
                <a:lnTo>
                  <a:pt x="22391" y="15401"/>
                </a:lnTo>
                <a:lnTo>
                  <a:pt x="22118" y="15479"/>
                </a:lnTo>
                <a:lnTo>
                  <a:pt x="21865" y="15577"/>
                </a:lnTo>
                <a:lnTo>
                  <a:pt x="21592" y="15693"/>
                </a:lnTo>
                <a:lnTo>
                  <a:pt x="21339" y="15810"/>
                </a:lnTo>
                <a:lnTo>
                  <a:pt x="21086" y="15946"/>
                </a:lnTo>
                <a:lnTo>
                  <a:pt x="20852" y="16083"/>
                </a:lnTo>
                <a:lnTo>
                  <a:pt x="20385" y="16394"/>
                </a:lnTo>
                <a:lnTo>
                  <a:pt x="19937" y="16745"/>
                </a:lnTo>
                <a:lnTo>
                  <a:pt x="19529" y="17134"/>
                </a:lnTo>
                <a:lnTo>
                  <a:pt x="19139" y="17543"/>
                </a:lnTo>
                <a:lnTo>
                  <a:pt x="18789" y="17991"/>
                </a:lnTo>
                <a:lnTo>
                  <a:pt x="18458" y="18458"/>
                </a:lnTo>
                <a:lnTo>
                  <a:pt x="18166" y="18945"/>
                </a:lnTo>
                <a:lnTo>
                  <a:pt x="17913" y="19451"/>
                </a:lnTo>
                <a:lnTo>
                  <a:pt x="17679" y="19977"/>
                </a:lnTo>
                <a:lnTo>
                  <a:pt x="17504" y="20522"/>
                </a:lnTo>
                <a:lnTo>
                  <a:pt x="17348" y="21086"/>
                </a:lnTo>
                <a:lnTo>
                  <a:pt x="17231" y="21632"/>
                </a:lnTo>
                <a:lnTo>
                  <a:pt x="17153" y="22196"/>
                </a:lnTo>
                <a:lnTo>
                  <a:pt x="17114" y="22780"/>
                </a:lnTo>
                <a:lnTo>
                  <a:pt x="17095" y="23345"/>
                </a:lnTo>
                <a:lnTo>
                  <a:pt x="17134" y="23910"/>
                </a:lnTo>
                <a:lnTo>
                  <a:pt x="17192" y="24474"/>
                </a:lnTo>
                <a:lnTo>
                  <a:pt x="17270" y="25019"/>
                </a:lnTo>
                <a:lnTo>
                  <a:pt x="17387" y="25584"/>
                </a:lnTo>
                <a:lnTo>
                  <a:pt x="17523" y="26129"/>
                </a:lnTo>
                <a:lnTo>
                  <a:pt x="17679" y="26674"/>
                </a:lnTo>
                <a:lnTo>
                  <a:pt x="17874" y="27200"/>
                </a:lnTo>
                <a:lnTo>
                  <a:pt x="18088" y="27745"/>
                </a:lnTo>
                <a:lnTo>
                  <a:pt x="18321" y="28251"/>
                </a:lnTo>
                <a:lnTo>
                  <a:pt x="18594" y="28757"/>
                </a:lnTo>
                <a:lnTo>
                  <a:pt x="18867" y="29264"/>
                </a:lnTo>
                <a:lnTo>
                  <a:pt x="19159" y="29750"/>
                </a:lnTo>
                <a:lnTo>
                  <a:pt x="19490" y="30218"/>
                </a:lnTo>
                <a:lnTo>
                  <a:pt x="19821" y="30685"/>
                </a:lnTo>
                <a:lnTo>
                  <a:pt x="19626" y="30510"/>
                </a:lnTo>
                <a:lnTo>
                  <a:pt x="19392" y="30373"/>
                </a:lnTo>
                <a:lnTo>
                  <a:pt x="19159" y="30276"/>
                </a:lnTo>
                <a:lnTo>
                  <a:pt x="18906" y="30198"/>
                </a:lnTo>
                <a:lnTo>
                  <a:pt x="18652" y="30140"/>
                </a:lnTo>
                <a:lnTo>
                  <a:pt x="18380" y="30120"/>
                </a:lnTo>
                <a:lnTo>
                  <a:pt x="18107" y="30120"/>
                </a:lnTo>
                <a:lnTo>
                  <a:pt x="17854" y="30140"/>
                </a:lnTo>
                <a:lnTo>
                  <a:pt x="17582" y="30198"/>
                </a:lnTo>
                <a:lnTo>
                  <a:pt x="17329" y="30257"/>
                </a:lnTo>
                <a:lnTo>
                  <a:pt x="17075" y="30334"/>
                </a:lnTo>
                <a:lnTo>
                  <a:pt x="16822" y="30432"/>
                </a:lnTo>
                <a:lnTo>
                  <a:pt x="16336" y="30626"/>
                </a:lnTo>
                <a:lnTo>
                  <a:pt x="15868" y="30860"/>
                </a:lnTo>
                <a:lnTo>
                  <a:pt x="15557" y="31016"/>
                </a:lnTo>
                <a:lnTo>
                  <a:pt x="15245" y="31191"/>
                </a:lnTo>
                <a:lnTo>
                  <a:pt x="14953" y="31386"/>
                </a:lnTo>
                <a:lnTo>
                  <a:pt x="14817" y="31483"/>
                </a:lnTo>
                <a:lnTo>
                  <a:pt x="14681" y="31600"/>
                </a:lnTo>
                <a:lnTo>
                  <a:pt x="14564" y="31717"/>
                </a:lnTo>
                <a:lnTo>
                  <a:pt x="14466" y="31873"/>
                </a:lnTo>
                <a:lnTo>
                  <a:pt x="14389" y="32028"/>
                </a:lnTo>
                <a:lnTo>
                  <a:pt x="14350" y="32184"/>
                </a:lnTo>
                <a:lnTo>
                  <a:pt x="14311" y="32359"/>
                </a:lnTo>
                <a:lnTo>
                  <a:pt x="14291" y="32534"/>
                </a:lnTo>
                <a:lnTo>
                  <a:pt x="14272" y="32729"/>
                </a:lnTo>
                <a:lnTo>
                  <a:pt x="14272" y="32904"/>
                </a:lnTo>
                <a:lnTo>
                  <a:pt x="14019" y="32710"/>
                </a:lnTo>
                <a:lnTo>
                  <a:pt x="13766" y="32554"/>
                </a:lnTo>
                <a:lnTo>
                  <a:pt x="13220" y="32242"/>
                </a:lnTo>
                <a:lnTo>
                  <a:pt x="12656" y="31970"/>
                </a:lnTo>
                <a:lnTo>
                  <a:pt x="12072" y="31736"/>
                </a:lnTo>
                <a:lnTo>
                  <a:pt x="11488" y="31542"/>
                </a:lnTo>
                <a:lnTo>
                  <a:pt x="10884" y="31405"/>
                </a:lnTo>
                <a:lnTo>
                  <a:pt x="10261" y="31288"/>
                </a:lnTo>
                <a:lnTo>
                  <a:pt x="9638" y="31230"/>
                </a:lnTo>
                <a:lnTo>
                  <a:pt x="9015" y="31191"/>
                </a:lnTo>
                <a:lnTo>
                  <a:pt x="8392" y="31211"/>
                </a:lnTo>
                <a:lnTo>
                  <a:pt x="7769" y="31269"/>
                </a:lnTo>
                <a:lnTo>
                  <a:pt x="7146" y="31366"/>
                </a:lnTo>
                <a:lnTo>
                  <a:pt x="6542" y="31503"/>
                </a:lnTo>
                <a:lnTo>
                  <a:pt x="5958" y="31697"/>
                </a:lnTo>
                <a:lnTo>
                  <a:pt x="5374" y="31911"/>
                </a:lnTo>
                <a:lnTo>
                  <a:pt x="5082" y="32048"/>
                </a:lnTo>
                <a:lnTo>
                  <a:pt x="4810" y="32184"/>
                </a:lnTo>
                <a:lnTo>
                  <a:pt x="4537" y="32340"/>
                </a:lnTo>
                <a:lnTo>
                  <a:pt x="4265" y="32496"/>
                </a:lnTo>
                <a:lnTo>
                  <a:pt x="3739" y="32846"/>
                </a:lnTo>
                <a:lnTo>
                  <a:pt x="3252" y="33235"/>
                </a:lnTo>
                <a:lnTo>
                  <a:pt x="2785" y="33664"/>
                </a:lnTo>
                <a:lnTo>
                  <a:pt x="2357" y="34112"/>
                </a:lnTo>
                <a:lnTo>
                  <a:pt x="1967" y="34579"/>
                </a:lnTo>
                <a:lnTo>
                  <a:pt x="1597" y="35085"/>
                </a:lnTo>
                <a:lnTo>
                  <a:pt x="1266" y="35611"/>
                </a:lnTo>
                <a:lnTo>
                  <a:pt x="955" y="36175"/>
                </a:lnTo>
                <a:lnTo>
                  <a:pt x="702" y="36740"/>
                </a:lnTo>
                <a:lnTo>
                  <a:pt x="487" y="37324"/>
                </a:lnTo>
                <a:lnTo>
                  <a:pt x="293" y="37908"/>
                </a:lnTo>
                <a:lnTo>
                  <a:pt x="156" y="38531"/>
                </a:lnTo>
                <a:lnTo>
                  <a:pt x="59" y="39135"/>
                </a:lnTo>
                <a:lnTo>
                  <a:pt x="1" y="39758"/>
                </a:lnTo>
                <a:lnTo>
                  <a:pt x="1" y="40069"/>
                </a:lnTo>
                <a:lnTo>
                  <a:pt x="1" y="40381"/>
                </a:lnTo>
                <a:lnTo>
                  <a:pt x="84264" y="37538"/>
                </a:lnTo>
                <a:lnTo>
                  <a:pt x="84050" y="702"/>
                </a:lnTo>
                <a:lnTo>
                  <a:pt x="83641" y="507"/>
                </a:lnTo>
                <a:lnTo>
                  <a:pt x="83233" y="371"/>
                </a:lnTo>
                <a:lnTo>
                  <a:pt x="82804" y="235"/>
                </a:lnTo>
                <a:lnTo>
                  <a:pt x="82356" y="137"/>
                </a:lnTo>
                <a:lnTo>
                  <a:pt x="81928" y="59"/>
                </a:lnTo>
                <a:lnTo>
                  <a:pt x="81480" y="20"/>
                </a:lnTo>
                <a:lnTo>
                  <a:pt x="81032" y="1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4" name="Google Shape;7214;p32"/>
          <p:cNvSpPr/>
          <p:nvPr/>
        </p:nvSpPr>
        <p:spPr>
          <a:xfrm rot="-5400000">
            <a:off x="8270001" y="171321"/>
            <a:ext cx="1639569" cy="905686"/>
          </a:xfrm>
          <a:custGeom>
            <a:avLst/>
            <a:gdLst/>
            <a:ahLst/>
            <a:cxnLst/>
            <a:rect l="l" t="t" r="r" b="b"/>
            <a:pathLst>
              <a:path w="53328" h="29458" extrusionOk="0">
                <a:moveTo>
                  <a:pt x="20288" y="0"/>
                </a:moveTo>
                <a:lnTo>
                  <a:pt x="19957" y="20"/>
                </a:lnTo>
                <a:lnTo>
                  <a:pt x="19626" y="39"/>
                </a:lnTo>
                <a:lnTo>
                  <a:pt x="19295" y="78"/>
                </a:lnTo>
                <a:lnTo>
                  <a:pt x="18964" y="137"/>
                </a:lnTo>
                <a:lnTo>
                  <a:pt x="18633" y="195"/>
                </a:lnTo>
                <a:lnTo>
                  <a:pt x="18302" y="273"/>
                </a:lnTo>
                <a:lnTo>
                  <a:pt x="17991" y="351"/>
                </a:lnTo>
                <a:lnTo>
                  <a:pt x="17660" y="448"/>
                </a:lnTo>
                <a:lnTo>
                  <a:pt x="17348" y="565"/>
                </a:lnTo>
                <a:lnTo>
                  <a:pt x="17037" y="682"/>
                </a:lnTo>
                <a:lnTo>
                  <a:pt x="16725" y="818"/>
                </a:lnTo>
                <a:lnTo>
                  <a:pt x="16433" y="954"/>
                </a:lnTo>
                <a:lnTo>
                  <a:pt x="16141" y="1110"/>
                </a:lnTo>
                <a:lnTo>
                  <a:pt x="15849" y="1285"/>
                </a:lnTo>
                <a:lnTo>
                  <a:pt x="15557" y="1461"/>
                </a:lnTo>
                <a:lnTo>
                  <a:pt x="15284" y="1655"/>
                </a:lnTo>
                <a:lnTo>
                  <a:pt x="15031" y="1850"/>
                </a:lnTo>
                <a:lnTo>
                  <a:pt x="14545" y="2259"/>
                </a:lnTo>
                <a:lnTo>
                  <a:pt x="14077" y="2707"/>
                </a:lnTo>
                <a:lnTo>
                  <a:pt x="13669" y="3174"/>
                </a:lnTo>
                <a:lnTo>
                  <a:pt x="13279" y="3680"/>
                </a:lnTo>
                <a:lnTo>
                  <a:pt x="12909" y="4206"/>
                </a:lnTo>
                <a:lnTo>
                  <a:pt x="12578" y="4751"/>
                </a:lnTo>
                <a:lnTo>
                  <a:pt x="12286" y="5296"/>
                </a:lnTo>
                <a:lnTo>
                  <a:pt x="11994" y="5880"/>
                </a:lnTo>
                <a:lnTo>
                  <a:pt x="11741" y="6484"/>
                </a:lnTo>
                <a:lnTo>
                  <a:pt x="11527" y="7087"/>
                </a:lnTo>
                <a:lnTo>
                  <a:pt x="11313" y="7691"/>
                </a:lnTo>
                <a:lnTo>
                  <a:pt x="11118" y="8333"/>
                </a:lnTo>
                <a:lnTo>
                  <a:pt x="10962" y="8956"/>
                </a:lnTo>
                <a:lnTo>
                  <a:pt x="10807" y="9599"/>
                </a:lnTo>
                <a:lnTo>
                  <a:pt x="10690" y="10222"/>
                </a:lnTo>
                <a:lnTo>
                  <a:pt x="10573" y="10864"/>
                </a:lnTo>
                <a:lnTo>
                  <a:pt x="10534" y="10670"/>
                </a:lnTo>
                <a:lnTo>
                  <a:pt x="10456" y="10494"/>
                </a:lnTo>
                <a:lnTo>
                  <a:pt x="10398" y="10319"/>
                </a:lnTo>
                <a:lnTo>
                  <a:pt x="10300" y="10144"/>
                </a:lnTo>
                <a:lnTo>
                  <a:pt x="10203" y="9988"/>
                </a:lnTo>
                <a:lnTo>
                  <a:pt x="10086" y="9832"/>
                </a:lnTo>
                <a:lnTo>
                  <a:pt x="9969" y="9677"/>
                </a:lnTo>
                <a:lnTo>
                  <a:pt x="9833" y="9540"/>
                </a:lnTo>
                <a:lnTo>
                  <a:pt x="9677" y="9404"/>
                </a:lnTo>
                <a:lnTo>
                  <a:pt x="9522" y="9287"/>
                </a:lnTo>
                <a:lnTo>
                  <a:pt x="9366" y="9190"/>
                </a:lnTo>
                <a:lnTo>
                  <a:pt x="9191" y="9093"/>
                </a:lnTo>
                <a:lnTo>
                  <a:pt x="9015" y="9015"/>
                </a:lnTo>
                <a:lnTo>
                  <a:pt x="8840" y="8956"/>
                </a:lnTo>
                <a:lnTo>
                  <a:pt x="8645" y="8898"/>
                </a:lnTo>
                <a:lnTo>
                  <a:pt x="8470" y="8878"/>
                </a:lnTo>
                <a:lnTo>
                  <a:pt x="8275" y="8859"/>
                </a:lnTo>
                <a:lnTo>
                  <a:pt x="7886" y="8859"/>
                </a:lnTo>
                <a:lnTo>
                  <a:pt x="7691" y="8898"/>
                </a:lnTo>
                <a:lnTo>
                  <a:pt x="7516" y="8937"/>
                </a:lnTo>
                <a:lnTo>
                  <a:pt x="7321" y="8995"/>
                </a:lnTo>
                <a:lnTo>
                  <a:pt x="7146" y="9073"/>
                </a:lnTo>
                <a:lnTo>
                  <a:pt x="6971" y="9151"/>
                </a:lnTo>
                <a:lnTo>
                  <a:pt x="6796" y="9248"/>
                </a:lnTo>
                <a:lnTo>
                  <a:pt x="6640" y="9365"/>
                </a:lnTo>
                <a:lnTo>
                  <a:pt x="6484" y="9482"/>
                </a:lnTo>
                <a:lnTo>
                  <a:pt x="6348" y="9599"/>
                </a:lnTo>
                <a:lnTo>
                  <a:pt x="6212" y="9755"/>
                </a:lnTo>
                <a:lnTo>
                  <a:pt x="6095" y="9891"/>
                </a:lnTo>
                <a:lnTo>
                  <a:pt x="5998" y="10066"/>
                </a:lnTo>
                <a:lnTo>
                  <a:pt x="5900" y="10222"/>
                </a:lnTo>
                <a:lnTo>
                  <a:pt x="5706" y="10144"/>
                </a:lnTo>
                <a:lnTo>
                  <a:pt x="5511" y="10086"/>
                </a:lnTo>
                <a:lnTo>
                  <a:pt x="5316" y="10066"/>
                </a:lnTo>
                <a:lnTo>
                  <a:pt x="5121" y="10086"/>
                </a:lnTo>
                <a:lnTo>
                  <a:pt x="4927" y="10125"/>
                </a:lnTo>
                <a:lnTo>
                  <a:pt x="4732" y="10183"/>
                </a:lnTo>
                <a:lnTo>
                  <a:pt x="4537" y="10280"/>
                </a:lnTo>
                <a:lnTo>
                  <a:pt x="4362" y="10378"/>
                </a:lnTo>
                <a:lnTo>
                  <a:pt x="4206" y="10514"/>
                </a:lnTo>
                <a:lnTo>
                  <a:pt x="4070" y="10670"/>
                </a:lnTo>
                <a:lnTo>
                  <a:pt x="3934" y="10825"/>
                </a:lnTo>
                <a:lnTo>
                  <a:pt x="3836" y="11001"/>
                </a:lnTo>
                <a:lnTo>
                  <a:pt x="3759" y="11176"/>
                </a:lnTo>
                <a:lnTo>
                  <a:pt x="3720" y="11371"/>
                </a:lnTo>
                <a:lnTo>
                  <a:pt x="3700" y="11585"/>
                </a:lnTo>
                <a:lnTo>
                  <a:pt x="3720" y="11779"/>
                </a:lnTo>
                <a:lnTo>
                  <a:pt x="3720" y="11779"/>
                </a:lnTo>
                <a:lnTo>
                  <a:pt x="3505" y="11663"/>
                </a:lnTo>
                <a:lnTo>
                  <a:pt x="3252" y="11585"/>
                </a:lnTo>
                <a:lnTo>
                  <a:pt x="3019" y="11526"/>
                </a:lnTo>
                <a:lnTo>
                  <a:pt x="2766" y="11487"/>
                </a:lnTo>
                <a:lnTo>
                  <a:pt x="2513" y="11487"/>
                </a:lnTo>
                <a:lnTo>
                  <a:pt x="2259" y="11507"/>
                </a:lnTo>
                <a:lnTo>
                  <a:pt x="2006" y="11546"/>
                </a:lnTo>
                <a:lnTo>
                  <a:pt x="1773" y="11604"/>
                </a:lnTo>
                <a:lnTo>
                  <a:pt x="1520" y="11702"/>
                </a:lnTo>
                <a:lnTo>
                  <a:pt x="1305" y="11799"/>
                </a:lnTo>
                <a:lnTo>
                  <a:pt x="1072" y="11935"/>
                </a:lnTo>
                <a:lnTo>
                  <a:pt x="877" y="12071"/>
                </a:lnTo>
                <a:lnTo>
                  <a:pt x="682" y="12247"/>
                </a:lnTo>
                <a:lnTo>
                  <a:pt x="507" y="12422"/>
                </a:lnTo>
                <a:lnTo>
                  <a:pt x="371" y="12636"/>
                </a:lnTo>
                <a:lnTo>
                  <a:pt x="235" y="12850"/>
                </a:lnTo>
                <a:lnTo>
                  <a:pt x="137" y="13084"/>
                </a:lnTo>
                <a:lnTo>
                  <a:pt x="59" y="13318"/>
                </a:lnTo>
                <a:lnTo>
                  <a:pt x="20" y="13571"/>
                </a:lnTo>
                <a:lnTo>
                  <a:pt x="1" y="13824"/>
                </a:lnTo>
                <a:lnTo>
                  <a:pt x="1" y="14077"/>
                </a:lnTo>
                <a:lnTo>
                  <a:pt x="40" y="14330"/>
                </a:lnTo>
                <a:lnTo>
                  <a:pt x="79" y="14564"/>
                </a:lnTo>
                <a:lnTo>
                  <a:pt x="157" y="14817"/>
                </a:lnTo>
                <a:lnTo>
                  <a:pt x="254" y="15050"/>
                </a:lnTo>
                <a:lnTo>
                  <a:pt x="371" y="15264"/>
                </a:lnTo>
                <a:lnTo>
                  <a:pt x="507" y="15479"/>
                </a:lnTo>
                <a:lnTo>
                  <a:pt x="682" y="15693"/>
                </a:lnTo>
                <a:lnTo>
                  <a:pt x="858" y="15868"/>
                </a:lnTo>
                <a:lnTo>
                  <a:pt x="1033" y="16024"/>
                </a:lnTo>
                <a:lnTo>
                  <a:pt x="1247" y="16160"/>
                </a:lnTo>
                <a:lnTo>
                  <a:pt x="1481" y="16277"/>
                </a:lnTo>
                <a:lnTo>
                  <a:pt x="1325" y="16413"/>
                </a:lnTo>
                <a:lnTo>
                  <a:pt x="1189" y="16549"/>
                </a:lnTo>
                <a:lnTo>
                  <a:pt x="1072" y="16705"/>
                </a:lnTo>
                <a:lnTo>
                  <a:pt x="974" y="16880"/>
                </a:lnTo>
                <a:lnTo>
                  <a:pt x="877" y="17056"/>
                </a:lnTo>
                <a:lnTo>
                  <a:pt x="799" y="17231"/>
                </a:lnTo>
                <a:lnTo>
                  <a:pt x="721" y="17426"/>
                </a:lnTo>
                <a:lnTo>
                  <a:pt x="682" y="17620"/>
                </a:lnTo>
                <a:lnTo>
                  <a:pt x="643" y="17815"/>
                </a:lnTo>
                <a:lnTo>
                  <a:pt x="624" y="18010"/>
                </a:lnTo>
                <a:lnTo>
                  <a:pt x="605" y="18204"/>
                </a:lnTo>
                <a:lnTo>
                  <a:pt x="624" y="18399"/>
                </a:lnTo>
                <a:lnTo>
                  <a:pt x="643" y="18594"/>
                </a:lnTo>
                <a:lnTo>
                  <a:pt x="682" y="18788"/>
                </a:lnTo>
                <a:lnTo>
                  <a:pt x="741" y="18983"/>
                </a:lnTo>
                <a:lnTo>
                  <a:pt x="819" y="19178"/>
                </a:lnTo>
                <a:lnTo>
                  <a:pt x="916" y="19353"/>
                </a:lnTo>
                <a:lnTo>
                  <a:pt x="1033" y="19509"/>
                </a:lnTo>
                <a:lnTo>
                  <a:pt x="1150" y="19665"/>
                </a:lnTo>
                <a:lnTo>
                  <a:pt x="1286" y="19820"/>
                </a:lnTo>
                <a:lnTo>
                  <a:pt x="1422" y="19957"/>
                </a:lnTo>
                <a:lnTo>
                  <a:pt x="1578" y="20073"/>
                </a:lnTo>
                <a:lnTo>
                  <a:pt x="1753" y="20190"/>
                </a:lnTo>
                <a:lnTo>
                  <a:pt x="1928" y="20288"/>
                </a:lnTo>
                <a:lnTo>
                  <a:pt x="2104" y="20365"/>
                </a:lnTo>
                <a:lnTo>
                  <a:pt x="2298" y="20424"/>
                </a:lnTo>
                <a:lnTo>
                  <a:pt x="2474" y="20482"/>
                </a:lnTo>
                <a:lnTo>
                  <a:pt x="2668" y="20521"/>
                </a:lnTo>
                <a:lnTo>
                  <a:pt x="2863" y="20541"/>
                </a:lnTo>
                <a:lnTo>
                  <a:pt x="3077" y="20560"/>
                </a:lnTo>
                <a:lnTo>
                  <a:pt x="3272" y="20541"/>
                </a:lnTo>
                <a:lnTo>
                  <a:pt x="3467" y="20521"/>
                </a:lnTo>
                <a:lnTo>
                  <a:pt x="3739" y="20988"/>
                </a:lnTo>
                <a:lnTo>
                  <a:pt x="4031" y="21436"/>
                </a:lnTo>
                <a:lnTo>
                  <a:pt x="4382" y="21865"/>
                </a:lnTo>
                <a:lnTo>
                  <a:pt x="4752" y="22273"/>
                </a:lnTo>
                <a:lnTo>
                  <a:pt x="5141" y="22663"/>
                </a:lnTo>
                <a:lnTo>
                  <a:pt x="5569" y="23013"/>
                </a:lnTo>
                <a:lnTo>
                  <a:pt x="5998" y="23364"/>
                </a:lnTo>
                <a:lnTo>
                  <a:pt x="6465" y="23675"/>
                </a:lnTo>
                <a:lnTo>
                  <a:pt x="6952" y="23987"/>
                </a:lnTo>
                <a:lnTo>
                  <a:pt x="7438" y="24279"/>
                </a:lnTo>
                <a:lnTo>
                  <a:pt x="7945" y="24551"/>
                </a:lnTo>
                <a:lnTo>
                  <a:pt x="8451" y="24805"/>
                </a:lnTo>
                <a:lnTo>
                  <a:pt x="8957" y="25038"/>
                </a:lnTo>
                <a:lnTo>
                  <a:pt x="9483" y="25272"/>
                </a:lnTo>
                <a:lnTo>
                  <a:pt x="10514" y="25700"/>
                </a:lnTo>
                <a:lnTo>
                  <a:pt x="11371" y="26031"/>
                </a:lnTo>
                <a:lnTo>
                  <a:pt x="12247" y="26343"/>
                </a:lnTo>
                <a:lnTo>
                  <a:pt x="13143" y="26635"/>
                </a:lnTo>
                <a:lnTo>
                  <a:pt x="14019" y="26927"/>
                </a:lnTo>
                <a:lnTo>
                  <a:pt x="14915" y="27199"/>
                </a:lnTo>
                <a:lnTo>
                  <a:pt x="15810" y="27452"/>
                </a:lnTo>
                <a:lnTo>
                  <a:pt x="16706" y="27686"/>
                </a:lnTo>
                <a:lnTo>
                  <a:pt x="17601" y="27920"/>
                </a:lnTo>
                <a:lnTo>
                  <a:pt x="18516" y="28134"/>
                </a:lnTo>
                <a:lnTo>
                  <a:pt x="19431" y="28328"/>
                </a:lnTo>
                <a:lnTo>
                  <a:pt x="20347" y="28504"/>
                </a:lnTo>
                <a:lnTo>
                  <a:pt x="21262" y="28659"/>
                </a:lnTo>
                <a:lnTo>
                  <a:pt x="22177" y="28815"/>
                </a:lnTo>
                <a:lnTo>
                  <a:pt x="23092" y="28952"/>
                </a:lnTo>
                <a:lnTo>
                  <a:pt x="24026" y="29068"/>
                </a:lnTo>
                <a:lnTo>
                  <a:pt x="24941" y="29166"/>
                </a:lnTo>
                <a:lnTo>
                  <a:pt x="25876" y="29244"/>
                </a:lnTo>
                <a:lnTo>
                  <a:pt x="26810" y="29321"/>
                </a:lnTo>
                <a:lnTo>
                  <a:pt x="27725" y="29380"/>
                </a:lnTo>
                <a:lnTo>
                  <a:pt x="28660" y="29419"/>
                </a:lnTo>
                <a:lnTo>
                  <a:pt x="29595" y="29438"/>
                </a:lnTo>
                <a:lnTo>
                  <a:pt x="30529" y="29458"/>
                </a:lnTo>
                <a:lnTo>
                  <a:pt x="31444" y="29458"/>
                </a:lnTo>
                <a:lnTo>
                  <a:pt x="32379" y="29419"/>
                </a:lnTo>
                <a:lnTo>
                  <a:pt x="33313" y="29380"/>
                </a:lnTo>
                <a:lnTo>
                  <a:pt x="34248" y="29341"/>
                </a:lnTo>
                <a:lnTo>
                  <a:pt x="35163" y="29263"/>
                </a:lnTo>
                <a:lnTo>
                  <a:pt x="36097" y="29185"/>
                </a:lnTo>
                <a:lnTo>
                  <a:pt x="37032" y="29088"/>
                </a:lnTo>
                <a:lnTo>
                  <a:pt x="37947" y="28971"/>
                </a:lnTo>
                <a:lnTo>
                  <a:pt x="38862" y="28835"/>
                </a:lnTo>
                <a:lnTo>
                  <a:pt x="39796" y="28679"/>
                </a:lnTo>
                <a:lnTo>
                  <a:pt x="40303" y="28601"/>
                </a:lnTo>
                <a:lnTo>
                  <a:pt x="40809" y="28504"/>
                </a:lnTo>
                <a:lnTo>
                  <a:pt x="41315" y="28387"/>
                </a:lnTo>
                <a:lnTo>
                  <a:pt x="41802" y="28251"/>
                </a:lnTo>
                <a:lnTo>
                  <a:pt x="42289" y="28095"/>
                </a:lnTo>
                <a:lnTo>
                  <a:pt x="42775" y="27900"/>
                </a:lnTo>
                <a:lnTo>
                  <a:pt x="43243" y="27686"/>
                </a:lnTo>
                <a:lnTo>
                  <a:pt x="43690" y="27433"/>
                </a:lnTo>
                <a:lnTo>
                  <a:pt x="44041" y="27180"/>
                </a:lnTo>
                <a:lnTo>
                  <a:pt x="44391" y="26907"/>
                </a:lnTo>
                <a:lnTo>
                  <a:pt x="44722" y="26635"/>
                </a:lnTo>
                <a:lnTo>
                  <a:pt x="45034" y="26323"/>
                </a:lnTo>
                <a:lnTo>
                  <a:pt x="45345" y="26012"/>
                </a:lnTo>
                <a:lnTo>
                  <a:pt x="45637" y="25681"/>
                </a:lnTo>
                <a:lnTo>
                  <a:pt x="46221" y="24999"/>
                </a:lnTo>
                <a:lnTo>
                  <a:pt x="46591" y="24571"/>
                </a:lnTo>
                <a:lnTo>
                  <a:pt x="46981" y="24162"/>
                </a:lnTo>
                <a:lnTo>
                  <a:pt x="47390" y="23753"/>
                </a:lnTo>
                <a:lnTo>
                  <a:pt x="47798" y="23344"/>
                </a:lnTo>
                <a:lnTo>
                  <a:pt x="48616" y="22566"/>
                </a:lnTo>
                <a:lnTo>
                  <a:pt x="49473" y="21787"/>
                </a:lnTo>
                <a:lnTo>
                  <a:pt x="50310" y="20988"/>
                </a:lnTo>
                <a:lnTo>
                  <a:pt x="50719" y="20580"/>
                </a:lnTo>
                <a:lnTo>
                  <a:pt x="51108" y="20171"/>
                </a:lnTo>
                <a:lnTo>
                  <a:pt x="51498" y="19762"/>
                </a:lnTo>
                <a:lnTo>
                  <a:pt x="51868" y="19334"/>
                </a:lnTo>
                <a:lnTo>
                  <a:pt x="52237" y="18886"/>
                </a:lnTo>
                <a:lnTo>
                  <a:pt x="52568" y="18438"/>
                </a:lnTo>
                <a:lnTo>
                  <a:pt x="52783" y="18126"/>
                </a:lnTo>
                <a:lnTo>
                  <a:pt x="52958" y="17776"/>
                </a:lnTo>
                <a:lnTo>
                  <a:pt x="53094" y="17426"/>
                </a:lnTo>
                <a:lnTo>
                  <a:pt x="53191" y="17056"/>
                </a:lnTo>
                <a:lnTo>
                  <a:pt x="53269" y="16686"/>
                </a:lnTo>
                <a:lnTo>
                  <a:pt x="53308" y="16296"/>
                </a:lnTo>
                <a:lnTo>
                  <a:pt x="53328" y="15907"/>
                </a:lnTo>
                <a:lnTo>
                  <a:pt x="53289" y="15518"/>
                </a:lnTo>
                <a:lnTo>
                  <a:pt x="53230" y="15148"/>
                </a:lnTo>
                <a:lnTo>
                  <a:pt x="53153" y="14778"/>
                </a:lnTo>
                <a:lnTo>
                  <a:pt x="53016" y="14408"/>
                </a:lnTo>
                <a:lnTo>
                  <a:pt x="52880" y="14057"/>
                </a:lnTo>
                <a:lnTo>
                  <a:pt x="52685" y="13726"/>
                </a:lnTo>
                <a:lnTo>
                  <a:pt x="52471" y="13395"/>
                </a:lnTo>
                <a:lnTo>
                  <a:pt x="52237" y="13103"/>
                </a:lnTo>
                <a:lnTo>
                  <a:pt x="51965" y="12831"/>
                </a:lnTo>
                <a:lnTo>
                  <a:pt x="51653" y="12597"/>
                </a:lnTo>
                <a:lnTo>
                  <a:pt x="51342" y="12383"/>
                </a:lnTo>
                <a:lnTo>
                  <a:pt x="50991" y="12208"/>
                </a:lnTo>
                <a:lnTo>
                  <a:pt x="50641" y="12071"/>
                </a:lnTo>
                <a:lnTo>
                  <a:pt x="50271" y="11955"/>
                </a:lnTo>
                <a:lnTo>
                  <a:pt x="49901" y="11877"/>
                </a:lnTo>
                <a:lnTo>
                  <a:pt x="49512" y="11818"/>
                </a:lnTo>
                <a:lnTo>
                  <a:pt x="49142" y="11818"/>
                </a:lnTo>
                <a:lnTo>
                  <a:pt x="48752" y="11838"/>
                </a:lnTo>
                <a:lnTo>
                  <a:pt x="48363" y="11877"/>
                </a:lnTo>
                <a:lnTo>
                  <a:pt x="47993" y="11955"/>
                </a:lnTo>
                <a:lnTo>
                  <a:pt x="47623" y="12071"/>
                </a:lnTo>
                <a:lnTo>
                  <a:pt x="47273" y="12227"/>
                </a:lnTo>
                <a:lnTo>
                  <a:pt x="46942" y="12402"/>
                </a:lnTo>
                <a:lnTo>
                  <a:pt x="46611" y="12617"/>
                </a:lnTo>
                <a:lnTo>
                  <a:pt x="46319" y="12850"/>
                </a:lnTo>
                <a:lnTo>
                  <a:pt x="46319" y="12636"/>
                </a:lnTo>
                <a:lnTo>
                  <a:pt x="46299" y="12441"/>
                </a:lnTo>
                <a:lnTo>
                  <a:pt x="46241" y="12247"/>
                </a:lnTo>
                <a:lnTo>
                  <a:pt x="46144" y="12052"/>
                </a:lnTo>
                <a:lnTo>
                  <a:pt x="46027" y="11877"/>
                </a:lnTo>
                <a:lnTo>
                  <a:pt x="45871" y="11721"/>
                </a:lnTo>
                <a:lnTo>
                  <a:pt x="45715" y="11585"/>
                </a:lnTo>
                <a:lnTo>
                  <a:pt x="45540" y="11468"/>
                </a:lnTo>
                <a:lnTo>
                  <a:pt x="45345" y="11371"/>
                </a:lnTo>
                <a:lnTo>
                  <a:pt x="45151" y="11293"/>
                </a:lnTo>
                <a:lnTo>
                  <a:pt x="44936" y="11254"/>
                </a:lnTo>
                <a:lnTo>
                  <a:pt x="44722" y="11234"/>
                </a:lnTo>
                <a:lnTo>
                  <a:pt x="44528" y="11234"/>
                </a:lnTo>
                <a:lnTo>
                  <a:pt x="44313" y="11273"/>
                </a:lnTo>
                <a:lnTo>
                  <a:pt x="44119" y="11351"/>
                </a:lnTo>
                <a:lnTo>
                  <a:pt x="43943" y="11468"/>
                </a:lnTo>
                <a:lnTo>
                  <a:pt x="43749" y="10494"/>
                </a:lnTo>
                <a:lnTo>
                  <a:pt x="43651" y="10008"/>
                </a:lnTo>
                <a:lnTo>
                  <a:pt x="43535" y="9521"/>
                </a:lnTo>
                <a:lnTo>
                  <a:pt x="43398" y="9034"/>
                </a:lnTo>
                <a:lnTo>
                  <a:pt x="43243" y="8567"/>
                </a:lnTo>
                <a:lnTo>
                  <a:pt x="43048" y="8100"/>
                </a:lnTo>
                <a:lnTo>
                  <a:pt x="42834" y="7652"/>
                </a:lnTo>
                <a:lnTo>
                  <a:pt x="42581" y="7224"/>
                </a:lnTo>
                <a:lnTo>
                  <a:pt x="42289" y="6815"/>
                </a:lnTo>
                <a:lnTo>
                  <a:pt x="42133" y="6620"/>
                </a:lnTo>
                <a:lnTo>
                  <a:pt x="41977" y="6445"/>
                </a:lnTo>
                <a:lnTo>
                  <a:pt x="41782" y="6270"/>
                </a:lnTo>
                <a:lnTo>
                  <a:pt x="41607" y="6094"/>
                </a:lnTo>
                <a:lnTo>
                  <a:pt x="41412" y="5939"/>
                </a:lnTo>
                <a:lnTo>
                  <a:pt x="41218" y="5802"/>
                </a:lnTo>
                <a:lnTo>
                  <a:pt x="41004" y="5666"/>
                </a:lnTo>
                <a:lnTo>
                  <a:pt x="40789" y="5549"/>
                </a:lnTo>
                <a:lnTo>
                  <a:pt x="40556" y="5452"/>
                </a:lnTo>
                <a:lnTo>
                  <a:pt x="40342" y="5355"/>
                </a:lnTo>
                <a:lnTo>
                  <a:pt x="40108" y="5277"/>
                </a:lnTo>
                <a:lnTo>
                  <a:pt x="39855" y="5238"/>
                </a:lnTo>
                <a:lnTo>
                  <a:pt x="39524" y="5199"/>
                </a:lnTo>
                <a:lnTo>
                  <a:pt x="39193" y="5179"/>
                </a:lnTo>
                <a:lnTo>
                  <a:pt x="38862" y="5218"/>
                </a:lnTo>
                <a:lnTo>
                  <a:pt x="38550" y="5257"/>
                </a:lnTo>
                <a:lnTo>
                  <a:pt x="38239" y="5355"/>
                </a:lnTo>
                <a:lnTo>
                  <a:pt x="37927" y="5471"/>
                </a:lnTo>
                <a:lnTo>
                  <a:pt x="37616" y="5608"/>
                </a:lnTo>
                <a:lnTo>
                  <a:pt x="37324" y="5763"/>
                </a:lnTo>
                <a:lnTo>
                  <a:pt x="37051" y="5939"/>
                </a:lnTo>
                <a:lnTo>
                  <a:pt x="36779" y="6153"/>
                </a:lnTo>
                <a:lnTo>
                  <a:pt x="36526" y="6367"/>
                </a:lnTo>
                <a:lnTo>
                  <a:pt x="36273" y="6620"/>
                </a:lnTo>
                <a:lnTo>
                  <a:pt x="36039" y="6873"/>
                </a:lnTo>
                <a:lnTo>
                  <a:pt x="35844" y="7146"/>
                </a:lnTo>
                <a:lnTo>
                  <a:pt x="35650" y="7418"/>
                </a:lnTo>
                <a:lnTo>
                  <a:pt x="35474" y="7710"/>
                </a:lnTo>
                <a:lnTo>
                  <a:pt x="35319" y="8002"/>
                </a:lnTo>
                <a:lnTo>
                  <a:pt x="35182" y="8314"/>
                </a:lnTo>
                <a:lnTo>
                  <a:pt x="35065" y="8625"/>
                </a:lnTo>
                <a:lnTo>
                  <a:pt x="34949" y="8937"/>
                </a:lnTo>
                <a:lnTo>
                  <a:pt x="34851" y="9248"/>
                </a:lnTo>
                <a:lnTo>
                  <a:pt x="34773" y="9579"/>
                </a:lnTo>
                <a:lnTo>
                  <a:pt x="34637" y="10222"/>
                </a:lnTo>
                <a:lnTo>
                  <a:pt x="34540" y="10903"/>
                </a:lnTo>
                <a:lnTo>
                  <a:pt x="34462" y="11565"/>
                </a:lnTo>
                <a:lnTo>
                  <a:pt x="34423" y="12247"/>
                </a:lnTo>
                <a:lnTo>
                  <a:pt x="34384" y="12928"/>
                </a:lnTo>
                <a:lnTo>
                  <a:pt x="34053" y="12422"/>
                </a:lnTo>
                <a:lnTo>
                  <a:pt x="33858" y="12169"/>
                </a:lnTo>
                <a:lnTo>
                  <a:pt x="33664" y="11955"/>
                </a:lnTo>
                <a:lnTo>
                  <a:pt x="33449" y="11740"/>
                </a:lnTo>
                <a:lnTo>
                  <a:pt x="33216" y="11565"/>
                </a:lnTo>
                <a:lnTo>
                  <a:pt x="32963" y="11429"/>
                </a:lnTo>
                <a:lnTo>
                  <a:pt x="32826" y="11371"/>
                </a:lnTo>
                <a:lnTo>
                  <a:pt x="32690" y="11312"/>
                </a:lnTo>
                <a:lnTo>
                  <a:pt x="32534" y="11293"/>
                </a:lnTo>
                <a:lnTo>
                  <a:pt x="32379" y="11273"/>
                </a:lnTo>
                <a:lnTo>
                  <a:pt x="32242" y="11293"/>
                </a:lnTo>
                <a:lnTo>
                  <a:pt x="32087" y="11312"/>
                </a:lnTo>
                <a:lnTo>
                  <a:pt x="31950" y="11351"/>
                </a:lnTo>
                <a:lnTo>
                  <a:pt x="31795" y="11410"/>
                </a:lnTo>
                <a:lnTo>
                  <a:pt x="31678" y="11487"/>
                </a:lnTo>
                <a:lnTo>
                  <a:pt x="31541" y="11565"/>
                </a:lnTo>
                <a:lnTo>
                  <a:pt x="31425" y="11663"/>
                </a:lnTo>
                <a:lnTo>
                  <a:pt x="31347" y="11779"/>
                </a:lnTo>
                <a:lnTo>
                  <a:pt x="31249" y="11896"/>
                </a:lnTo>
                <a:lnTo>
                  <a:pt x="31191" y="12013"/>
                </a:lnTo>
                <a:lnTo>
                  <a:pt x="31152" y="12130"/>
                </a:lnTo>
                <a:lnTo>
                  <a:pt x="31144" y="12190"/>
                </a:lnTo>
                <a:lnTo>
                  <a:pt x="31133" y="12130"/>
                </a:lnTo>
                <a:lnTo>
                  <a:pt x="31094" y="11935"/>
                </a:lnTo>
                <a:lnTo>
                  <a:pt x="31016" y="11740"/>
                </a:lnTo>
                <a:lnTo>
                  <a:pt x="30918" y="11565"/>
                </a:lnTo>
                <a:lnTo>
                  <a:pt x="30802" y="11390"/>
                </a:lnTo>
                <a:lnTo>
                  <a:pt x="30665" y="11234"/>
                </a:lnTo>
                <a:lnTo>
                  <a:pt x="30529" y="11079"/>
                </a:lnTo>
                <a:lnTo>
                  <a:pt x="30354" y="10942"/>
                </a:lnTo>
                <a:lnTo>
                  <a:pt x="30198" y="10825"/>
                </a:lnTo>
                <a:lnTo>
                  <a:pt x="30003" y="10728"/>
                </a:lnTo>
                <a:lnTo>
                  <a:pt x="29809" y="10631"/>
                </a:lnTo>
                <a:lnTo>
                  <a:pt x="29614" y="10572"/>
                </a:lnTo>
                <a:lnTo>
                  <a:pt x="29419" y="10533"/>
                </a:lnTo>
                <a:lnTo>
                  <a:pt x="29010" y="10533"/>
                </a:lnTo>
                <a:lnTo>
                  <a:pt x="29069" y="10202"/>
                </a:lnTo>
                <a:lnTo>
                  <a:pt x="29108" y="9871"/>
                </a:lnTo>
                <a:lnTo>
                  <a:pt x="29147" y="9540"/>
                </a:lnTo>
                <a:lnTo>
                  <a:pt x="29166" y="9209"/>
                </a:lnTo>
                <a:lnTo>
                  <a:pt x="29186" y="8878"/>
                </a:lnTo>
                <a:lnTo>
                  <a:pt x="29186" y="8547"/>
                </a:lnTo>
                <a:lnTo>
                  <a:pt x="29166" y="8217"/>
                </a:lnTo>
                <a:lnTo>
                  <a:pt x="29127" y="7886"/>
                </a:lnTo>
                <a:lnTo>
                  <a:pt x="29088" y="7555"/>
                </a:lnTo>
                <a:lnTo>
                  <a:pt x="29030" y="7224"/>
                </a:lnTo>
                <a:lnTo>
                  <a:pt x="28971" y="6893"/>
                </a:lnTo>
                <a:lnTo>
                  <a:pt x="28894" y="6562"/>
                </a:lnTo>
                <a:lnTo>
                  <a:pt x="28796" y="6250"/>
                </a:lnTo>
                <a:lnTo>
                  <a:pt x="28699" y="5919"/>
                </a:lnTo>
                <a:lnTo>
                  <a:pt x="28582" y="5608"/>
                </a:lnTo>
                <a:lnTo>
                  <a:pt x="28446" y="5296"/>
                </a:lnTo>
                <a:lnTo>
                  <a:pt x="28310" y="5004"/>
                </a:lnTo>
                <a:lnTo>
                  <a:pt x="28173" y="4693"/>
                </a:lnTo>
                <a:lnTo>
                  <a:pt x="28017" y="4400"/>
                </a:lnTo>
                <a:lnTo>
                  <a:pt x="27842" y="4108"/>
                </a:lnTo>
                <a:lnTo>
                  <a:pt x="27667" y="3836"/>
                </a:lnTo>
                <a:lnTo>
                  <a:pt x="27472" y="3563"/>
                </a:lnTo>
                <a:lnTo>
                  <a:pt x="27278" y="3291"/>
                </a:lnTo>
                <a:lnTo>
                  <a:pt x="27063" y="3018"/>
                </a:lnTo>
                <a:lnTo>
                  <a:pt x="26849" y="2765"/>
                </a:lnTo>
                <a:lnTo>
                  <a:pt x="26616" y="2531"/>
                </a:lnTo>
                <a:lnTo>
                  <a:pt x="26382" y="2298"/>
                </a:lnTo>
                <a:lnTo>
                  <a:pt x="26129" y="2064"/>
                </a:lnTo>
                <a:lnTo>
                  <a:pt x="25876" y="1850"/>
                </a:lnTo>
                <a:lnTo>
                  <a:pt x="25623" y="1655"/>
                </a:lnTo>
                <a:lnTo>
                  <a:pt x="25350" y="1461"/>
                </a:lnTo>
                <a:lnTo>
                  <a:pt x="25058" y="1285"/>
                </a:lnTo>
                <a:lnTo>
                  <a:pt x="24786" y="1110"/>
                </a:lnTo>
                <a:lnTo>
                  <a:pt x="24494" y="954"/>
                </a:lnTo>
                <a:lnTo>
                  <a:pt x="24182" y="799"/>
                </a:lnTo>
                <a:lnTo>
                  <a:pt x="23871" y="662"/>
                </a:lnTo>
                <a:lnTo>
                  <a:pt x="23559" y="546"/>
                </a:lnTo>
                <a:lnTo>
                  <a:pt x="23247" y="429"/>
                </a:lnTo>
                <a:lnTo>
                  <a:pt x="22936" y="351"/>
                </a:lnTo>
                <a:lnTo>
                  <a:pt x="22605" y="253"/>
                </a:lnTo>
                <a:lnTo>
                  <a:pt x="22293" y="195"/>
                </a:lnTo>
                <a:lnTo>
                  <a:pt x="21962" y="117"/>
                </a:lnTo>
                <a:lnTo>
                  <a:pt x="21632" y="78"/>
                </a:lnTo>
                <a:lnTo>
                  <a:pt x="21301" y="39"/>
                </a:lnTo>
                <a:lnTo>
                  <a:pt x="20970" y="20"/>
                </a:lnTo>
                <a:lnTo>
                  <a:pt x="20619" y="0"/>
                </a:lnTo>
                <a:close/>
              </a:path>
            </a:pathLst>
          </a:custGeom>
          <a:solidFill>
            <a:srgbClr val="FFFF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5" name="Google Shape;7215;p32"/>
          <p:cNvSpPr/>
          <p:nvPr/>
        </p:nvSpPr>
        <p:spPr>
          <a:xfrm>
            <a:off x="-30850" y="4715550"/>
            <a:ext cx="3864775" cy="983450"/>
          </a:xfrm>
          <a:custGeom>
            <a:avLst/>
            <a:gdLst/>
            <a:ahLst/>
            <a:cxnLst/>
            <a:rect l="l" t="t" r="r" b="b"/>
            <a:pathLst>
              <a:path w="154591" h="39338" extrusionOk="0">
                <a:moveTo>
                  <a:pt x="0" y="0"/>
                </a:moveTo>
                <a:cubicBezTo>
                  <a:pt x="4318" y="127"/>
                  <a:pt x="17907" y="127"/>
                  <a:pt x="25908" y="762"/>
                </a:cubicBezTo>
                <a:cubicBezTo>
                  <a:pt x="33909" y="1397"/>
                  <a:pt x="42990" y="2477"/>
                  <a:pt x="48006" y="3810"/>
                </a:cubicBezTo>
                <a:cubicBezTo>
                  <a:pt x="53023" y="5144"/>
                  <a:pt x="56452" y="6223"/>
                  <a:pt x="56007" y="8763"/>
                </a:cubicBezTo>
                <a:cubicBezTo>
                  <a:pt x="55563" y="11303"/>
                  <a:pt x="48959" y="15748"/>
                  <a:pt x="45339" y="19050"/>
                </a:cubicBezTo>
                <a:cubicBezTo>
                  <a:pt x="41720" y="22352"/>
                  <a:pt x="36322" y="26099"/>
                  <a:pt x="34290" y="28575"/>
                </a:cubicBezTo>
                <a:cubicBezTo>
                  <a:pt x="32258" y="31052"/>
                  <a:pt x="28258" y="32449"/>
                  <a:pt x="33147" y="33909"/>
                </a:cubicBezTo>
                <a:cubicBezTo>
                  <a:pt x="38037" y="35370"/>
                  <a:pt x="45085" y="36449"/>
                  <a:pt x="63627" y="37338"/>
                </a:cubicBezTo>
                <a:cubicBezTo>
                  <a:pt x="82169" y="38227"/>
                  <a:pt x="129286" y="39053"/>
                  <a:pt x="144399" y="39243"/>
                </a:cubicBezTo>
                <a:cubicBezTo>
                  <a:pt x="159512" y="39434"/>
                  <a:pt x="152654" y="38608"/>
                  <a:pt x="154305" y="38481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216" name="Google Shape;7216;p32"/>
          <p:cNvGrpSpPr/>
          <p:nvPr/>
        </p:nvGrpSpPr>
        <p:grpSpPr>
          <a:xfrm>
            <a:off x="-228603" y="3828211"/>
            <a:ext cx="660667" cy="1091131"/>
            <a:chOff x="8567768" y="2750361"/>
            <a:chExt cx="425058" cy="702008"/>
          </a:xfrm>
        </p:grpSpPr>
        <p:sp>
          <p:nvSpPr>
            <p:cNvPr id="7217" name="Google Shape;7217;p32"/>
            <p:cNvSpPr/>
            <p:nvPr/>
          </p:nvSpPr>
          <p:spPr>
            <a:xfrm>
              <a:off x="8692188" y="3421469"/>
              <a:ext cx="147600" cy="30900"/>
            </a:xfrm>
            <a:prstGeom prst="ellipse">
              <a:avLst/>
            </a:prstGeom>
            <a:solidFill>
              <a:srgbClr val="A3C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18" name="Google Shape;7218;p32"/>
            <p:cNvGrpSpPr/>
            <p:nvPr/>
          </p:nvGrpSpPr>
          <p:grpSpPr>
            <a:xfrm flipH="1">
              <a:off x="8567768" y="2750361"/>
              <a:ext cx="425058" cy="694185"/>
              <a:chOff x="5533200" y="-2000250"/>
              <a:chExt cx="1268450" cy="2071575"/>
            </a:xfrm>
          </p:grpSpPr>
          <p:sp>
            <p:nvSpPr>
              <p:cNvPr id="7219" name="Google Shape;7219;p3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extrusionOk="0">
                    <a:moveTo>
                      <a:pt x="24766" y="0"/>
                    </a:moveTo>
                    <a:lnTo>
                      <a:pt x="24318" y="39"/>
                    </a:lnTo>
                    <a:lnTo>
                      <a:pt x="23851" y="78"/>
                    </a:lnTo>
                    <a:lnTo>
                      <a:pt x="23403" y="136"/>
                    </a:lnTo>
                    <a:lnTo>
                      <a:pt x="22975" y="234"/>
                    </a:lnTo>
                    <a:lnTo>
                      <a:pt x="22527" y="331"/>
                    </a:lnTo>
                    <a:lnTo>
                      <a:pt x="22098" y="467"/>
                    </a:lnTo>
                    <a:lnTo>
                      <a:pt x="21670" y="604"/>
                    </a:lnTo>
                    <a:lnTo>
                      <a:pt x="21261" y="779"/>
                    </a:lnTo>
                    <a:lnTo>
                      <a:pt x="20833" y="954"/>
                    </a:lnTo>
                    <a:lnTo>
                      <a:pt x="20444" y="1168"/>
                    </a:lnTo>
                    <a:lnTo>
                      <a:pt x="20054" y="1402"/>
                    </a:lnTo>
                    <a:lnTo>
                      <a:pt x="19665" y="1635"/>
                    </a:lnTo>
                    <a:lnTo>
                      <a:pt x="19159" y="2025"/>
                    </a:lnTo>
                    <a:lnTo>
                      <a:pt x="18672" y="2414"/>
                    </a:lnTo>
                    <a:lnTo>
                      <a:pt x="18224" y="2843"/>
                    </a:lnTo>
                    <a:lnTo>
                      <a:pt x="17796" y="3310"/>
                    </a:lnTo>
                    <a:lnTo>
                      <a:pt x="17387" y="3777"/>
                    </a:lnTo>
                    <a:lnTo>
                      <a:pt x="17017" y="4283"/>
                    </a:lnTo>
                    <a:lnTo>
                      <a:pt x="16667" y="4809"/>
                    </a:lnTo>
                    <a:lnTo>
                      <a:pt x="16336" y="5354"/>
                    </a:lnTo>
                    <a:lnTo>
                      <a:pt x="16024" y="5899"/>
                    </a:lnTo>
                    <a:lnTo>
                      <a:pt x="15732" y="6464"/>
                    </a:lnTo>
                    <a:lnTo>
                      <a:pt x="15459" y="7048"/>
                    </a:lnTo>
                    <a:lnTo>
                      <a:pt x="15226" y="7632"/>
                    </a:lnTo>
                    <a:lnTo>
                      <a:pt x="14992" y="8236"/>
                    </a:lnTo>
                    <a:lnTo>
                      <a:pt x="14759" y="8839"/>
                    </a:lnTo>
                    <a:lnTo>
                      <a:pt x="14564" y="9443"/>
                    </a:lnTo>
                    <a:lnTo>
                      <a:pt x="14389" y="10046"/>
                    </a:lnTo>
                    <a:lnTo>
                      <a:pt x="14058" y="11234"/>
                    </a:lnTo>
                    <a:lnTo>
                      <a:pt x="13766" y="12441"/>
                    </a:lnTo>
                    <a:lnTo>
                      <a:pt x="13532" y="13648"/>
                    </a:lnTo>
                    <a:lnTo>
                      <a:pt x="13337" y="14875"/>
                    </a:lnTo>
                    <a:lnTo>
                      <a:pt x="13181" y="16101"/>
                    </a:lnTo>
                    <a:lnTo>
                      <a:pt x="13084" y="17347"/>
                    </a:lnTo>
                    <a:lnTo>
                      <a:pt x="13006" y="18574"/>
                    </a:lnTo>
                    <a:lnTo>
                      <a:pt x="12987" y="19820"/>
                    </a:lnTo>
                    <a:lnTo>
                      <a:pt x="13026" y="21047"/>
                    </a:lnTo>
                    <a:lnTo>
                      <a:pt x="13084" y="22293"/>
                    </a:lnTo>
                    <a:lnTo>
                      <a:pt x="13201" y="23519"/>
                    </a:lnTo>
                    <a:lnTo>
                      <a:pt x="13357" y="24746"/>
                    </a:lnTo>
                    <a:lnTo>
                      <a:pt x="13551" y="25972"/>
                    </a:lnTo>
                    <a:lnTo>
                      <a:pt x="13785" y="27179"/>
                    </a:lnTo>
                    <a:lnTo>
                      <a:pt x="14077" y="28387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194" y="29418"/>
                    </a:lnTo>
                    <a:lnTo>
                      <a:pt x="13980" y="29263"/>
                    </a:lnTo>
                    <a:lnTo>
                      <a:pt x="13746" y="29126"/>
                    </a:lnTo>
                    <a:lnTo>
                      <a:pt x="13512" y="29010"/>
                    </a:lnTo>
                    <a:lnTo>
                      <a:pt x="13259" y="28912"/>
                    </a:lnTo>
                    <a:lnTo>
                      <a:pt x="12987" y="28834"/>
                    </a:lnTo>
                    <a:lnTo>
                      <a:pt x="12734" y="28776"/>
                    </a:lnTo>
                    <a:lnTo>
                      <a:pt x="12461" y="28756"/>
                    </a:lnTo>
                    <a:lnTo>
                      <a:pt x="12189" y="28737"/>
                    </a:lnTo>
                    <a:lnTo>
                      <a:pt x="11916" y="28737"/>
                    </a:lnTo>
                    <a:lnTo>
                      <a:pt x="11663" y="28776"/>
                    </a:lnTo>
                    <a:lnTo>
                      <a:pt x="11390" y="28815"/>
                    </a:lnTo>
                    <a:lnTo>
                      <a:pt x="11137" y="28893"/>
                    </a:lnTo>
                    <a:lnTo>
                      <a:pt x="10884" y="28990"/>
                    </a:lnTo>
                    <a:lnTo>
                      <a:pt x="10631" y="29107"/>
                    </a:lnTo>
                    <a:lnTo>
                      <a:pt x="10417" y="29243"/>
                    </a:lnTo>
                    <a:lnTo>
                      <a:pt x="10183" y="29399"/>
                    </a:lnTo>
                    <a:lnTo>
                      <a:pt x="9988" y="29574"/>
                    </a:lnTo>
                    <a:lnTo>
                      <a:pt x="9794" y="29749"/>
                    </a:lnTo>
                    <a:lnTo>
                      <a:pt x="9619" y="29964"/>
                    </a:lnTo>
                    <a:lnTo>
                      <a:pt x="9463" y="30178"/>
                    </a:lnTo>
                    <a:lnTo>
                      <a:pt x="9327" y="30411"/>
                    </a:lnTo>
                    <a:lnTo>
                      <a:pt x="9210" y="30664"/>
                    </a:lnTo>
                    <a:lnTo>
                      <a:pt x="9112" y="30918"/>
                    </a:lnTo>
                    <a:lnTo>
                      <a:pt x="9034" y="31171"/>
                    </a:lnTo>
                    <a:lnTo>
                      <a:pt x="8976" y="31424"/>
                    </a:lnTo>
                    <a:lnTo>
                      <a:pt x="8937" y="31696"/>
                    </a:lnTo>
                    <a:lnTo>
                      <a:pt x="8918" y="31969"/>
                    </a:lnTo>
                    <a:lnTo>
                      <a:pt x="8937" y="32241"/>
                    </a:lnTo>
                    <a:lnTo>
                      <a:pt x="8957" y="32495"/>
                    </a:lnTo>
                    <a:lnTo>
                      <a:pt x="9015" y="32767"/>
                    </a:lnTo>
                    <a:lnTo>
                      <a:pt x="9073" y="33020"/>
                    </a:lnTo>
                    <a:lnTo>
                      <a:pt x="8840" y="32923"/>
                    </a:lnTo>
                    <a:lnTo>
                      <a:pt x="8587" y="32845"/>
                    </a:lnTo>
                    <a:lnTo>
                      <a:pt x="8353" y="32767"/>
                    </a:lnTo>
                    <a:lnTo>
                      <a:pt x="8100" y="32709"/>
                    </a:lnTo>
                    <a:lnTo>
                      <a:pt x="7847" y="32650"/>
                    </a:lnTo>
                    <a:lnTo>
                      <a:pt x="7594" y="32631"/>
                    </a:lnTo>
                    <a:lnTo>
                      <a:pt x="7341" y="32611"/>
                    </a:lnTo>
                    <a:lnTo>
                      <a:pt x="7088" y="32592"/>
                    </a:lnTo>
                    <a:lnTo>
                      <a:pt x="6834" y="32611"/>
                    </a:lnTo>
                    <a:lnTo>
                      <a:pt x="6562" y="32611"/>
                    </a:lnTo>
                    <a:lnTo>
                      <a:pt x="6056" y="32689"/>
                    </a:lnTo>
                    <a:lnTo>
                      <a:pt x="5549" y="32806"/>
                    </a:lnTo>
                    <a:lnTo>
                      <a:pt x="5043" y="32962"/>
                    </a:lnTo>
                    <a:lnTo>
                      <a:pt x="4557" y="33157"/>
                    </a:lnTo>
                    <a:lnTo>
                      <a:pt x="4089" y="33390"/>
                    </a:lnTo>
                    <a:lnTo>
                      <a:pt x="3641" y="33643"/>
                    </a:lnTo>
                    <a:lnTo>
                      <a:pt x="3194" y="33955"/>
                    </a:lnTo>
                    <a:lnTo>
                      <a:pt x="2785" y="34286"/>
                    </a:lnTo>
                    <a:lnTo>
                      <a:pt x="2415" y="34656"/>
                    </a:lnTo>
                    <a:lnTo>
                      <a:pt x="2064" y="35045"/>
                    </a:lnTo>
                    <a:lnTo>
                      <a:pt x="1733" y="35473"/>
                    </a:lnTo>
                    <a:lnTo>
                      <a:pt x="1480" y="35863"/>
                    </a:lnTo>
                    <a:lnTo>
                      <a:pt x="1247" y="36272"/>
                    </a:lnTo>
                    <a:lnTo>
                      <a:pt x="1052" y="36700"/>
                    </a:lnTo>
                    <a:lnTo>
                      <a:pt x="857" y="37148"/>
                    </a:lnTo>
                    <a:lnTo>
                      <a:pt x="702" y="37596"/>
                    </a:lnTo>
                    <a:lnTo>
                      <a:pt x="565" y="38043"/>
                    </a:lnTo>
                    <a:lnTo>
                      <a:pt x="448" y="38511"/>
                    </a:lnTo>
                    <a:lnTo>
                      <a:pt x="351" y="38978"/>
                    </a:lnTo>
                    <a:lnTo>
                      <a:pt x="273" y="39465"/>
                    </a:lnTo>
                    <a:lnTo>
                      <a:pt x="195" y="39951"/>
                    </a:lnTo>
                    <a:lnTo>
                      <a:pt x="137" y="40419"/>
                    </a:lnTo>
                    <a:lnTo>
                      <a:pt x="98" y="40905"/>
                    </a:lnTo>
                    <a:lnTo>
                      <a:pt x="40" y="41859"/>
                    </a:lnTo>
                    <a:lnTo>
                      <a:pt x="1" y="42794"/>
                    </a:lnTo>
                    <a:lnTo>
                      <a:pt x="1" y="43320"/>
                    </a:lnTo>
                    <a:lnTo>
                      <a:pt x="20" y="43845"/>
                    </a:lnTo>
                    <a:lnTo>
                      <a:pt x="59" y="44371"/>
                    </a:lnTo>
                    <a:lnTo>
                      <a:pt x="98" y="44897"/>
                    </a:lnTo>
                    <a:lnTo>
                      <a:pt x="176" y="45422"/>
                    </a:lnTo>
                    <a:lnTo>
                      <a:pt x="254" y="45948"/>
                    </a:lnTo>
                    <a:lnTo>
                      <a:pt x="351" y="46454"/>
                    </a:lnTo>
                    <a:lnTo>
                      <a:pt x="468" y="46960"/>
                    </a:lnTo>
                    <a:lnTo>
                      <a:pt x="604" y="47486"/>
                    </a:lnTo>
                    <a:lnTo>
                      <a:pt x="741" y="47992"/>
                    </a:lnTo>
                    <a:lnTo>
                      <a:pt x="896" y="48498"/>
                    </a:lnTo>
                    <a:lnTo>
                      <a:pt x="1071" y="48985"/>
                    </a:lnTo>
                    <a:lnTo>
                      <a:pt x="1266" y="49491"/>
                    </a:lnTo>
                    <a:lnTo>
                      <a:pt x="1461" y="49978"/>
                    </a:lnTo>
                    <a:lnTo>
                      <a:pt x="1675" y="50445"/>
                    </a:lnTo>
                    <a:lnTo>
                      <a:pt x="1889" y="50932"/>
                    </a:lnTo>
                    <a:lnTo>
                      <a:pt x="2201" y="51555"/>
                    </a:lnTo>
                    <a:lnTo>
                      <a:pt x="2532" y="52178"/>
                    </a:lnTo>
                    <a:lnTo>
                      <a:pt x="2882" y="52801"/>
                    </a:lnTo>
                    <a:lnTo>
                      <a:pt x="3252" y="53385"/>
                    </a:lnTo>
                    <a:lnTo>
                      <a:pt x="3622" y="53989"/>
                    </a:lnTo>
                    <a:lnTo>
                      <a:pt x="4031" y="54573"/>
                    </a:lnTo>
                    <a:lnTo>
                      <a:pt x="4440" y="55138"/>
                    </a:lnTo>
                    <a:lnTo>
                      <a:pt x="4849" y="55702"/>
                    </a:lnTo>
                    <a:lnTo>
                      <a:pt x="5296" y="56267"/>
                    </a:lnTo>
                    <a:lnTo>
                      <a:pt x="5744" y="56812"/>
                    </a:lnTo>
                    <a:lnTo>
                      <a:pt x="6192" y="57338"/>
                    </a:lnTo>
                    <a:lnTo>
                      <a:pt x="6659" y="57883"/>
                    </a:lnTo>
                    <a:lnTo>
                      <a:pt x="7613" y="58915"/>
                    </a:lnTo>
                    <a:lnTo>
                      <a:pt x="8587" y="59947"/>
                    </a:lnTo>
                    <a:lnTo>
                      <a:pt x="9638" y="60998"/>
                    </a:lnTo>
                    <a:lnTo>
                      <a:pt x="10183" y="61504"/>
                    </a:lnTo>
                    <a:lnTo>
                      <a:pt x="10748" y="62010"/>
                    </a:lnTo>
                    <a:lnTo>
                      <a:pt x="11293" y="62517"/>
                    </a:lnTo>
                    <a:lnTo>
                      <a:pt x="11877" y="63003"/>
                    </a:lnTo>
                    <a:lnTo>
                      <a:pt x="12442" y="63471"/>
                    </a:lnTo>
                    <a:lnTo>
                      <a:pt x="13045" y="63938"/>
                    </a:lnTo>
                    <a:lnTo>
                      <a:pt x="13629" y="64386"/>
                    </a:lnTo>
                    <a:lnTo>
                      <a:pt x="14252" y="64814"/>
                    </a:lnTo>
                    <a:lnTo>
                      <a:pt x="14875" y="65223"/>
                    </a:lnTo>
                    <a:lnTo>
                      <a:pt x="15498" y="65612"/>
                    </a:lnTo>
                    <a:lnTo>
                      <a:pt x="16141" y="65982"/>
                    </a:lnTo>
                    <a:lnTo>
                      <a:pt x="16783" y="66313"/>
                    </a:lnTo>
                    <a:lnTo>
                      <a:pt x="17445" y="66644"/>
                    </a:lnTo>
                    <a:lnTo>
                      <a:pt x="18127" y="66936"/>
                    </a:lnTo>
                    <a:lnTo>
                      <a:pt x="18652" y="67150"/>
                    </a:lnTo>
                    <a:lnTo>
                      <a:pt x="19178" y="67325"/>
                    </a:lnTo>
                    <a:lnTo>
                      <a:pt x="19704" y="67501"/>
                    </a:lnTo>
                    <a:lnTo>
                      <a:pt x="20249" y="67656"/>
                    </a:lnTo>
                    <a:lnTo>
                      <a:pt x="20989" y="67851"/>
                    </a:lnTo>
                    <a:lnTo>
                      <a:pt x="21729" y="67987"/>
                    </a:lnTo>
                    <a:lnTo>
                      <a:pt x="22488" y="68104"/>
                    </a:lnTo>
                    <a:lnTo>
                      <a:pt x="23228" y="68202"/>
                    </a:lnTo>
                    <a:lnTo>
                      <a:pt x="23987" y="68260"/>
                    </a:lnTo>
                    <a:lnTo>
                      <a:pt x="24746" y="68279"/>
                    </a:lnTo>
                    <a:lnTo>
                      <a:pt x="25506" y="68279"/>
                    </a:lnTo>
                    <a:lnTo>
                      <a:pt x="26265" y="68260"/>
                    </a:lnTo>
                    <a:lnTo>
                      <a:pt x="27024" y="68221"/>
                    </a:lnTo>
                    <a:lnTo>
                      <a:pt x="27784" y="68143"/>
                    </a:lnTo>
                    <a:lnTo>
                      <a:pt x="28543" y="68046"/>
                    </a:lnTo>
                    <a:lnTo>
                      <a:pt x="29283" y="67948"/>
                    </a:lnTo>
                    <a:lnTo>
                      <a:pt x="30042" y="67812"/>
                    </a:lnTo>
                    <a:lnTo>
                      <a:pt x="30801" y="67676"/>
                    </a:lnTo>
                    <a:lnTo>
                      <a:pt x="31541" y="67520"/>
                    </a:lnTo>
                    <a:lnTo>
                      <a:pt x="32281" y="67345"/>
                    </a:lnTo>
                    <a:lnTo>
                      <a:pt x="33118" y="67131"/>
                    </a:lnTo>
                    <a:lnTo>
                      <a:pt x="33955" y="66897"/>
                    </a:lnTo>
                    <a:lnTo>
                      <a:pt x="34793" y="66644"/>
                    </a:lnTo>
                    <a:lnTo>
                      <a:pt x="35610" y="66371"/>
                    </a:lnTo>
                    <a:lnTo>
                      <a:pt x="36428" y="66060"/>
                    </a:lnTo>
                    <a:lnTo>
                      <a:pt x="37246" y="65748"/>
                    </a:lnTo>
                    <a:lnTo>
                      <a:pt x="38024" y="65398"/>
                    </a:lnTo>
                    <a:lnTo>
                      <a:pt x="38803" y="65028"/>
                    </a:lnTo>
                    <a:lnTo>
                      <a:pt x="39582" y="64639"/>
                    </a:lnTo>
                    <a:lnTo>
                      <a:pt x="40322" y="64210"/>
                    </a:lnTo>
                    <a:lnTo>
                      <a:pt x="41062" y="63743"/>
                    </a:lnTo>
                    <a:lnTo>
                      <a:pt x="41763" y="63256"/>
                    </a:lnTo>
                    <a:lnTo>
                      <a:pt x="42444" y="62750"/>
                    </a:lnTo>
                    <a:lnTo>
                      <a:pt x="43106" y="62205"/>
                    </a:lnTo>
                    <a:lnTo>
                      <a:pt x="43729" y="61621"/>
                    </a:lnTo>
                    <a:lnTo>
                      <a:pt x="44333" y="60998"/>
                    </a:lnTo>
                    <a:lnTo>
                      <a:pt x="44780" y="60511"/>
                    </a:lnTo>
                    <a:lnTo>
                      <a:pt x="45189" y="60024"/>
                    </a:lnTo>
                    <a:lnTo>
                      <a:pt x="45579" y="59499"/>
                    </a:lnTo>
                    <a:lnTo>
                      <a:pt x="45949" y="58973"/>
                    </a:lnTo>
                    <a:lnTo>
                      <a:pt x="46318" y="58428"/>
                    </a:lnTo>
                    <a:lnTo>
                      <a:pt x="46649" y="57863"/>
                    </a:lnTo>
                    <a:lnTo>
                      <a:pt x="46961" y="57299"/>
                    </a:lnTo>
                    <a:lnTo>
                      <a:pt x="47272" y="56715"/>
                    </a:lnTo>
                    <a:lnTo>
                      <a:pt x="47564" y="56131"/>
                    </a:lnTo>
                    <a:lnTo>
                      <a:pt x="47818" y="55527"/>
                    </a:lnTo>
                    <a:lnTo>
                      <a:pt x="48071" y="54923"/>
                    </a:lnTo>
                    <a:lnTo>
                      <a:pt x="48304" y="54320"/>
                    </a:lnTo>
                    <a:lnTo>
                      <a:pt x="48538" y="53697"/>
                    </a:lnTo>
                    <a:lnTo>
                      <a:pt x="48733" y="53074"/>
                    </a:lnTo>
                    <a:lnTo>
                      <a:pt x="48927" y="52451"/>
                    </a:lnTo>
                    <a:lnTo>
                      <a:pt x="49103" y="51828"/>
                    </a:lnTo>
                    <a:lnTo>
                      <a:pt x="49395" y="50679"/>
                    </a:lnTo>
                    <a:lnTo>
                      <a:pt x="49706" y="49491"/>
                    </a:lnTo>
                    <a:lnTo>
                      <a:pt x="49979" y="48284"/>
                    </a:lnTo>
                    <a:lnTo>
                      <a:pt x="50232" y="47038"/>
                    </a:lnTo>
                    <a:lnTo>
                      <a:pt x="50349" y="46396"/>
                    </a:lnTo>
                    <a:lnTo>
                      <a:pt x="50465" y="45773"/>
                    </a:lnTo>
                    <a:lnTo>
                      <a:pt x="50543" y="45130"/>
                    </a:lnTo>
                    <a:lnTo>
                      <a:pt x="50621" y="44507"/>
                    </a:lnTo>
                    <a:lnTo>
                      <a:pt x="50680" y="43865"/>
                    </a:lnTo>
                    <a:lnTo>
                      <a:pt x="50719" y="43222"/>
                    </a:lnTo>
                    <a:lnTo>
                      <a:pt x="50738" y="42599"/>
                    </a:lnTo>
                    <a:lnTo>
                      <a:pt x="50738" y="41976"/>
                    </a:lnTo>
                    <a:lnTo>
                      <a:pt x="50719" y="41353"/>
                    </a:lnTo>
                    <a:lnTo>
                      <a:pt x="50680" y="40730"/>
                    </a:lnTo>
                    <a:lnTo>
                      <a:pt x="50602" y="40127"/>
                    </a:lnTo>
                    <a:lnTo>
                      <a:pt x="50504" y="39523"/>
                    </a:lnTo>
                    <a:lnTo>
                      <a:pt x="50388" y="38939"/>
                    </a:lnTo>
                    <a:lnTo>
                      <a:pt x="50232" y="38355"/>
                    </a:lnTo>
                    <a:lnTo>
                      <a:pt x="50037" y="37790"/>
                    </a:lnTo>
                    <a:lnTo>
                      <a:pt x="49823" y="37245"/>
                    </a:lnTo>
                    <a:lnTo>
                      <a:pt x="49570" y="36719"/>
                    </a:lnTo>
                    <a:lnTo>
                      <a:pt x="49278" y="36194"/>
                    </a:lnTo>
                    <a:lnTo>
                      <a:pt x="48947" y="35688"/>
                    </a:lnTo>
                    <a:lnTo>
                      <a:pt x="48577" y="35201"/>
                    </a:lnTo>
                    <a:lnTo>
                      <a:pt x="48149" y="34734"/>
                    </a:lnTo>
                    <a:lnTo>
                      <a:pt x="47701" y="34305"/>
                    </a:lnTo>
                    <a:lnTo>
                      <a:pt x="47467" y="34091"/>
                    </a:lnTo>
                    <a:lnTo>
                      <a:pt x="47195" y="33877"/>
                    </a:lnTo>
                    <a:lnTo>
                      <a:pt x="46941" y="33682"/>
                    </a:lnTo>
                    <a:lnTo>
                      <a:pt x="46669" y="33468"/>
                    </a:lnTo>
                    <a:lnTo>
                      <a:pt x="46416" y="33312"/>
                    </a:lnTo>
                    <a:lnTo>
                      <a:pt x="46143" y="33157"/>
                    </a:lnTo>
                    <a:lnTo>
                      <a:pt x="45871" y="33020"/>
                    </a:lnTo>
                    <a:lnTo>
                      <a:pt x="45598" y="32884"/>
                    </a:lnTo>
                    <a:lnTo>
                      <a:pt x="45325" y="32767"/>
                    </a:lnTo>
                    <a:lnTo>
                      <a:pt x="45033" y="32670"/>
                    </a:lnTo>
                    <a:lnTo>
                      <a:pt x="44761" y="32572"/>
                    </a:lnTo>
                    <a:lnTo>
                      <a:pt x="44449" y="32495"/>
                    </a:lnTo>
                    <a:lnTo>
                      <a:pt x="44157" y="32417"/>
                    </a:lnTo>
                    <a:lnTo>
                      <a:pt x="43865" y="32378"/>
                    </a:lnTo>
                    <a:lnTo>
                      <a:pt x="43554" y="32319"/>
                    </a:lnTo>
                    <a:lnTo>
                      <a:pt x="43262" y="32300"/>
                    </a:lnTo>
                    <a:lnTo>
                      <a:pt x="42950" y="32261"/>
                    </a:lnTo>
                    <a:lnTo>
                      <a:pt x="42347" y="32261"/>
                    </a:lnTo>
                    <a:lnTo>
                      <a:pt x="42055" y="32280"/>
                    </a:lnTo>
                    <a:lnTo>
                      <a:pt x="41763" y="32319"/>
                    </a:lnTo>
                    <a:lnTo>
                      <a:pt x="41471" y="32358"/>
                    </a:lnTo>
                    <a:lnTo>
                      <a:pt x="41159" y="32417"/>
                    </a:lnTo>
                    <a:lnTo>
                      <a:pt x="40886" y="32475"/>
                    </a:lnTo>
                    <a:lnTo>
                      <a:pt x="40594" y="32553"/>
                    </a:lnTo>
                    <a:lnTo>
                      <a:pt x="40322" y="32650"/>
                    </a:lnTo>
                    <a:lnTo>
                      <a:pt x="40049" y="32767"/>
                    </a:lnTo>
                    <a:lnTo>
                      <a:pt x="39777" y="32884"/>
                    </a:lnTo>
                    <a:lnTo>
                      <a:pt x="39524" y="33020"/>
                    </a:lnTo>
                    <a:lnTo>
                      <a:pt x="39271" y="33157"/>
                    </a:lnTo>
                    <a:lnTo>
                      <a:pt x="39017" y="33332"/>
                    </a:lnTo>
                    <a:lnTo>
                      <a:pt x="38784" y="33507"/>
                    </a:lnTo>
                    <a:lnTo>
                      <a:pt x="38570" y="33682"/>
                    </a:lnTo>
                    <a:lnTo>
                      <a:pt x="38355" y="33896"/>
                    </a:lnTo>
                    <a:lnTo>
                      <a:pt x="38141" y="34111"/>
                    </a:lnTo>
                    <a:lnTo>
                      <a:pt x="37966" y="34344"/>
                    </a:lnTo>
                    <a:lnTo>
                      <a:pt x="38024" y="33818"/>
                    </a:lnTo>
                    <a:lnTo>
                      <a:pt x="38063" y="33293"/>
                    </a:lnTo>
                    <a:lnTo>
                      <a:pt x="38083" y="32767"/>
                    </a:lnTo>
                    <a:lnTo>
                      <a:pt x="38083" y="32241"/>
                    </a:lnTo>
                    <a:lnTo>
                      <a:pt x="38044" y="31969"/>
                    </a:lnTo>
                    <a:lnTo>
                      <a:pt x="38024" y="31716"/>
                    </a:lnTo>
                    <a:lnTo>
                      <a:pt x="37966" y="31463"/>
                    </a:lnTo>
                    <a:lnTo>
                      <a:pt x="37908" y="31229"/>
                    </a:lnTo>
                    <a:lnTo>
                      <a:pt x="37830" y="30976"/>
                    </a:lnTo>
                    <a:lnTo>
                      <a:pt x="37732" y="30742"/>
                    </a:lnTo>
                    <a:lnTo>
                      <a:pt x="37616" y="30528"/>
                    </a:lnTo>
                    <a:lnTo>
                      <a:pt x="37460" y="30314"/>
                    </a:lnTo>
                    <a:lnTo>
                      <a:pt x="37304" y="30100"/>
                    </a:lnTo>
                    <a:lnTo>
                      <a:pt x="37109" y="29925"/>
                    </a:lnTo>
                    <a:lnTo>
                      <a:pt x="36895" y="29769"/>
                    </a:lnTo>
                    <a:lnTo>
                      <a:pt x="36681" y="29652"/>
                    </a:lnTo>
                    <a:lnTo>
                      <a:pt x="36428" y="29535"/>
                    </a:lnTo>
                    <a:lnTo>
                      <a:pt x="36175" y="29457"/>
                    </a:lnTo>
                    <a:lnTo>
                      <a:pt x="35922" y="29418"/>
                    </a:lnTo>
                    <a:lnTo>
                      <a:pt x="35649" y="29399"/>
                    </a:lnTo>
                    <a:lnTo>
                      <a:pt x="35396" y="29399"/>
                    </a:lnTo>
                    <a:lnTo>
                      <a:pt x="35162" y="29438"/>
                    </a:lnTo>
                    <a:lnTo>
                      <a:pt x="34929" y="29496"/>
                    </a:lnTo>
                    <a:lnTo>
                      <a:pt x="34715" y="29594"/>
                    </a:lnTo>
                    <a:lnTo>
                      <a:pt x="34520" y="29730"/>
                    </a:lnTo>
                    <a:lnTo>
                      <a:pt x="34345" y="29886"/>
                    </a:lnTo>
                    <a:lnTo>
                      <a:pt x="34208" y="30080"/>
                    </a:lnTo>
                    <a:lnTo>
                      <a:pt x="34150" y="30197"/>
                    </a:lnTo>
                    <a:lnTo>
                      <a:pt x="34501" y="29496"/>
                    </a:lnTo>
                    <a:lnTo>
                      <a:pt x="34909" y="28659"/>
                    </a:lnTo>
                    <a:lnTo>
                      <a:pt x="35279" y="27822"/>
                    </a:lnTo>
                    <a:lnTo>
                      <a:pt x="35649" y="26965"/>
                    </a:lnTo>
                    <a:lnTo>
                      <a:pt x="36000" y="26128"/>
                    </a:lnTo>
                    <a:lnTo>
                      <a:pt x="36331" y="25252"/>
                    </a:lnTo>
                    <a:lnTo>
                      <a:pt x="36642" y="24395"/>
                    </a:lnTo>
                    <a:lnTo>
                      <a:pt x="36934" y="23519"/>
                    </a:lnTo>
                    <a:lnTo>
                      <a:pt x="37207" y="22643"/>
                    </a:lnTo>
                    <a:lnTo>
                      <a:pt x="37440" y="21767"/>
                    </a:lnTo>
                    <a:lnTo>
                      <a:pt x="37655" y="20871"/>
                    </a:lnTo>
                    <a:lnTo>
                      <a:pt x="37849" y="19976"/>
                    </a:lnTo>
                    <a:lnTo>
                      <a:pt x="38005" y="19080"/>
                    </a:lnTo>
                    <a:lnTo>
                      <a:pt x="38122" y="18165"/>
                    </a:lnTo>
                    <a:lnTo>
                      <a:pt x="38219" y="17250"/>
                    </a:lnTo>
                    <a:lnTo>
                      <a:pt x="38278" y="16335"/>
                    </a:lnTo>
                    <a:lnTo>
                      <a:pt x="38297" y="15420"/>
                    </a:lnTo>
                    <a:lnTo>
                      <a:pt x="38258" y="14505"/>
                    </a:lnTo>
                    <a:lnTo>
                      <a:pt x="38200" y="13570"/>
                    </a:lnTo>
                    <a:lnTo>
                      <a:pt x="38083" y="12655"/>
                    </a:lnTo>
                    <a:lnTo>
                      <a:pt x="37927" y="11740"/>
                    </a:lnTo>
                    <a:lnTo>
                      <a:pt x="37713" y="10845"/>
                    </a:lnTo>
                    <a:lnTo>
                      <a:pt x="37596" y="10397"/>
                    </a:lnTo>
                    <a:lnTo>
                      <a:pt x="37479" y="9949"/>
                    </a:lnTo>
                    <a:lnTo>
                      <a:pt x="37343" y="9521"/>
                    </a:lnTo>
                    <a:lnTo>
                      <a:pt x="37187" y="9073"/>
                    </a:lnTo>
                    <a:lnTo>
                      <a:pt x="37032" y="8644"/>
                    </a:lnTo>
                    <a:lnTo>
                      <a:pt x="36856" y="8216"/>
                    </a:lnTo>
                    <a:lnTo>
                      <a:pt x="36681" y="7807"/>
                    </a:lnTo>
                    <a:lnTo>
                      <a:pt x="36467" y="7398"/>
                    </a:lnTo>
                    <a:lnTo>
                      <a:pt x="36272" y="6990"/>
                    </a:lnTo>
                    <a:lnTo>
                      <a:pt x="36058" y="6581"/>
                    </a:lnTo>
                    <a:lnTo>
                      <a:pt x="35824" y="6191"/>
                    </a:lnTo>
                    <a:lnTo>
                      <a:pt x="35571" y="5802"/>
                    </a:lnTo>
                    <a:lnTo>
                      <a:pt x="35318" y="5432"/>
                    </a:lnTo>
                    <a:lnTo>
                      <a:pt x="35065" y="5062"/>
                    </a:lnTo>
                    <a:lnTo>
                      <a:pt x="34793" y="4692"/>
                    </a:lnTo>
                    <a:lnTo>
                      <a:pt x="34501" y="4342"/>
                    </a:lnTo>
                    <a:lnTo>
                      <a:pt x="34189" y="4011"/>
                    </a:lnTo>
                    <a:lnTo>
                      <a:pt x="33877" y="3680"/>
                    </a:lnTo>
                    <a:lnTo>
                      <a:pt x="33566" y="3349"/>
                    </a:lnTo>
                    <a:lnTo>
                      <a:pt x="33216" y="3037"/>
                    </a:lnTo>
                    <a:lnTo>
                      <a:pt x="32865" y="2745"/>
                    </a:lnTo>
                    <a:lnTo>
                      <a:pt x="32515" y="2453"/>
                    </a:lnTo>
                    <a:lnTo>
                      <a:pt x="32145" y="2181"/>
                    </a:lnTo>
                    <a:lnTo>
                      <a:pt x="31755" y="1927"/>
                    </a:lnTo>
                    <a:lnTo>
                      <a:pt x="31366" y="1694"/>
                    </a:lnTo>
                    <a:lnTo>
                      <a:pt x="30957" y="1460"/>
                    </a:lnTo>
                    <a:lnTo>
                      <a:pt x="30548" y="1246"/>
                    </a:lnTo>
                    <a:lnTo>
                      <a:pt x="30139" y="1051"/>
                    </a:lnTo>
                    <a:lnTo>
                      <a:pt x="29711" y="876"/>
                    </a:lnTo>
                    <a:lnTo>
                      <a:pt x="29263" y="701"/>
                    </a:lnTo>
                    <a:lnTo>
                      <a:pt x="28835" y="565"/>
                    </a:lnTo>
                    <a:lnTo>
                      <a:pt x="28387" y="428"/>
                    </a:lnTo>
                    <a:lnTo>
                      <a:pt x="27939" y="312"/>
                    </a:lnTo>
                    <a:lnTo>
                      <a:pt x="27492" y="214"/>
                    </a:lnTo>
                    <a:lnTo>
                      <a:pt x="27044" y="136"/>
                    </a:lnTo>
                    <a:lnTo>
                      <a:pt x="26596" y="78"/>
                    </a:lnTo>
                    <a:lnTo>
                      <a:pt x="26129" y="19"/>
                    </a:lnTo>
                    <a:lnTo>
                      <a:pt x="256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7220;p32"/>
              <p:cNvSpPr/>
              <p:nvPr/>
            </p:nvSpPr>
            <p:spPr>
              <a:xfrm>
                <a:off x="5533200" y="-2000250"/>
                <a:ext cx="1268450" cy="1707000"/>
              </a:xfrm>
              <a:custGeom>
                <a:avLst/>
                <a:gdLst/>
                <a:ahLst/>
                <a:cxnLst/>
                <a:rect l="l" t="t" r="r" b="b"/>
                <a:pathLst>
                  <a:path w="50738" h="68280" fill="none" extrusionOk="0">
                    <a:moveTo>
                      <a:pt x="18127" y="66936"/>
                    </a:moveTo>
                    <a:lnTo>
                      <a:pt x="18127" y="66936"/>
                    </a:lnTo>
                    <a:lnTo>
                      <a:pt x="17445" y="66644"/>
                    </a:lnTo>
                    <a:lnTo>
                      <a:pt x="16783" y="66313"/>
                    </a:lnTo>
                    <a:lnTo>
                      <a:pt x="16141" y="65982"/>
                    </a:lnTo>
                    <a:lnTo>
                      <a:pt x="15498" y="65612"/>
                    </a:lnTo>
                    <a:lnTo>
                      <a:pt x="14875" y="65223"/>
                    </a:lnTo>
                    <a:lnTo>
                      <a:pt x="14252" y="64814"/>
                    </a:lnTo>
                    <a:lnTo>
                      <a:pt x="13629" y="64386"/>
                    </a:lnTo>
                    <a:lnTo>
                      <a:pt x="13045" y="63938"/>
                    </a:lnTo>
                    <a:lnTo>
                      <a:pt x="12442" y="63471"/>
                    </a:lnTo>
                    <a:lnTo>
                      <a:pt x="11877" y="63003"/>
                    </a:lnTo>
                    <a:lnTo>
                      <a:pt x="11293" y="62517"/>
                    </a:lnTo>
                    <a:lnTo>
                      <a:pt x="10748" y="62010"/>
                    </a:lnTo>
                    <a:lnTo>
                      <a:pt x="10183" y="61504"/>
                    </a:lnTo>
                    <a:lnTo>
                      <a:pt x="9638" y="60998"/>
                    </a:lnTo>
                    <a:lnTo>
                      <a:pt x="8587" y="59947"/>
                    </a:lnTo>
                    <a:lnTo>
                      <a:pt x="8587" y="59947"/>
                    </a:lnTo>
                    <a:lnTo>
                      <a:pt x="7613" y="58915"/>
                    </a:lnTo>
                    <a:lnTo>
                      <a:pt x="6659" y="57883"/>
                    </a:lnTo>
                    <a:lnTo>
                      <a:pt x="6192" y="57338"/>
                    </a:lnTo>
                    <a:lnTo>
                      <a:pt x="5744" y="56812"/>
                    </a:lnTo>
                    <a:lnTo>
                      <a:pt x="5296" y="56267"/>
                    </a:lnTo>
                    <a:lnTo>
                      <a:pt x="4849" y="55702"/>
                    </a:lnTo>
                    <a:lnTo>
                      <a:pt x="4440" y="55138"/>
                    </a:lnTo>
                    <a:lnTo>
                      <a:pt x="4031" y="54573"/>
                    </a:lnTo>
                    <a:lnTo>
                      <a:pt x="3622" y="53989"/>
                    </a:lnTo>
                    <a:lnTo>
                      <a:pt x="3252" y="53385"/>
                    </a:lnTo>
                    <a:lnTo>
                      <a:pt x="2882" y="52801"/>
                    </a:lnTo>
                    <a:lnTo>
                      <a:pt x="2532" y="52178"/>
                    </a:lnTo>
                    <a:lnTo>
                      <a:pt x="2201" y="51555"/>
                    </a:lnTo>
                    <a:lnTo>
                      <a:pt x="1889" y="50932"/>
                    </a:lnTo>
                    <a:lnTo>
                      <a:pt x="1889" y="50932"/>
                    </a:lnTo>
                    <a:lnTo>
                      <a:pt x="1675" y="50445"/>
                    </a:lnTo>
                    <a:lnTo>
                      <a:pt x="1461" y="49978"/>
                    </a:lnTo>
                    <a:lnTo>
                      <a:pt x="1266" y="49491"/>
                    </a:lnTo>
                    <a:lnTo>
                      <a:pt x="1071" y="48985"/>
                    </a:lnTo>
                    <a:lnTo>
                      <a:pt x="896" y="48498"/>
                    </a:lnTo>
                    <a:lnTo>
                      <a:pt x="741" y="47992"/>
                    </a:lnTo>
                    <a:lnTo>
                      <a:pt x="604" y="47486"/>
                    </a:lnTo>
                    <a:lnTo>
                      <a:pt x="468" y="46960"/>
                    </a:lnTo>
                    <a:lnTo>
                      <a:pt x="351" y="46454"/>
                    </a:lnTo>
                    <a:lnTo>
                      <a:pt x="254" y="45948"/>
                    </a:lnTo>
                    <a:lnTo>
                      <a:pt x="176" y="45422"/>
                    </a:lnTo>
                    <a:lnTo>
                      <a:pt x="98" y="44897"/>
                    </a:lnTo>
                    <a:lnTo>
                      <a:pt x="59" y="44371"/>
                    </a:lnTo>
                    <a:lnTo>
                      <a:pt x="20" y="43845"/>
                    </a:lnTo>
                    <a:lnTo>
                      <a:pt x="1" y="43320"/>
                    </a:lnTo>
                    <a:lnTo>
                      <a:pt x="1" y="42794"/>
                    </a:lnTo>
                    <a:lnTo>
                      <a:pt x="1" y="42794"/>
                    </a:lnTo>
                    <a:lnTo>
                      <a:pt x="40" y="41859"/>
                    </a:lnTo>
                    <a:lnTo>
                      <a:pt x="98" y="40905"/>
                    </a:lnTo>
                    <a:lnTo>
                      <a:pt x="137" y="40419"/>
                    </a:lnTo>
                    <a:lnTo>
                      <a:pt x="195" y="39951"/>
                    </a:lnTo>
                    <a:lnTo>
                      <a:pt x="273" y="39465"/>
                    </a:lnTo>
                    <a:lnTo>
                      <a:pt x="351" y="38978"/>
                    </a:lnTo>
                    <a:lnTo>
                      <a:pt x="448" y="38511"/>
                    </a:lnTo>
                    <a:lnTo>
                      <a:pt x="565" y="38043"/>
                    </a:lnTo>
                    <a:lnTo>
                      <a:pt x="702" y="37596"/>
                    </a:lnTo>
                    <a:lnTo>
                      <a:pt x="857" y="37148"/>
                    </a:lnTo>
                    <a:lnTo>
                      <a:pt x="1052" y="36700"/>
                    </a:lnTo>
                    <a:lnTo>
                      <a:pt x="1247" y="36272"/>
                    </a:lnTo>
                    <a:lnTo>
                      <a:pt x="1480" y="35863"/>
                    </a:lnTo>
                    <a:lnTo>
                      <a:pt x="1733" y="35473"/>
                    </a:lnTo>
                    <a:lnTo>
                      <a:pt x="1733" y="35473"/>
                    </a:lnTo>
                    <a:lnTo>
                      <a:pt x="2064" y="35045"/>
                    </a:lnTo>
                    <a:lnTo>
                      <a:pt x="2415" y="34656"/>
                    </a:lnTo>
                    <a:lnTo>
                      <a:pt x="2785" y="34286"/>
                    </a:lnTo>
                    <a:lnTo>
                      <a:pt x="3194" y="33955"/>
                    </a:lnTo>
                    <a:lnTo>
                      <a:pt x="3641" y="33643"/>
                    </a:lnTo>
                    <a:lnTo>
                      <a:pt x="4089" y="33390"/>
                    </a:lnTo>
                    <a:lnTo>
                      <a:pt x="4557" y="33157"/>
                    </a:lnTo>
                    <a:lnTo>
                      <a:pt x="5043" y="32962"/>
                    </a:lnTo>
                    <a:lnTo>
                      <a:pt x="5549" y="32806"/>
                    </a:lnTo>
                    <a:lnTo>
                      <a:pt x="6056" y="32689"/>
                    </a:lnTo>
                    <a:lnTo>
                      <a:pt x="6562" y="32611"/>
                    </a:lnTo>
                    <a:lnTo>
                      <a:pt x="6834" y="32611"/>
                    </a:lnTo>
                    <a:lnTo>
                      <a:pt x="7088" y="32592"/>
                    </a:lnTo>
                    <a:lnTo>
                      <a:pt x="7341" y="32611"/>
                    </a:lnTo>
                    <a:lnTo>
                      <a:pt x="7594" y="32631"/>
                    </a:lnTo>
                    <a:lnTo>
                      <a:pt x="7847" y="32650"/>
                    </a:lnTo>
                    <a:lnTo>
                      <a:pt x="8100" y="32709"/>
                    </a:lnTo>
                    <a:lnTo>
                      <a:pt x="8353" y="32767"/>
                    </a:lnTo>
                    <a:lnTo>
                      <a:pt x="8587" y="32845"/>
                    </a:lnTo>
                    <a:lnTo>
                      <a:pt x="8840" y="32923"/>
                    </a:lnTo>
                    <a:lnTo>
                      <a:pt x="9073" y="33020"/>
                    </a:lnTo>
                    <a:lnTo>
                      <a:pt x="9073" y="33020"/>
                    </a:lnTo>
                    <a:lnTo>
                      <a:pt x="9015" y="32767"/>
                    </a:lnTo>
                    <a:lnTo>
                      <a:pt x="8957" y="32495"/>
                    </a:lnTo>
                    <a:lnTo>
                      <a:pt x="8937" y="32241"/>
                    </a:lnTo>
                    <a:lnTo>
                      <a:pt x="8918" y="31969"/>
                    </a:lnTo>
                    <a:lnTo>
                      <a:pt x="8937" y="31696"/>
                    </a:lnTo>
                    <a:lnTo>
                      <a:pt x="8976" y="31424"/>
                    </a:lnTo>
                    <a:lnTo>
                      <a:pt x="9034" y="31171"/>
                    </a:lnTo>
                    <a:lnTo>
                      <a:pt x="9112" y="30918"/>
                    </a:lnTo>
                    <a:lnTo>
                      <a:pt x="9210" y="30664"/>
                    </a:lnTo>
                    <a:lnTo>
                      <a:pt x="9327" y="30411"/>
                    </a:lnTo>
                    <a:lnTo>
                      <a:pt x="9463" y="30178"/>
                    </a:lnTo>
                    <a:lnTo>
                      <a:pt x="9619" y="29964"/>
                    </a:lnTo>
                    <a:lnTo>
                      <a:pt x="9794" y="29749"/>
                    </a:lnTo>
                    <a:lnTo>
                      <a:pt x="9988" y="29574"/>
                    </a:lnTo>
                    <a:lnTo>
                      <a:pt x="10183" y="29399"/>
                    </a:lnTo>
                    <a:lnTo>
                      <a:pt x="10417" y="29243"/>
                    </a:lnTo>
                    <a:lnTo>
                      <a:pt x="10417" y="29243"/>
                    </a:lnTo>
                    <a:lnTo>
                      <a:pt x="10631" y="29107"/>
                    </a:lnTo>
                    <a:lnTo>
                      <a:pt x="10884" y="28990"/>
                    </a:lnTo>
                    <a:lnTo>
                      <a:pt x="11137" y="28893"/>
                    </a:lnTo>
                    <a:lnTo>
                      <a:pt x="11390" y="28815"/>
                    </a:lnTo>
                    <a:lnTo>
                      <a:pt x="11663" y="28776"/>
                    </a:lnTo>
                    <a:lnTo>
                      <a:pt x="11916" y="28737"/>
                    </a:lnTo>
                    <a:lnTo>
                      <a:pt x="12189" y="28737"/>
                    </a:lnTo>
                    <a:lnTo>
                      <a:pt x="12461" y="28756"/>
                    </a:lnTo>
                    <a:lnTo>
                      <a:pt x="12734" y="28776"/>
                    </a:lnTo>
                    <a:lnTo>
                      <a:pt x="12987" y="28834"/>
                    </a:lnTo>
                    <a:lnTo>
                      <a:pt x="13259" y="28912"/>
                    </a:lnTo>
                    <a:lnTo>
                      <a:pt x="13512" y="29010"/>
                    </a:lnTo>
                    <a:lnTo>
                      <a:pt x="13746" y="29126"/>
                    </a:lnTo>
                    <a:lnTo>
                      <a:pt x="13980" y="29263"/>
                    </a:lnTo>
                    <a:lnTo>
                      <a:pt x="14194" y="29418"/>
                    </a:lnTo>
                    <a:lnTo>
                      <a:pt x="14408" y="29574"/>
                    </a:lnTo>
                    <a:lnTo>
                      <a:pt x="14408" y="29574"/>
                    </a:lnTo>
                    <a:lnTo>
                      <a:pt x="14077" y="28387"/>
                    </a:lnTo>
                    <a:lnTo>
                      <a:pt x="13785" y="27179"/>
                    </a:lnTo>
                    <a:lnTo>
                      <a:pt x="13551" y="25972"/>
                    </a:lnTo>
                    <a:lnTo>
                      <a:pt x="13357" y="24746"/>
                    </a:lnTo>
                    <a:lnTo>
                      <a:pt x="13201" y="23519"/>
                    </a:lnTo>
                    <a:lnTo>
                      <a:pt x="13084" y="22293"/>
                    </a:lnTo>
                    <a:lnTo>
                      <a:pt x="13026" y="21047"/>
                    </a:lnTo>
                    <a:lnTo>
                      <a:pt x="12987" y="19820"/>
                    </a:lnTo>
                    <a:lnTo>
                      <a:pt x="13006" y="18574"/>
                    </a:lnTo>
                    <a:lnTo>
                      <a:pt x="13084" y="17347"/>
                    </a:lnTo>
                    <a:lnTo>
                      <a:pt x="13181" y="16101"/>
                    </a:lnTo>
                    <a:lnTo>
                      <a:pt x="13337" y="14875"/>
                    </a:lnTo>
                    <a:lnTo>
                      <a:pt x="13532" y="13648"/>
                    </a:lnTo>
                    <a:lnTo>
                      <a:pt x="13766" y="12441"/>
                    </a:lnTo>
                    <a:lnTo>
                      <a:pt x="14058" y="11234"/>
                    </a:lnTo>
                    <a:lnTo>
                      <a:pt x="14389" y="10046"/>
                    </a:lnTo>
                    <a:lnTo>
                      <a:pt x="14389" y="10046"/>
                    </a:lnTo>
                    <a:lnTo>
                      <a:pt x="14564" y="9443"/>
                    </a:lnTo>
                    <a:lnTo>
                      <a:pt x="14759" y="8839"/>
                    </a:lnTo>
                    <a:lnTo>
                      <a:pt x="14992" y="8236"/>
                    </a:lnTo>
                    <a:lnTo>
                      <a:pt x="15226" y="7632"/>
                    </a:lnTo>
                    <a:lnTo>
                      <a:pt x="15459" y="7048"/>
                    </a:lnTo>
                    <a:lnTo>
                      <a:pt x="15732" y="6464"/>
                    </a:lnTo>
                    <a:lnTo>
                      <a:pt x="16024" y="5899"/>
                    </a:lnTo>
                    <a:lnTo>
                      <a:pt x="16336" y="5354"/>
                    </a:lnTo>
                    <a:lnTo>
                      <a:pt x="16667" y="4809"/>
                    </a:lnTo>
                    <a:lnTo>
                      <a:pt x="17017" y="4283"/>
                    </a:lnTo>
                    <a:lnTo>
                      <a:pt x="17387" y="3777"/>
                    </a:lnTo>
                    <a:lnTo>
                      <a:pt x="17796" y="3310"/>
                    </a:lnTo>
                    <a:lnTo>
                      <a:pt x="18224" y="2843"/>
                    </a:lnTo>
                    <a:lnTo>
                      <a:pt x="18672" y="2414"/>
                    </a:lnTo>
                    <a:lnTo>
                      <a:pt x="19159" y="2025"/>
                    </a:lnTo>
                    <a:lnTo>
                      <a:pt x="19665" y="1635"/>
                    </a:lnTo>
                    <a:lnTo>
                      <a:pt x="19665" y="1635"/>
                    </a:lnTo>
                    <a:lnTo>
                      <a:pt x="20054" y="1402"/>
                    </a:lnTo>
                    <a:lnTo>
                      <a:pt x="20444" y="1168"/>
                    </a:lnTo>
                    <a:lnTo>
                      <a:pt x="20833" y="954"/>
                    </a:lnTo>
                    <a:lnTo>
                      <a:pt x="21261" y="779"/>
                    </a:lnTo>
                    <a:lnTo>
                      <a:pt x="21670" y="604"/>
                    </a:lnTo>
                    <a:lnTo>
                      <a:pt x="22098" y="467"/>
                    </a:lnTo>
                    <a:lnTo>
                      <a:pt x="22527" y="331"/>
                    </a:lnTo>
                    <a:lnTo>
                      <a:pt x="22975" y="234"/>
                    </a:lnTo>
                    <a:lnTo>
                      <a:pt x="23403" y="136"/>
                    </a:lnTo>
                    <a:lnTo>
                      <a:pt x="23851" y="78"/>
                    </a:lnTo>
                    <a:lnTo>
                      <a:pt x="24318" y="39"/>
                    </a:lnTo>
                    <a:lnTo>
                      <a:pt x="24766" y="0"/>
                    </a:lnTo>
                    <a:lnTo>
                      <a:pt x="25214" y="0"/>
                    </a:lnTo>
                    <a:lnTo>
                      <a:pt x="25681" y="0"/>
                    </a:lnTo>
                    <a:lnTo>
                      <a:pt x="26129" y="19"/>
                    </a:lnTo>
                    <a:lnTo>
                      <a:pt x="26596" y="78"/>
                    </a:lnTo>
                    <a:lnTo>
                      <a:pt x="27044" y="136"/>
                    </a:lnTo>
                    <a:lnTo>
                      <a:pt x="27492" y="214"/>
                    </a:lnTo>
                    <a:lnTo>
                      <a:pt x="27939" y="312"/>
                    </a:lnTo>
                    <a:lnTo>
                      <a:pt x="28387" y="428"/>
                    </a:lnTo>
                    <a:lnTo>
                      <a:pt x="28835" y="565"/>
                    </a:lnTo>
                    <a:lnTo>
                      <a:pt x="29263" y="701"/>
                    </a:lnTo>
                    <a:lnTo>
                      <a:pt x="29711" y="876"/>
                    </a:lnTo>
                    <a:lnTo>
                      <a:pt x="30139" y="1051"/>
                    </a:lnTo>
                    <a:lnTo>
                      <a:pt x="30548" y="1246"/>
                    </a:lnTo>
                    <a:lnTo>
                      <a:pt x="30957" y="1460"/>
                    </a:lnTo>
                    <a:lnTo>
                      <a:pt x="31366" y="1694"/>
                    </a:lnTo>
                    <a:lnTo>
                      <a:pt x="31755" y="1927"/>
                    </a:lnTo>
                    <a:lnTo>
                      <a:pt x="32145" y="2181"/>
                    </a:lnTo>
                    <a:lnTo>
                      <a:pt x="32515" y="2453"/>
                    </a:lnTo>
                    <a:lnTo>
                      <a:pt x="32865" y="2745"/>
                    </a:lnTo>
                    <a:lnTo>
                      <a:pt x="33216" y="3037"/>
                    </a:lnTo>
                    <a:lnTo>
                      <a:pt x="33216" y="3037"/>
                    </a:lnTo>
                    <a:lnTo>
                      <a:pt x="33566" y="3349"/>
                    </a:lnTo>
                    <a:lnTo>
                      <a:pt x="33877" y="3680"/>
                    </a:lnTo>
                    <a:lnTo>
                      <a:pt x="34189" y="4011"/>
                    </a:lnTo>
                    <a:lnTo>
                      <a:pt x="34501" y="4342"/>
                    </a:lnTo>
                    <a:lnTo>
                      <a:pt x="34793" y="4692"/>
                    </a:lnTo>
                    <a:lnTo>
                      <a:pt x="35065" y="5062"/>
                    </a:lnTo>
                    <a:lnTo>
                      <a:pt x="35318" y="5432"/>
                    </a:lnTo>
                    <a:lnTo>
                      <a:pt x="35571" y="5802"/>
                    </a:lnTo>
                    <a:lnTo>
                      <a:pt x="35824" y="6191"/>
                    </a:lnTo>
                    <a:lnTo>
                      <a:pt x="36058" y="6581"/>
                    </a:lnTo>
                    <a:lnTo>
                      <a:pt x="36272" y="6990"/>
                    </a:lnTo>
                    <a:lnTo>
                      <a:pt x="36467" y="7398"/>
                    </a:lnTo>
                    <a:lnTo>
                      <a:pt x="36681" y="7807"/>
                    </a:lnTo>
                    <a:lnTo>
                      <a:pt x="36856" y="8216"/>
                    </a:lnTo>
                    <a:lnTo>
                      <a:pt x="37032" y="8644"/>
                    </a:lnTo>
                    <a:lnTo>
                      <a:pt x="37187" y="9073"/>
                    </a:lnTo>
                    <a:lnTo>
                      <a:pt x="37343" y="9521"/>
                    </a:lnTo>
                    <a:lnTo>
                      <a:pt x="37479" y="9949"/>
                    </a:lnTo>
                    <a:lnTo>
                      <a:pt x="37596" y="10397"/>
                    </a:lnTo>
                    <a:lnTo>
                      <a:pt x="37713" y="10845"/>
                    </a:lnTo>
                    <a:lnTo>
                      <a:pt x="37927" y="11740"/>
                    </a:lnTo>
                    <a:lnTo>
                      <a:pt x="38083" y="12655"/>
                    </a:lnTo>
                    <a:lnTo>
                      <a:pt x="38200" y="13570"/>
                    </a:lnTo>
                    <a:lnTo>
                      <a:pt x="38258" y="14505"/>
                    </a:lnTo>
                    <a:lnTo>
                      <a:pt x="38297" y="15420"/>
                    </a:lnTo>
                    <a:lnTo>
                      <a:pt x="38278" y="16335"/>
                    </a:lnTo>
                    <a:lnTo>
                      <a:pt x="38278" y="16335"/>
                    </a:lnTo>
                    <a:lnTo>
                      <a:pt x="38219" y="17250"/>
                    </a:lnTo>
                    <a:lnTo>
                      <a:pt x="38122" y="18165"/>
                    </a:lnTo>
                    <a:lnTo>
                      <a:pt x="38005" y="19080"/>
                    </a:lnTo>
                    <a:lnTo>
                      <a:pt x="37849" y="19976"/>
                    </a:lnTo>
                    <a:lnTo>
                      <a:pt x="37655" y="20871"/>
                    </a:lnTo>
                    <a:lnTo>
                      <a:pt x="37440" y="21767"/>
                    </a:lnTo>
                    <a:lnTo>
                      <a:pt x="37207" y="22643"/>
                    </a:lnTo>
                    <a:lnTo>
                      <a:pt x="36934" y="23519"/>
                    </a:lnTo>
                    <a:lnTo>
                      <a:pt x="36642" y="24395"/>
                    </a:lnTo>
                    <a:lnTo>
                      <a:pt x="36331" y="25252"/>
                    </a:lnTo>
                    <a:lnTo>
                      <a:pt x="36000" y="26128"/>
                    </a:lnTo>
                    <a:lnTo>
                      <a:pt x="35649" y="26965"/>
                    </a:lnTo>
                    <a:lnTo>
                      <a:pt x="35279" y="27822"/>
                    </a:lnTo>
                    <a:lnTo>
                      <a:pt x="34909" y="28659"/>
                    </a:lnTo>
                    <a:lnTo>
                      <a:pt x="34501" y="29496"/>
                    </a:lnTo>
                    <a:lnTo>
                      <a:pt x="34092" y="30314"/>
                    </a:lnTo>
                    <a:lnTo>
                      <a:pt x="34092" y="30314"/>
                    </a:lnTo>
                    <a:lnTo>
                      <a:pt x="34150" y="30197"/>
                    </a:lnTo>
                    <a:lnTo>
                      <a:pt x="34208" y="30080"/>
                    </a:lnTo>
                    <a:lnTo>
                      <a:pt x="34345" y="29886"/>
                    </a:lnTo>
                    <a:lnTo>
                      <a:pt x="34520" y="29730"/>
                    </a:lnTo>
                    <a:lnTo>
                      <a:pt x="34715" y="29594"/>
                    </a:lnTo>
                    <a:lnTo>
                      <a:pt x="34929" y="29496"/>
                    </a:lnTo>
                    <a:lnTo>
                      <a:pt x="35162" y="29438"/>
                    </a:lnTo>
                    <a:lnTo>
                      <a:pt x="35396" y="29399"/>
                    </a:lnTo>
                    <a:lnTo>
                      <a:pt x="35649" y="29399"/>
                    </a:lnTo>
                    <a:lnTo>
                      <a:pt x="35922" y="29418"/>
                    </a:lnTo>
                    <a:lnTo>
                      <a:pt x="36175" y="29457"/>
                    </a:lnTo>
                    <a:lnTo>
                      <a:pt x="36428" y="29535"/>
                    </a:lnTo>
                    <a:lnTo>
                      <a:pt x="36681" y="29652"/>
                    </a:lnTo>
                    <a:lnTo>
                      <a:pt x="36895" y="29769"/>
                    </a:lnTo>
                    <a:lnTo>
                      <a:pt x="37109" y="29925"/>
                    </a:lnTo>
                    <a:lnTo>
                      <a:pt x="37304" y="30100"/>
                    </a:lnTo>
                    <a:lnTo>
                      <a:pt x="37460" y="30314"/>
                    </a:lnTo>
                    <a:lnTo>
                      <a:pt x="37460" y="30314"/>
                    </a:lnTo>
                    <a:lnTo>
                      <a:pt x="37616" y="30528"/>
                    </a:lnTo>
                    <a:lnTo>
                      <a:pt x="37732" y="30742"/>
                    </a:lnTo>
                    <a:lnTo>
                      <a:pt x="37830" y="30976"/>
                    </a:lnTo>
                    <a:lnTo>
                      <a:pt x="37908" y="31229"/>
                    </a:lnTo>
                    <a:lnTo>
                      <a:pt x="37966" y="31463"/>
                    </a:lnTo>
                    <a:lnTo>
                      <a:pt x="38024" y="31716"/>
                    </a:lnTo>
                    <a:lnTo>
                      <a:pt x="38044" y="31969"/>
                    </a:lnTo>
                    <a:lnTo>
                      <a:pt x="38083" y="32241"/>
                    </a:lnTo>
                    <a:lnTo>
                      <a:pt x="38083" y="32767"/>
                    </a:lnTo>
                    <a:lnTo>
                      <a:pt x="38063" y="33293"/>
                    </a:lnTo>
                    <a:lnTo>
                      <a:pt x="38024" y="33818"/>
                    </a:lnTo>
                    <a:lnTo>
                      <a:pt x="37966" y="34344"/>
                    </a:lnTo>
                    <a:lnTo>
                      <a:pt x="37966" y="34344"/>
                    </a:lnTo>
                    <a:lnTo>
                      <a:pt x="38141" y="34111"/>
                    </a:lnTo>
                    <a:lnTo>
                      <a:pt x="38355" y="33896"/>
                    </a:lnTo>
                    <a:lnTo>
                      <a:pt x="38570" y="33682"/>
                    </a:lnTo>
                    <a:lnTo>
                      <a:pt x="38784" y="33507"/>
                    </a:lnTo>
                    <a:lnTo>
                      <a:pt x="39017" y="33332"/>
                    </a:lnTo>
                    <a:lnTo>
                      <a:pt x="39271" y="33157"/>
                    </a:lnTo>
                    <a:lnTo>
                      <a:pt x="39524" y="33020"/>
                    </a:lnTo>
                    <a:lnTo>
                      <a:pt x="39777" y="32884"/>
                    </a:lnTo>
                    <a:lnTo>
                      <a:pt x="40049" y="32767"/>
                    </a:lnTo>
                    <a:lnTo>
                      <a:pt x="40322" y="32650"/>
                    </a:lnTo>
                    <a:lnTo>
                      <a:pt x="40594" y="32553"/>
                    </a:lnTo>
                    <a:lnTo>
                      <a:pt x="40886" y="32475"/>
                    </a:lnTo>
                    <a:lnTo>
                      <a:pt x="41159" y="32417"/>
                    </a:lnTo>
                    <a:lnTo>
                      <a:pt x="41471" y="32358"/>
                    </a:lnTo>
                    <a:lnTo>
                      <a:pt x="41763" y="32319"/>
                    </a:lnTo>
                    <a:lnTo>
                      <a:pt x="42055" y="32280"/>
                    </a:lnTo>
                    <a:lnTo>
                      <a:pt x="42347" y="32261"/>
                    </a:lnTo>
                    <a:lnTo>
                      <a:pt x="42658" y="32261"/>
                    </a:lnTo>
                    <a:lnTo>
                      <a:pt x="42950" y="32261"/>
                    </a:lnTo>
                    <a:lnTo>
                      <a:pt x="43262" y="32300"/>
                    </a:lnTo>
                    <a:lnTo>
                      <a:pt x="43554" y="32319"/>
                    </a:lnTo>
                    <a:lnTo>
                      <a:pt x="43865" y="32378"/>
                    </a:lnTo>
                    <a:lnTo>
                      <a:pt x="44157" y="32417"/>
                    </a:lnTo>
                    <a:lnTo>
                      <a:pt x="44449" y="32495"/>
                    </a:lnTo>
                    <a:lnTo>
                      <a:pt x="44761" y="32572"/>
                    </a:lnTo>
                    <a:lnTo>
                      <a:pt x="45033" y="32670"/>
                    </a:lnTo>
                    <a:lnTo>
                      <a:pt x="45325" y="32767"/>
                    </a:lnTo>
                    <a:lnTo>
                      <a:pt x="45598" y="32884"/>
                    </a:lnTo>
                    <a:lnTo>
                      <a:pt x="45871" y="33020"/>
                    </a:lnTo>
                    <a:lnTo>
                      <a:pt x="46143" y="33157"/>
                    </a:lnTo>
                    <a:lnTo>
                      <a:pt x="46416" y="33312"/>
                    </a:lnTo>
                    <a:lnTo>
                      <a:pt x="46669" y="33468"/>
                    </a:lnTo>
                    <a:lnTo>
                      <a:pt x="46669" y="33468"/>
                    </a:lnTo>
                    <a:lnTo>
                      <a:pt x="46941" y="33682"/>
                    </a:lnTo>
                    <a:lnTo>
                      <a:pt x="47195" y="33877"/>
                    </a:lnTo>
                    <a:lnTo>
                      <a:pt x="47467" y="34091"/>
                    </a:lnTo>
                    <a:lnTo>
                      <a:pt x="47701" y="34305"/>
                    </a:lnTo>
                    <a:lnTo>
                      <a:pt x="48149" y="34734"/>
                    </a:lnTo>
                    <a:lnTo>
                      <a:pt x="48577" y="35201"/>
                    </a:lnTo>
                    <a:lnTo>
                      <a:pt x="48947" y="35688"/>
                    </a:lnTo>
                    <a:lnTo>
                      <a:pt x="49278" y="36194"/>
                    </a:lnTo>
                    <a:lnTo>
                      <a:pt x="49570" y="36719"/>
                    </a:lnTo>
                    <a:lnTo>
                      <a:pt x="49823" y="37245"/>
                    </a:lnTo>
                    <a:lnTo>
                      <a:pt x="50037" y="37790"/>
                    </a:lnTo>
                    <a:lnTo>
                      <a:pt x="50232" y="38355"/>
                    </a:lnTo>
                    <a:lnTo>
                      <a:pt x="50388" y="38939"/>
                    </a:lnTo>
                    <a:lnTo>
                      <a:pt x="50504" y="39523"/>
                    </a:lnTo>
                    <a:lnTo>
                      <a:pt x="50602" y="40127"/>
                    </a:lnTo>
                    <a:lnTo>
                      <a:pt x="50680" y="40730"/>
                    </a:lnTo>
                    <a:lnTo>
                      <a:pt x="50719" y="41353"/>
                    </a:lnTo>
                    <a:lnTo>
                      <a:pt x="50738" y="41976"/>
                    </a:lnTo>
                    <a:lnTo>
                      <a:pt x="50738" y="42599"/>
                    </a:lnTo>
                    <a:lnTo>
                      <a:pt x="50719" y="43222"/>
                    </a:lnTo>
                    <a:lnTo>
                      <a:pt x="50680" y="43865"/>
                    </a:lnTo>
                    <a:lnTo>
                      <a:pt x="50621" y="44507"/>
                    </a:lnTo>
                    <a:lnTo>
                      <a:pt x="50543" y="45130"/>
                    </a:lnTo>
                    <a:lnTo>
                      <a:pt x="50465" y="45773"/>
                    </a:lnTo>
                    <a:lnTo>
                      <a:pt x="50349" y="46396"/>
                    </a:lnTo>
                    <a:lnTo>
                      <a:pt x="50232" y="47038"/>
                    </a:lnTo>
                    <a:lnTo>
                      <a:pt x="49979" y="48284"/>
                    </a:lnTo>
                    <a:lnTo>
                      <a:pt x="49706" y="49491"/>
                    </a:lnTo>
                    <a:lnTo>
                      <a:pt x="49395" y="50679"/>
                    </a:lnTo>
                    <a:lnTo>
                      <a:pt x="49103" y="51828"/>
                    </a:lnTo>
                    <a:lnTo>
                      <a:pt x="49103" y="51828"/>
                    </a:lnTo>
                    <a:lnTo>
                      <a:pt x="48927" y="52451"/>
                    </a:lnTo>
                    <a:lnTo>
                      <a:pt x="48733" y="53074"/>
                    </a:lnTo>
                    <a:lnTo>
                      <a:pt x="48538" y="53697"/>
                    </a:lnTo>
                    <a:lnTo>
                      <a:pt x="48304" y="54320"/>
                    </a:lnTo>
                    <a:lnTo>
                      <a:pt x="48071" y="54923"/>
                    </a:lnTo>
                    <a:lnTo>
                      <a:pt x="47818" y="55527"/>
                    </a:lnTo>
                    <a:lnTo>
                      <a:pt x="47564" y="56131"/>
                    </a:lnTo>
                    <a:lnTo>
                      <a:pt x="47272" y="56715"/>
                    </a:lnTo>
                    <a:lnTo>
                      <a:pt x="46961" y="57299"/>
                    </a:lnTo>
                    <a:lnTo>
                      <a:pt x="46649" y="57863"/>
                    </a:lnTo>
                    <a:lnTo>
                      <a:pt x="46318" y="58428"/>
                    </a:lnTo>
                    <a:lnTo>
                      <a:pt x="45949" y="58973"/>
                    </a:lnTo>
                    <a:lnTo>
                      <a:pt x="45579" y="59499"/>
                    </a:lnTo>
                    <a:lnTo>
                      <a:pt x="45189" y="60024"/>
                    </a:lnTo>
                    <a:lnTo>
                      <a:pt x="44780" y="60511"/>
                    </a:lnTo>
                    <a:lnTo>
                      <a:pt x="44333" y="60998"/>
                    </a:lnTo>
                    <a:lnTo>
                      <a:pt x="44333" y="60998"/>
                    </a:lnTo>
                    <a:lnTo>
                      <a:pt x="43729" y="61621"/>
                    </a:lnTo>
                    <a:lnTo>
                      <a:pt x="43106" y="62205"/>
                    </a:lnTo>
                    <a:lnTo>
                      <a:pt x="42444" y="62750"/>
                    </a:lnTo>
                    <a:lnTo>
                      <a:pt x="41763" y="63256"/>
                    </a:lnTo>
                    <a:lnTo>
                      <a:pt x="41062" y="63743"/>
                    </a:lnTo>
                    <a:lnTo>
                      <a:pt x="40322" y="64210"/>
                    </a:lnTo>
                    <a:lnTo>
                      <a:pt x="39582" y="64639"/>
                    </a:lnTo>
                    <a:lnTo>
                      <a:pt x="38803" y="65028"/>
                    </a:lnTo>
                    <a:lnTo>
                      <a:pt x="38024" y="65398"/>
                    </a:lnTo>
                    <a:lnTo>
                      <a:pt x="37246" y="65748"/>
                    </a:lnTo>
                    <a:lnTo>
                      <a:pt x="36428" y="66060"/>
                    </a:lnTo>
                    <a:lnTo>
                      <a:pt x="35610" y="66371"/>
                    </a:lnTo>
                    <a:lnTo>
                      <a:pt x="34793" y="66644"/>
                    </a:lnTo>
                    <a:lnTo>
                      <a:pt x="33955" y="66897"/>
                    </a:lnTo>
                    <a:lnTo>
                      <a:pt x="33118" y="67131"/>
                    </a:lnTo>
                    <a:lnTo>
                      <a:pt x="32281" y="67345"/>
                    </a:lnTo>
                    <a:lnTo>
                      <a:pt x="32281" y="67345"/>
                    </a:lnTo>
                    <a:lnTo>
                      <a:pt x="31541" y="67520"/>
                    </a:lnTo>
                    <a:lnTo>
                      <a:pt x="30801" y="67676"/>
                    </a:lnTo>
                    <a:lnTo>
                      <a:pt x="30042" y="67812"/>
                    </a:lnTo>
                    <a:lnTo>
                      <a:pt x="29283" y="67948"/>
                    </a:lnTo>
                    <a:lnTo>
                      <a:pt x="28543" y="68046"/>
                    </a:lnTo>
                    <a:lnTo>
                      <a:pt x="27784" y="68143"/>
                    </a:lnTo>
                    <a:lnTo>
                      <a:pt x="27024" y="68221"/>
                    </a:lnTo>
                    <a:lnTo>
                      <a:pt x="26265" y="68260"/>
                    </a:lnTo>
                    <a:lnTo>
                      <a:pt x="25506" y="68279"/>
                    </a:lnTo>
                    <a:lnTo>
                      <a:pt x="24746" y="68279"/>
                    </a:lnTo>
                    <a:lnTo>
                      <a:pt x="23987" y="68260"/>
                    </a:lnTo>
                    <a:lnTo>
                      <a:pt x="23228" y="68202"/>
                    </a:lnTo>
                    <a:lnTo>
                      <a:pt x="22488" y="68104"/>
                    </a:lnTo>
                    <a:lnTo>
                      <a:pt x="21729" y="67987"/>
                    </a:lnTo>
                    <a:lnTo>
                      <a:pt x="20989" y="67851"/>
                    </a:lnTo>
                    <a:lnTo>
                      <a:pt x="20249" y="67656"/>
                    </a:lnTo>
                    <a:lnTo>
                      <a:pt x="20249" y="67656"/>
                    </a:lnTo>
                    <a:lnTo>
                      <a:pt x="19704" y="67501"/>
                    </a:lnTo>
                    <a:lnTo>
                      <a:pt x="19178" y="67325"/>
                    </a:lnTo>
                    <a:lnTo>
                      <a:pt x="18652" y="67150"/>
                    </a:lnTo>
                    <a:lnTo>
                      <a:pt x="18127" y="669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1" name="Google Shape;7221;p32"/>
              <p:cNvSpPr/>
              <p:nvPr/>
            </p:nvSpPr>
            <p:spPr>
              <a:xfrm>
                <a:off x="6334375" y="-1594800"/>
                <a:ext cx="268200" cy="12796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51186" extrusionOk="0">
                    <a:moveTo>
                      <a:pt x="0" y="51185"/>
                    </a:moveTo>
                    <a:lnTo>
                      <a:pt x="0" y="51185"/>
                    </a:lnTo>
                    <a:lnTo>
                      <a:pt x="0" y="51185"/>
                    </a:lnTo>
                    <a:lnTo>
                      <a:pt x="0" y="51185"/>
                    </a:lnTo>
                    <a:close/>
                    <a:moveTo>
                      <a:pt x="39" y="51166"/>
                    </a:move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lnTo>
                      <a:pt x="39" y="51166"/>
                    </a:lnTo>
                    <a:close/>
                    <a:moveTo>
                      <a:pt x="3602" y="50134"/>
                    </a:moveTo>
                    <a:lnTo>
                      <a:pt x="3602" y="50134"/>
                    </a:lnTo>
                    <a:lnTo>
                      <a:pt x="2765" y="50407"/>
                    </a:lnTo>
                    <a:lnTo>
                      <a:pt x="1928" y="50679"/>
                    </a:lnTo>
                    <a:lnTo>
                      <a:pt x="1091" y="50913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59" y="51166"/>
                    </a:lnTo>
                    <a:lnTo>
                      <a:pt x="59" y="51166"/>
                    </a:lnTo>
                    <a:lnTo>
                      <a:pt x="234" y="51127"/>
                    </a:lnTo>
                    <a:lnTo>
                      <a:pt x="234" y="51127"/>
                    </a:lnTo>
                    <a:lnTo>
                      <a:pt x="1091" y="50913"/>
                    </a:lnTo>
                    <a:lnTo>
                      <a:pt x="1928" y="50679"/>
                    </a:lnTo>
                    <a:lnTo>
                      <a:pt x="2765" y="50407"/>
                    </a:lnTo>
                    <a:lnTo>
                      <a:pt x="3602" y="50134"/>
                    </a:lnTo>
                    <a:close/>
                    <a:moveTo>
                      <a:pt x="10494" y="16043"/>
                    </a:moveTo>
                    <a:lnTo>
                      <a:pt x="10494" y="16043"/>
                    </a:lnTo>
                    <a:lnTo>
                      <a:pt x="10183" y="16062"/>
                    </a:lnTo>
                    <a:lnTo>
                      <a:pt x="9871" y="16082"/>
                    </a:lnTo>
                    <a:lnTo>
                      <a:pt x="9579" y="16121"/>
                    </a:lnTo>
                    <a:lnTo>
                      <a:pt x="9268" y="16160"/>
                    </a:lnTo>
                    <a:lnTo>
                      <a:pt x="8976" y="16218"/>
                    </a:lnTo>
                    <a:lnTo>
                      <a:pt x="8684" y="16296"/>
                    </a:lnTo>
                    <a:lnTo>
                      <a:pt x="8392" y="16393"/>
                    </a:lnTo>
                    <a:lnTo>
                      <a:pt x="8100" y="16491"/>
                    </a:lnTo>
                    <a:lnTo>
                      <a:pt x="7827" y="16627"/>
                    </a:lnTo>
                    <a:lnTo>
                      <a:pt x="7554" y="16744"/>
                    </a:lnTo>
                    <a:lnTo>
                      <a:pt x="7301" y="16900"/>
                    </a:lnTo>
                    <a:lnTo>
                      <a:pt x="7048" y="17055"/>
                    </a:lnTo>
                    <a:lnTo>
                      <a:pt x="6815" y="17231"/>
                    </a:lnTo>
                    <a:lnTo>
                      <a:pt x="6581" y="17425"/>
                    </a:lnTo>
                    <a:lnTo>
                      <a:pt x="6347" y="17639"/>
                    </a:lnTo>
                    <a:lnTo>
                      <a:pt x="6133" y="17854"/>
                    </a:lnTo>
                    <a:lnTo>
                      <a:pt x="6133" y="17854"/>
                    </a:lnTo>
                    <a:lnTo>
                      <a:pt x="6347" y="17639"/>
                    </a:lnTo>
                    <a:lnTo>
                      <a:pt x="6581" y="17425"/>
                    </a:lnTo>
                    <a:lnTo>
                      <a:pt x="6815" y="17231"/>
                    </a:lnTo>
                    <a:lnTo>
                      <a:pt x="7048" y="17055"/>
                    </a:lnTo>
                    <a:lnTo>
                      <a:pt x="7301" y="16900"/>
                    </a:lnTo>
                    <a:lnTo>
                      <a:pt x="7554" y="16744"/>
                    </a:lnTo>
                    <a:lnTo>
                      <a:pt x="7827" y="16627"/>
                    </a:lnTo>
                    <a:lnTo>
                      <a:pt x="8100" y="16491"/>
                    </a:lnTo>
                    <a:lnTo>
                      <a:pt x="8392" y="16393"/>
                    </a:lnTo>
                    <a:lnTo>
                      <a:pt x="8684" y="16296"/>
                    </a:lnTo>
                    <a:lnTo>
                      <a:pt x="8976" y="16218"/>
                    </a:lnTo>
                    <a:lnTo>
                      <a:pt x="9268" y="16160"/>
                    </a:lnTo>
                    <a:lnTo>
                      <a:pt x="9579" y="16121"/>
                    </a:lnTo>
                    <a:lnTo>
                      <a:pt x="9871" y="16082"/>
                    </a:lnTo>
                    <a:lnTo>
                      <a:pt x="10183" y="16062"/>
                    </a:lnTo>
                    <a:lnTo>
                      <a:pt x="10494" y="16043"/>
                    </a:lnTo>
                    <a:close/>
                    <a:moveTo>
                      <a:pt x="10572" y="16043"/>
                    </a:moveTo>
                    <a:lnTo>
                      <a:pt x="10572" y="16043"/>
                    </a:lnTo>
                    <a:lnTo>
                      <a:pt x="10572" y="16043"/>
                    </a:lnTo>
                    <a:lnTo>
                      <a:pt x="10728" y="16043"/>
                    </a:lnTo>
                    <a:lnTo>
                      <a:pt x="10728" y="16043"/>
                    </a:lnTo>
                    <a:lnTo>
                      <a:pt x="10572" y="16043"/>
                    </a:lnTo>
                    <a:close/>
                    <a:moveTo>
                      <a:pt x="5335" y="13979"/>
                    </a:moveTo>
                    <a:lnTo>
                      <a:pt x="5335" y="13979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413" y="14096"/>
                    </a:lnTo>
                    <a:lnTo>
                      <a:pt x="5335" y="13979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35" y="13960"/>
                    </a:lnTo>
                    <a:lnTo>
                      <a:pt x="5335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60"/>
                    </a:move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lnTo>
                      <a:pt x="5316" y="13960"/>
                    </a:lnTo>
                    <a:close/>
                    <a:moveTo>
                      <a:pt x="5316" y="13940"/>
                    </a:move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lnTo>
                      <a:pt x="5316" y="13940"/>
                    </a:lnTo>
                    <a:close/>
                    <a:moveTo>
                      <a:pt x="6172" y="1051"/>
                    </a:move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lnTo>
                      <a:pt x="6172" y="1051"/>
                    </a:lnTo>
                    <a:close/>
                    <a:moveTo>
                      <a:pt x="6172" y="1012"/>
                    </a:moveTo>
                    <a:lnTo>
                      <a:pt x="6172" y="1012"/>
                    </a:lnTo>
                    <a:lnTo>
                      <a:pt x="6172" y="1032"/>
                    </a:lnTo>
                    <a:lnTo>
                      <a:pt x="6172" y="1032"/>
                    </a:lnTo>
                    <a:lnTo>
                      <a:pt x="6172" y="1012"/>
                    </a:lnTo>
                    <a:close/>
                    <a:moveTo>
                      <a:pt x="6172" y="993"/>
                    </a:move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lnTo>
                      <a:pt x="6172" y="993"/>
                    </a:lnTo>
                    <a:close/>
                    <a:moveTo>
                      <a:pt x="6172" y="954"/>
                    </a:moveTo>
                    <a:lnTo>
                      <a:pt x="6172" y="954"/>
                    </a:lnTo>
                    <a:lnTo>
                      <a:pt x="6172" y="974"/>
                    </a:lnTo>
                    <a:lnTo>
                      <a:pt x="6172" y="974"/>
                    </a:lnTo>
                    <a:lnTo>
                      <a:pt x="6172" y="954"/>
                    </a:lnTo>
                    <a:close/>
                    <a:moveTo>
                      <a:pt x="6172" y="935"/>
                    </a:move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lnTo>
                      <a:pt x="6172" y="935"/>
                    </a:lnTo>
                    <a:close/>
                    <a:moveTo>
                      <a:pt x="6192" y="896"/>
                    </a:moveTo>
                    <a:lnTo>
                      <a:pt x="6192" y="896"/>
                    </a:lnTo>
                    <a:lnTo>
                      <a:pt x="6172" y="915"/>
                    </a:lnTo>
                    <a:lnTo>
                      <a:pt x="6172" y="915"/>
                    </a:lnTo>
                    <a:lnTo>
                      <a:pt x="6192" y="896"/>
                    </a:lnTo>
                    <a:close/>
                    <a:moveTo>
                      <a:pt x="6192" y="876"/>
                    </a:moveTo>
                    <a:lnTo>
                      <a:pt x="6192" y="876"/>
                    </a:lnTo>
                    <a:lnTo>
                      <a:pt x="6192" y="896"/>
                    </a:lnTo>
                    <a:lnTo>
                      <a:pt x="6192" y="896"/>
                    </a:lnTo>
                    <a:lnTo>
                      <a:pt x="6192" y="876"/>
                    </a:lnTo>
                    <a:close/>
                    <a:moveTo>
                      <a:pt x="6192" y="837"/>
                    </a:moveTo>
                    <a:lnTo>
                      <a:pt x="6192" y="837"/>
                    </a:lnTo>
                    <a:lnTo>
                      <a:pt x="6192" y="857"/>
                    </a:lnTo>
                    <a:lnTo>
                      <a:pt x="6192" y="857"/>
                    </a:lnTo>
                    <a:lnTo>
                      <a:pt x="6192" y="837"/>
                    </a:lnTo>
                    <a:close/>
                    <a:moveTo>
                      <a:pt x="6192" y="818"/>
                    </a:moveTo>
                    <a:lnTo>
                      <a:pt x="6192" y="818"/>
                    </a:lnTo>
                    <a:lnTo>
                      <a:pt x="6192" y="837"/>
                    </a:lnTo>
                    <a:lnTo>
                      <a:pt x="6192" y="837"/>
                    </a:lnTo>
                    <a:lnTo>
                      <a:pt x="6192" y="818"/>
                    </a:lnTo>
                    <a:close/>
                    <a:moveTo>
                      <a:pt x="6192" y="779"/>
                    </a:moveTo>
                    <a:lnTo>
                      <a:pt x="6192" y="779"/>
                    </a:lnTo>
                    <a:lnTo>
                      <a:pt x="6192" y="798"/>
                    </a:lnTo>
                    <a:lnTo>
                      <a:pt x="6192" y="798"/>
                    </a:lnTo>
                    <a:lnTo>
                      <a:pt x="6192" y="779"/>
                    </a:lnTo>
                    <a:close/>
                    <a:moveTo>
                      <a:pt x="6192" y="759"/>
                    </a:moveTo>
                    <a:lnTo>
                      <a:pt x="6192" y="759"/>
                    </a:lnTo>
                    <a:lnTo>
                      <a:pt x="6192" y="779"/>
                    </a:lnTo>
                    <a:lnTo>
                      <a:pt x="6192" y="779"/>
                    </a:lnTo>
                    <a:lnTo>
                      <a:pt x="6192" y="759"/>
                    </a:lnTo>
                    <a:close/>
                    <a:moveTo>
                      <a:pt x="6192" y="720"/>
                    </a:moveTo>
                    <a:lnTo>
                      <a:pt x="6192" y="720"/>
                    </a:lnTo>
                    <a:lnTo>
                      <a:pt x="6192" y="740"/>
                    </a:lnTo>
                    <a:lnTo>
                      <a:pt x="6192" y="740"/>
                    </a:lnTo>
                    <a:lnTo>
                      <a:pt x="6192" y="720"/>
                    </a:lnTo>
                    <a:close/>
                    <a:moveTo>
                      <a:pt x="6192" y="701"/>
                    </a:moveTo>
                    <a:lnTo>
                      <a:pt x="6192" y="701"/>
                    </a:lnTo>
                    <a:lnTo>
                      <a:pt x="6192" y="720"/>
                    </a:lnTo>
                    <a:lnTo>
                      <a:pt x="6192" y="720"/>
                    </a:lnTo>
                    <a:lnTo>
                      <a:pt x="6192" y="701"/>
                    </a:lnTo>
                    <a:close/>
                    <a:moveTo>
                      <a:pt x="6192" y="662"/>
                    </a:moveTo>
                    <a:lnTo>
                      <a:pt x="6192" y="662"/>
                    </a:lnTo>
                    <a:lnTo>
                      <a:pt x="6192" y="701"/>
                    </a:lnTo>
                    <a:lnTo>
                      <a:pt x="6192" y="701"/>
                    </a:lnTo>
                    <a:lnTo>
                      <a:pt x="6192" y="662"/>
                    </a:lnTo>
                    <a:close/>
                    <a:moveTo>
                      <a:pt x="6192" y="643"/>
                    </a:moveTo>
                    <a:lnTo>
                      <a:pt x="6192" y="643"/>
                    </a:lnTo>
                    <a:lnTo>
                      <a:pt x="6192" y="662"/>
                    </a:lnTo>
                    <a:lnTo>
                      <a:pt x="6192" y="662"/>
                    </a:lnTo>
                    <a:lnTo>
                      <a:pt x="6192" y="643"/>
                    </a:lnTo>
                    <a:close/>
                    <a:moveTo>
                      <a:pt x="6211" y="604"/>
                    </a:moveTo>
                    <a:lnTo>
                      <a:pt x="6211" y="604"/>
                    </a:lnTo>
                    <a:lnTo>
                      <a:pt x="6192" y="643"/>
                    </a:lnTo>
                    <a:lnTo>
                      <a:pt x="6192" y="643"/>
                    </a:lnTo>
                    <a:lnTo>
                      <a:pt x="6211" y="604"/>
                    </a:lnTo>
                    <a:close/>
                    <a:moveTo>
                      <a:pt x="6211" y="584"/>
                    </a:moveTo>
                    <a:lnTo>
                      <a:pt x="6211" y="584"/>
                    </a:lnTo>
                    <a:lnTo>
                      <a:pt x="6211" y="604"/>
                    </a:lnTo>
                    <a:lnTo>
                      <a:pt x="6211" y="604"/>
                    </a:lnTo>
                    <a:lnTo>
                      <a:pt x="6211" y="584"/>
                    </a:lnTo>
                    <a:close/>
                    <a:moveTo>
                      <a:pt x="6211" y="565"/>
                    </a:moveTo>
                    <a:lnTo>
                      <a:pt x="6211" y="565"/>
                    </a:lnTo>
                    <a:lnTo>
                      <a:pt x="6211" y="584"/>
                    </a:lnTo>
                    <a:lnTo>
                      <a:pt x="6211" y="584"/>
                    </a:lnTo>
                    <a:lnTo>
                      <a:pt x="6211" y="565"/>
                    </a:lnTo>
                    <a:close/>
                    <a:moveTo>
                      <a:pt x="6211" y="526"/>
                    </a:moveTo>
                    <a:lnTo>
                      <a:pt x="6211" y="526"/>
                    </a:lnTo>
                    <a:lnTo>
                      <a:pt x="6211" y="545"/>
                    </a:lnTo>
                    <a:lnTo>
                      <a:pt x="6211" y="545"/>
                    </a:lnTo>
                    <a:lnTo>
                      <a:pt x="6211" y="526"/>
                    </a:lnTo>
                    <a:close/>
                    <a:moveTo>
                      <a:pt x="6211" y="506"/>
                    </a:moveTo>
                    <a:lnTo>
                      <a:pt x="6211" y="506"/>
                    </a:lnTo>
                    <a:lnTo>
                      <a:pt x="6211" y="526"/>
                    </a:lnTo>
                    <a:lnTo>
                      <a:pt x="6211" y="526"/>
                    </a:lnTo>
                    <a:lnTo>
                      <a:pt x="6211" y="506"/>
                    </a:lnTo>
                    <a:close/>
                    <a:moveTo>
                      <a:pt x="6211" y="467"/>
                    </a:moveTo>
                    <a:lnTo>
                      <a:pt x="6211" y="467"/>
                    </a:lnTo>
                    <a:lnTo>
                      <a:pt x="6211" y="487"/>
                    </a:lnTo>
                    <a:lnTo>
                      <a:pt x="6211" y="487"/>
                    </a:lnTo>
                    <a:lnTo>
                      <a:pt x="6211" y="467"/>
                    </a:lnTo>
                    <a:close/>
                    <a:moveTo>
                      <a:pt x="6211" y="448"/>
                    </a:moveTo>
                    <a:lnTo>
                      <a:pt x="6211" y="448"/>
                    </a:lnTo>
                    <a:lnTo>
                      <a:pt x="6211" y="467"/>
                    </a:lnTo>
                    <a:lnTo>
                      <a:pt x="6211" y="467"/>
                    </a:lnTo>
                    <a:lnTo>
                      <a:pt x="6211" y="448"/>
                    </a:lnTo>
                    <a:close/>
                    <a:moveTo>
                      <a:pt x="6211" y="409"/>
                    </a:moveTo>
                    <a:lnTo>
                      <a:pt x="6211" y="409"/>
                    </a:lnTo>
                    <a:lnTo>
                      <a:pt x="6211" y="428"/>
                    </a:lnTo>
                    <a:lnTo>
                      <a:pt x="6211" y="428"/>
                    </a:lnTo>
                    <a:lnTo>
                      <a:pt x="6211" y="409"/>
                    </a:lnTo>
                    <a:close/>
                    <a:moveTo>
                      <a:pt x="6211" y="389"/>
                    </a:moveTo>
                    <a:lnTo>
                      <a:pt x="6211" y="389"/>
                    </a:lnTo>
                    <a:lnTo>
                      <a:pt x="6211" y="409"/>
                    </a:lnTo>
                    <a:lnTo>
                      <a:pt x="6211" y="409"/>
                    </a:lnTo>
                    <a:lnTo>
                      <a:pt x="6211" y="389"/>
                    </a:lnTo>
                    <a:close/>
                    <a:moveTo>
                      <a:pt x="6211" y="351"/>
                    </a:moveTo>
                    <a:lnTo>
                      <a:pt x="6211" y="351"/>
                    </a:lnTo>
                    <a:lnTo>
                      <a:pt x="6211" y="370"/>
                    </a:lnTo>
                    <a:lnTo>
                      <a:pt x="6211" y="370"/>
                    </a:lnTo>
                    <a:lnTo>
                      <a:pt x="6211" y="351"/>
                    </a:lnTo>
                    <a:close/>
                    <a:moveTo>
                      <a:pt x="6211" y="331"/>
                    </a:moveTo>
                    <a:lnTo>
                      <a:pt x="6211" y="331"/>
                    </a:lnTo>
                    <a:lnTo>
                      <a:pt x="6211" y="351"/>
                    </a:lnTo>
                    <a:lnTo>
                      <a:pt x="6211" y="351"/>
                    </a:lnTo>
                    <a:lnTo>
                      <a:pt x="6211" y="331"/>
                    </a:lnTo>
                    <a:close/>
                    <a:moveTo>
                      <a:pt x="6211" y="292"/>
                    </a:moveTo>
                    <a:lnTo>
                      <a:pt x="6211" y="292"/>
                    </a:lnTo>
                    <a:lnTo>
                      <a:pt x="6211" y="331"/>
                    </a:lnTo>
                    <a:lnTo>
                      <a:pt x="6211" y="331"/>
                    </a:lnTo>
                    <a:lnTo>
                      <a:pt x="6211" y="292"/>
                    </a:lnTo>
                    <a:close/>
                    <a:moveTo>
                      <a:pt x="6211" y="273"/>
                    </a:moveTo>
                    <a:lnTo>
                      <a:pt x="6211" y="273"/>
                    </a:lnTo>
                    <a:lnTo>
                      <a:pt x="6211" y="292"/>
                    </a:lnTo>
                    <a:lnTo>
                      <a:pt x="6211" y="292"/>
                    </a:lnTo>
                    <a:lnTo>
                      <a:pt x="6211" y="273"/>
                    </a:lnTo>
                    <a:close/>
                    <a:moveTo>
                      <a:pt x="6231" y="234"/>
                    </a:moveTo>
                    <a:lnTo>
                      <a:pt x="6231" y="234"/>
                    </a:lnTo>
                    <a:lnTo>
                      <a:pt x="6211" y="273"/>
                    </a:lnTo>
                    <a:lnTo>
                      <a:pt x="6211" y="273"/>
                    </a:lnTo>
                    <a:lnTo>
                      <a:pt x="6231" y="234"/>
                    </a:lnTo>
                    <a:close/>
                    <a:moveTo>
                      <a:pt x="6231" y="175"/>
                    </a:moveTo>
                    <a:lnTo>
                      <a:pt x="6231" y="175"/>
                    </a:lnTo>
                    <a:lnTo>
                      <a:pt x="6231" y="234"/>
                    </a:lnTo>
                    <a:lnTo>
                      <a:pt x="6231" y="234"/>
                    </a:lnTo>
                    <a:lnTo>
                      <a:pt x="6231" y="175"/>
                    </a:lnTo>
                    <a:close/>
                    <a:moveTo>
                      <a:pt x="6231" y="117"/>
                    </a:moveTo>
                    <a:lnTo>
                      <a:pt x="6231" y="117"/>
                    </a:lnTo>
                    <a:lnTo>
                      <a:pt x="6231" y="175"/>
                    </a:lnTo>
                    <a:lnTo>
                      <a:pt x="6231" y="175"/>
                    </a:lnTo>
                    <a:lnTo>
                      <a:pt x="6231" y="117"/>
                    </a:lnTo>
                    <a:close/>
                    <a:moveTo>
                      <a:pt x="6231" y="97"/>
                    </a:moveTo>
                    <a:lnTo>
                      <a:pt x="6231" y="97"/>
                    </a:lnTo>
                    <a:lnTo>
                      <a:pt x="6231" y="117"/>
                    </a:lnTo>
                    <a:lnTo>
                      <a:pt x="6231" y="117"/>
                    </a:lnTo>
                    <a:lnTo>
                      <a:pt x="6231" y="97"/>
                    </a:lnTo>
                    <a:close/>
                    <a:moveTo>
                      <a:pt x="6231" y="78"/>
                    </a:move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lnTo>
                      <a:pt x="6231" y="78"/>
                    </a:lnTo>
                    <a:close/>
                    <a:moveTo>
                      <a:pt x="6231" y="39"/>
                    </a:moveTo>
                    <a:lnTo>
                      <a:pt x="6231" y="39"/>
                    </a:lnTo>
                    <a:lnTo>
                      <a:pt x="6231" y="58"/>
                    </a:lnTo>
                    <a:lnTo>
                      <a:pt x="6231" y="58"/>
                    </a:lnTo>
                    <a:lnTo>
                      <a:pt x="6231" y="39"/>
                    </a:lnTo>
                    <a:close/>
                    <a:moveTo>
                      <a:pt x="6231" y="20"/>
                    </a:moveTo>
                    <a:lnTo>
                      <a:pt x="6231" y="20"/>
                    </a:lnTo>
                    <a:lnTo>
                      <a:pt x="6231" y="39"/>
                    </a:lnTo>
                    <a:lnTo>
                      <a:pt x="6231" y="39"/>
                    </a:lnTo>
                    <a:lnTo>
                      <a:pt x="6231" y="20"/>
                    </a:lnTo>
                    <a:close/>
                    <a:moveTo>
                      <a:pt x="6231" y="0"/>
                    </a:move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lnTo>
                      <a:pt x="62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2" name="Google Shape;7222;p32"/>
              <p:cNvSpPr/>
              <p:nvPr/>
            </p:nvSpPr>
            <p:spPr>
              <a:xfrm>
                <a:off x="6334375" y="-315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3" name="Google Shape;7223;p32"/>
              <p:cNvSpPr/>
              <p:nvPr/>
            </p:nvSpPr>
            <p:spPr>
              <a:xfrm>
                <a:off x="6335350" y="-31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4" name="Google Shape;7224;p32"/>
              <p:cNvSpPr/>
              <p:nvPr/>
            </p:nvSpPr>
            <p:spPr>
              <a:xfrm>
                <a:off x="6335825" y="-341475"/>
                <a:ext cx="886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1033" fill="none" extrusionOk="0">
                    <a:moveTo>
                      <a:pt x="3544" y="1"/>
                    </a:moveTo>
                    <a:lnTo>
                      <a:pt x="3544" y="1"/>
                    </a:lnTo>
                    <a:lnTo>
                      <a:pt x="2707" y="274"/>
                    </a:lnTo>
                    <a:lnTo>
                      <a:pt x="1870" y="546"/>
                    </a:lnTo>
                    <a:lnTo>
                      <a:pt x="1033" y="780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" y="1033"/>
                    </a:lnTo>
                    <a:lnTo>
                      <a:pt x="1" y="1033"/>
                    </a:lnTo>
                    <a:lnTo>
                      <a:pt x="176" y="994"/>
                    </a:lnTo>
                    <a:lnTo>
                      <a:pt x="176" y="994"/>
                    </a:lnTo>
                    <a:lnTo>
                      <a:pt x="1033" y="780"/>
                    </a:lnTo>
                    <a:lnTo>
                      <a:pt x="1870" y="546"/>
                    </a:lnTo>
                    <a:lnTo>
                      <a:pt x="2707" y="274"/>
                    </a:lnTo>
                    <a:lnTo>
                      <a:pt x="354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5" name="Google Shape;7225;p32"/>
              <p:cNvSpPr/>
              <p:nvPr/>
            </p:nvSpPr>
            <p:spPr>
              <a:xfrm>
                <a:off x="6487700" y="-1193750"/>
                <a:ext cx="1090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812" fill="none" extrusionOk="0">
                    <a:moveTo>
                      <a:pt x="4361" y="1"/>
                    </a:moveTo>
                    <a:lnTo>
                      <a:pt x="4361" y="1"/>
                    </a:lnTo>
                    <a:lnTo>
                      <a:pt x="4050" y="20"/>
                    </a:lnTo>
                    <a:lnTo>
                      <a:pt x="3738" y="40"/>
                    </a:lnTo>
                    <a:lnTo>
                      <a:pt x="3446" y="79"/>
                    </a:lnTo>
                    <a:lnTo>
                      <a:pt x="3135" y="118"/>
                    </a:lnTo>
                    <a:lnTo>
                      <a:pt x="2843" y="176"/>
                    </a:lnTo>
                    <a:lnTo>
                      <a:pt x="2551" y="254"/>
                    </a:lnTo>
                    <a:lnTo>
                      <a:pt x="2259" y="351"/>
                    </a:lnTo>
                    <a:lnTo>
                      <a:pt x="1967" y="449"/>
                    </a:lnTo>
                    <a:lnTo>
                      <a:pt x="1694" y="585"/>
                    </a:lnTo>
                    <a:lnTo>
                      <a:pt x="1421" y="702"/>
                    </a:lnTo>
                    <a:lnTo>
                      <a:pt x="1168" y="858"/>
                    </a:lnTo>
                    <a:lnTo>
                      <a:pt x="915" y="1013"/>
                    </a:lnTo>
                    <a:lnTo>
                      <a:pt x="682" y="1189"/>
                    </a:lnTo>
                    <a:lnTo>
                      <a:pt x="448" y="1383"/>
                    </a:lnTo>
                    <a:lnTo>
                      <a:pt x="214" y="1597"/>
                    </a:lnTo>
                    <a:lnTo>
                      <a:pt x="0" y="1812"/>
                    </a:lnTo>
                    <a:lnTo>
                      <a:pt x="0" y="1812"/>
                    </a:lnTo>
                    <a:lnTo>
                      <a:pt x="214" y="1597"/>
                    </a:lnTo>
                    <a:lnTo>
                      <a:pt x="448" y="1383"/>
                    </a:lnTo>
                    <a:lnTo>
                      <a:pt x="682" y="1189"/>
                    </a:lnTo>
                    <a:lnTo>
                      <a:pt x="915" y="1013"/>
                    </a:lnTo>
                    <a:lnTo>
                      <a:pt x="1168" y="858"/>
                    </a:lnTo>
                    <a:lnTo>
                      <a:pt x="1421" y="702"/>
                    </a:lnTo>
                    <a:lnTo>
                      <a:pt x="1694" y="585"/>
                    </a:lnTo>
                    <a:lnTo>
                      <a:pt x="1967" y="449"/>
                    </a:lnTo>
                    <a:lnTo>
                      <a:pt x="2259" y="351"/>
                    </a:lnTo>
                    <a:lnTo>
                      <a:pt x="2551" y="254"/>
                    </a:lnTo>
                    <a:lnTo>
                      <a:pt x="2843" y="176"/>
                    </a:lnTo>
                    <a:lnTo>
                      <a:pt x="3135" y="118"/>
                    </a:lnTo>
                    <a:lnTo>
                      <a:pt x="3446" y="79"/>
                    </a:lnTo>
                    <a:lnTo>
                      <a:pt x="3738" y="40"/>
                    </a:lnTo>
                    <a:lnTo>
                      <a:pt x="4050" y="20"/>
                    </a:lnTo>
                    <a:lnTo>
                      <a:pt x="43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6" name="Google Shape;7226;p32"/>
              <p:cNvSpPr/>
              <p:nvPr/>
            </p:nvSpPr>
            <p:spPr>
              <a:xfrm>
                <a:off x="6598675" y="-1193750"/>
                <a:ext cx="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56" y="1"/>
                    </a:lnTo>
                    <a:lnTo>
                      <a:pt x="156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7" name="Google Shape;7227;p32"/>
              <p:cNvSpPr/>
              <p:nvPr/>
            </p:nvSpPr>
            <p:spPr>
              <a:xfrm>
                <a:off x="6467725" y="-1245325"/>
                <a:ext cx="1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11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8" name="Google Shape;7228;p32"/>
              <p:cNvSpPr/>
              <p:nvPr/>
            </p:nvSpPr>
            <p:spPr>
              <a:xfrm>
                <a:off x="6467250" y="-124582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9" name="Google Shape;7229;p3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0" name="Google Shape;7230;p32"/>
              <p:cNvSpPr/>
              <p:nvPr/>
            </p:nvSpPr>
            <p:spPr>
              <a:xfrm>
                <a:off x="6467250" y="-124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1" name="Google Shape;7231;p32"/>
              <p:cNvSpPr/>
              <p:nvPr/>
            </p:nvSpPr>
            <p:spPr>
              <a:xfrm>
                <a:off x="6467250" y="-124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2" name="Google Shape;7232;p32"/>
              <p:cNvSpPr/>
              <p:nvPr/>
            </p:nvSpPr>
            <p:spPr>
              <a:xfrm>
                <a:off x="6488675" y="-1568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3" name="Google Shape;7233;p32"/>
              <p:cNvSpPr/>
              <p:nvPr/>
            </p:nvSpPr>
            <p:spPr>
              <a:xfrm>
                <a:off x="6488675" y="-15695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4" name="Google Shape;7234;p32"/>
              <p:cNvSpPr/>
              <p:nvPr/>
            </p:nvSpPr>
            <p:spPr>
              <a:xfrm>
                <a:off x="6488675" y="-1569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5" name="Google Shape;7235;p32"/>
              <p:cNvSpPr/>
              <p:nvPr/>
            </p:nvSpPr>
            <p:spPr>
              <a:xfrm>
                <a:off x="6488675" y="-15709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6" name="Google Shape;7236;p32"/>
              <p:cNvSpPr/>
              <p:nvPr/>
            </p:nvSpPr>
            <p:spPr>
              <a:xfrm>
                <a:off x="6488675" y="-1571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7" name="Google Shape;7237;p32"/>
              <p:cNvSpPr/>
              <p:nvPr/>
            </p:nvSpPr>
            <p:spPr>
              <a:xfrm>
                <a:off x="6488675" y="-1572425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8" name="Google Shape;7238;p32"/>
              <p:cNvSpPr/>
              <p:nvPr/>
            </p:nvSpPr>
            <p:spPr>
              <a:xfrm>
                <a:off x="6489150" y="-15729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9" name="Google Shape;7239;p32"/>
              <p:cNvSpPr/>
              <p:nvPr/>
            </p:nvSpPr>
            <p:spPr>
              <a:xfrm>
                <a:off x="6489150" y="-15738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0" name="Google Shape;7240;p32"/>
              <p:cNvSpPr/>
              <p:nvPr/>
            </p:nvSpPr>
            <p:spPr>
              <a:xfrm>
                <a:off x="6489150" y="-15743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1" name="Google Shape;7241;p32"/>
              <p:cNvSpPr/>
              <p:nvPr/>
            </p:nvSpPr>
            <p:spPr>
              <a:xfrm>
                <a:off x="6489150" y="-15753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2" name="Google Shape;7242;p32"/>
              <p:cNvSpPr/>
              <p:nvPr/>
            </p:nvSpPr>
            <p:spPr>
              <a:xfrm>
                <a:off x="6489150" y="-1575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3" name="Google Shape;7243;p32"/>
              <p:cNvSpPr/>
              <p:nvPr/>
            </p:nvSpPr>
            <p:spPr>
              <a:xfrm>
                <a:off x="6489150" y="-15768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4" name="Google Shape;7244;p32"/>
              <p:cNvSpPr/>
              <p:nvPr/>
            </p:nvSpPr>
            <p:spPr>
              <a:xfrm>
                <a:off x="6489150" y="-15773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5" name="Google Shape;7245;p32"/>
              <p:cNvSpPr/>
              <p:nvPr/>
            </p:nvSpPr>
            <p:spPr>
              <a:xfrm>
                <a:off x="6489150" y="-1578250"/>
                <a:ext cx="25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6" name="Google Shape;7246;p32"/>
              <p:cNvSpPr/>
              <p:nvPr/>
            </p:nvSpPr>
            <p:spPr>
              <a:xfrm>
                <a:off x="6489150" y="-157875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7" name="Google Shape;7247;p32"/>
              <p:cNvSpPr/>
              <p:nvPr/>
            </p:nvSpPr>
            <p:spPr>
              <a:xfrm>
                <a:off x="6489150" y="-1579725"/>
                <a:ext cx="5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8" name="Google Shape;7248;p32"/>
              <p:cNvSpPr/>
              <p:nvPr/>
            </p:nvSpPr>
            <p:spPr>
              <a:xfrm>
                <a:off x="6489650" y="-158020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9" name="Google Shape;7249;p32"/>
              <p:cNvSpPr/>
              <p:nvPr/>
            </p:nvSpPr>
            <p:spPr>
              <a:xfrm>
                <a:off x="6489650" y="-15807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0" name="Google Shape;7250;p32"/>
              <p:cNvSpPr/>
              <p:nvPr/>
            </p:nvSpPr>
            <p:spPr>
              <a:xfrm>
                <a:off x="6489650" y="-158167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1" name="Google Shape;7251;p32"/>
              <p:cNvSpPr/>
              <p:nvPr/>
            </p:nvSpPr>
            <p:spPr>
              <a:xfrm>
                <a:off x="6489650" y="-15821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2" name="Google Shape;7252;p32"/>
              <p:cNvSpPr/>
              <p:nvPr/>
            </p:nvSpPr>
            <p:spPr>
              <a:xfrm>
                <a:off x="6489650" y="-15831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3" name="Google Shape;7253;p32"/>
              <p:cNvSpPr/>
              <p:nvPr/>
            </p:nvSpPr>
            <p:spPr>
              <a:xfrm>
                <a:off x="6489650" y="-15836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4" name="Google Shape;7254;p32"/>
              <p:cNvSpPr/>
              <p:nvPr/>
            </p:nvSpPr>
            <p:spPr>
              <a:xfrm>
                <a:off x="6489650" y="-15846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5" name="Google Shape;7255;p32"/>
              <p:cNvSpPr/>
              <p:nvPr/>
            </p:nvSpPr>
            <p:spPr>
              <a:xfrm>
                <a:off x="6489650" y="-15850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6" name="Google Shape;7256;p32"/>
              <p:cNvSpPr/>
              <p:nvPr/>
            </p:nvSpPr>
            <p:spPr>
              <a:xfrm>
                <a:off x="6489650" y="-1586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7" name="Google Shape;7257;p32"/>
              <p:cNvSpPr/>
              <p:nvPr/>
            </p:nvSpPr>
            <p:spPr>
              <a:xfrm>
                <a:off x="6489650" y="-15865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8" name="Google Shape;7258;p32"/>
              <p:cNvSpPr/>
              <p:nvPr/>
            </p:nvSpPr>
            <p:spPr>
              <a:xfrm>
                <a:off x="6489650" y="-1587500"/>
                <a:ext cx="25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9" name="Google Shape;7259;p32"/>
              <p:cNvSpPr/>
              <p:nvPr/>
            </p:nvSpPr>
            <p:spPr>
              <a:xfrm>
                <a:off x="6489650" y="-1588000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0" name="Google Shape;7260;p32"/>
              <p:cNvSpPr/>
              <p:nvPr/>
            </p:nvSpPr>
            <p:spPr>
              <a:xfrm>
                <a:off x="6489650" y="-1588975"/>
                <a:ext cx="50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0" fill="none" extrusionOk="0">
                    <a:moveTo>
                      <a:pt x="20" y="1"/>
                    </a:moveTo>
                    <a:lnTo>
                      <a:pt x="20" y="1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1" name="Google Shape;7261;p32"/>
              <p:cNvSpPr/>
              <p:nvPr/>
            </p:nvSpPr>
            <p:spPr>
              <a:xfrm>
                <a:off x="6490125" y="-1590425"/>
                <a:ext cx="25" cy="1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2" name="Google Shape;7262;p32"/>
              <p:cNvSpPr/>
              <p:nvPr/>
            </p:nvSpPr>
            <p:spPr>
              <a:xfrm>
                <a:off x="6490125" y="-1591900"/>
                <a:ext cx="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59"/>
                    </a:lnTo>
                    <a:lnTo>
                      <a:pt x="1" y="5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3" name="Google Shape;7263;p32"/>
              <p:cNvSpPr/>
              <p:nvPr/>
            </p:nvSpPr>
            <p:spPr>
              <a:xfrm>
                <a:off x="6490125" y="-159237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4" name="Google Shape;7264;p32"/>
              <p:cNvSpPr/>
              <p:nvPr/>
            </p:nvSpPr>
            <p:spPr>
              <a:xfrm>
                <a:off x="6490125" y="-1592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5" name="Google Shape;7265;p32"/>
              <p:cNvSpPr/>
              <p:nvPr/>
            </p:nvSpPr>
            <p:spPr>
              <a:xfrm>
                <a:off x="6490125" y="-15938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6" name="Google Shape;7266;p32"/>
              <p:cNvSpPr/>
              <p:nvPr/>
            </p:nvSpPr>
            <p:spPr>
              <a:xfrm>
                <a:off x="6490125" y="-1594325"/>
                <a:ext cx="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7" name="Google Shape;7267;p32"/>
              <p:cNvSpPr/>
              <p:nvPr/>
            </p:nvSpPr>
            <p:spPr>
              <a:xfrm>
                <a:off x="6490125" y="-1594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8" name="Google Shape;7268;p3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extrusionOk="0">
                    <a:moveTo>
                      <a:pt x="20210" y="0"/>
                    </a:move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  <a:close/>
                  </a:path>
                </a:pathLst>
              </a:custGeom>
              <a:solidFill>
                <a:srgbClr val="000000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9" name="Google Shape;7269;p32"/>
              <p:cNvSpPr/>
              <p:nvPr/>
            </p:nvSpPr>
            <p:spPr>
              <a:xfrm>
                <a:off x="5896300" y="-1883925"/>
                <a:ext cx="905350" cy="1584825"/>
              </a:xfrm>
              <a:custGeom>
                <a:avLst/>
                <a:gdLst/>
                <a:ahLst/>
                <a:cxnLst/>
                <a:rect l="l" t="t" r="r" b="b"/>
                <a:pathLst>
                  <a:path w="36214" h="63393" fill="none" extrusionOk="0">
                    <a:moveTo>
                      <a:pt x="20210" y="0"/>
                    </a:moveTo>
                    <a:lnTo>
                      <a:pt x="20210" y="0"/>
                    </a:lnTo>
                    <a:lnTo>
                      <a:pt x="19938" y="175"/>
                    </a:lnTo>
                    <a:lnTo>
                      <a:pt x="19646" y="351"/>
                    </a:lnTo>
                    <a:lnTo>
                      <a:pt x="19646" y="351"/>
                    </a:lnTo>
                    <a:lnTo>
                      <a:pt x="19139" y="721"/>
                    </a:lnTo>
                    <a:lnTo>
                      <a:pt x="18672" y="1129"/>
                    </a:lnTo>
                    <a:lnTo>
                      <a:pt x="18205" y="1558"/>
                    </a:lnTo>
                    <a:lnTo>
                      <a:pt x="17776" y="2025"/>
                    </a:lnTo>
                    <a:lnTo>
                      <a:pt x="17387" y="2492"/>
                    </a:lnTo>
                    <a:lnTo>
                      <a:pt x="17017" y="2999"/>
                    </a:lnTo>
                    <a:lnTo>
                      <a:pt x="16647" y="3524"/>
                    </a:lnTo>
                    <a:lnTo>
                      <a:pt x="16316" y="4050"/>
                    </a:lnTo>
                    <a:lnTo>
                      <a:pt x="16005" y="4614"/>
                    </a:lnTo>
                    <a:lnTo>
                      <a:pt x="15732" y="5179"/>
                    </a:lnTo>
                    <a:lnTo>
                      <a:pt x="15460" y="5763"/>
                    </a:lnTo>
                    <a:lnTo>
                      <a:pt x="15206" y="6347"/>
                    </a:lnTo>
                    <a:lnTo>
                      <a:pt x="14973" y="6931"/>
                    </a:lnTo>
                    <a:lnTo>
                      <a:pt x="14759" y="7535"/>
                    </a:lnTo>
                    <a:lnTo>
                      <a:pt x="14564" y="8138"/>
                    </a:lnTo>
                    <a:lnTo>
                      <a:pt x="14369" y="8761"/>
                    </a:lnTo>
                    <a:lnTo>
                      <a:pt x="14369" y="8761"/>
                    </a:lnTo>
                    <a:lnTo>
                      <a:pt x="14038" y="9949"/>
                    </a:lnTo>
                    <a:lnTo>
                      <a:pt x="13766" y="11156"/>
                    </a:lnTo>
                    <a:lnTo>
                      <a:pt x="13513" y="12363"/>
                    </a:lnTo>
                    <a:lnTo>
                      <a:pt x="13318" y="13590"/>
                    </a:lnTo>
                    <a:lnTo>
                      <a:pt x="13182" y="14816"/>
                    </a:lnTo>
                    <a:lnTo>
                      <a:pt x="13065" y="16043"/>
                    </a:lnTo>
                    <a:lnTo>
                      <a:pt x="13006" y="17289"/>
                    </a:lnTo>
                    <a:lnTo>
                      <a:pt x="12987" y="18535"/>
                    </a:lnTo>
                    <a:lnTo>
                      <a:pt x="13006" y="19762"/>
                    </a:lnTo>
                    <a:lnTo>
                      <a:pt x="13065" y="21008"/>
                    </a:lnTo>
                    <a:lnTo>
                      <a:pt x="13182" y="22234"/>
                    </a:lnTo>
                    <a:lnTo>
                      <a:pt x="13337" y="23461"/>
                    </a:lnTo>
                    <a:lnTo>
                      <a:pt x="13532" y="24688"/>
                    </a:lnTo>
                    <a:lnTo>
                      <a:pt x="13785" y="25895"/>
                    </a:lnTo>
                    <a:lnTo>
                      <a:pt x="14058" y="27102"/>
                    </a:lnTo>
                    <a:lnTo>
                      <a:pt x="14389" y="28289"/>
                    </a:lnTo>
                    <a:lnTo>
                      <a:pt x="14389" y="28289"/>
                    </a:lnTo>
                    <a:lnTo>
                      <a:pt x="14155" y="28095"/>
                    </a:lnTo>
                    <a:lnTo>
                      <a:pt x="13902" y="27919"/>
                    </a:lnTo>
                    <a:lnTo>
                      <a:pt x="13629" y="27783"/>
                    </a:lnTo>
                    <a:lnTo>
                      <a:pt x="13357" y="27666"/>
                    </a:lnTo>
                    <a:lnTo>
                      <a:pt x="13065" y="27569"/>
                    </a:lnTo>
                    <a:lnTo>
                      <a:pt x="12753" y="27511"/>
                    </a:lnTo>
                    <a:lnTo>
                      <a:pt x="12461" y="27452"/>
                    </a:lnTo>
                    <a:lnTo>
                      <a:pt x="12150" y="27452"/>
                    </a:lnTo>
                    <a:lnTo>
                      <a:pt x="12150" y="27452"/>
                    </a:lnTo>
                    <a:lnTo>
                      <a:pt x="11916" y="27452"/>
                    </a:lnTo>
                    <a:lnTo>
                      <a:pt x="11683" y="27472"/>
                    </a:lnTo>
                    <a:lnTo>
                      <a:pt x="11468" y="27511"/>
                    </a:lnTo>
                    <a:lnTo>
                      <a:pt x="11235" y="27569"/>
                    </a:lnTo>
                    <a:lnTo>
                      <a:pt x="11021" y="27647"/>
                    </a:lnTo>
                    <a:lnTo>
                      <a:pt x="10806" y="27725"/>
                    </a:lnTo>
                    <a:lnTo>
                      <a:pt x="10592" y="27822"/>
                    </a:lnTo>
                    <a:lnTo>
                      <a:pt x="10398" y="27939"/>
                    </a:lnTo>
                    <a:lnTo>
                      <a:pt x="10398" y="27939"/>
                    </a:lnTo>
                    <a:lnTo>
                      <a:pt x="10183" y="28095"/>
                    </a:lnTo>
                    <a:lnTo>
                      <a:pt x="9969" y="28270"/>
                    </a:lnTo>
                    <a:lnTo>
                      <a:pt x="9775" y="28465"/>
                    </a:lnTo>
                    <a:lnTo>
                      <a:pt x="9619" y="28679"/>
                    </a:lnTo>
                    <a:lnTo>
                      <a:pt x="9463" y="28893"/>
                    </a:lnTo>
                    <a:lnTo>
                      <a:pt x="9327" y="29127"/>
                    </a:lnTo>
                    <a:lnTo>
                      <a:pt x="9210" y="29380"/>
                    </a:lnTo>
                    <a:lnTo>
                      <a:pt x="9113" y="29613"/>
                    </a:lnTo>
                    <a:lnTo>
                      <a:pt x="9035" y="29886"/>
                    </a:lnTo>
                    <a:lnTo>
                      <a:pt x="8976" y="30139"/>
                    </a:lnTo>
                    <a:lnTo>
                      <a:pt x="8937" y="30412"/>
                    </a:lnTo>
                    <a:lnTo>
                      <a:pt x="8918" y="30684"/>
                    </a:lnTo>
                    <a:lnTo>
                      <a:pt x="8918" y="30937"/>
                    </a:lnTo>
                    <a:lnTo>
                      <a:pt x="8937" y="31210"/>
                    </a:lnTo>
                    <a:lnTo>
                      <a:pt x="8996" y="31482"/>
                    </a:lnTo>
                    <a:lnTo>
                      <a:pt x="9074" y="31735"/>
                    </a:lnTo>
                    <a:lnTo>
                      <a:pt x="9074" y="31735"/>
                    </a:lnTo>
                    <a:lnTo>
                      <a:pt x="8821" y="31638"/>
                    </a:lnTo>
                    <a:lnTo>
                      <a:pt x="8567" y="31541"/>
                    </a:lnTo>
                    <a:lnTo>
                      <a:pt x="8334" y="31482"/>
                    </a:lnTo>
                    <a:lnTo>
                      <a:pt x="8061" y="31404"/>
                    </a:lnTo>
                    <a:lnTo>
                      <a:pt x="7808" y="31366"/>
                    </a:lnTo>
                    <a:lnTo>
                      <a:pt x="7555" y="31327"/>
                    </a:lnTo>
                    <a:lnTo>
                      <a:pt x="7302" y="31307"/>
                    </a:lnTo>
                    <a:lnTo>
                      <a:pt x="7029" y="31307"/>
                    </a:lnTo>
                    <a:lnTo>
                      <a:pt x="7029" y="31307"/>
                    </a:lnTo>
                    <a:lnTo>
                      <a:pt x="6659" y="31327"/>
                    </a:lnTo>
                    <a:lnTo>
                      <a:pt x="6270" y="31366"/>
                    </a:lnTo>
                    <a:lnTo>
                      <a:pt x="5900" y="31424"/>
                    </a:lnTo>
                    <a:lnTo>
                      <a:pt x="5511" y="31521"/>
                    </a:lnTo>
                    <a:lnTo>
                      <a:pt x="5141" y="31638"/>
                    </a:lnTo>
                    <a:lnTo>
                      <a:pt x="4771" y="31774"/>
                    </a:lnTo>
                    <a:lnTo>
                      <a:pt x="4420" y="31930"/>
                    </a:lnTo>
                    <a:lnTo>
                      <a:pt x="4070" y="32105"/>
                    </a:lnTo>
                    <a:lnTo>
                      <a:pt x="3720" y="32300"/>
                    </a:lnTo>
                    <a:lnTo>
                      <a:pt x="3389" y="32514"/>
                    </a:lnTo>
                    <a:lnTo>
                      <a:pt x="3077" y="32748"/>
                    </a:lnTo>
                    <a:lnTo>
                      <a:pt x="2766" y="33001"/>
                    </a:lnTo>
                    <a:lnTo>
                      <a:pt x="2493" y="33274"/>
                    </a:lnTo>
                    <a:lnTo>
                      <a:pt x="2220" y="33566"/>
                    </a:lnTo>
                    <a:lnTo>
                      <a:pt x="1967" y="33858"/>
                    </a:lnTo>
                    <a:lnTo>
                      <a:pt x="1734" y="34189"/>
                    </a:lnTo>
                    <a:lnTo>
                      <a:pt x="1734" y="34189"/>
                    </a:lnTo>
                    <a:lnTo>
                      <a:pt x="1461" y="34578"/>
                    </a:lnTo>
                    <a:lnTo>
                      <a:pt x="1247" y="34987"/>
                    </a:lnTo>
                    <a:lnTo>
                      <a:pt x="1033" y="35415"/>
                    </a:lnTo>
                    <a:lnTo>
                      <a:pt x="858" y="35863"/>
                    </a:lnTo>
                    <a:lnTo>
                      <a:pt x="702" y="36311"/>
                    </a:lnTo>
                    <a:lnTo>
                      <a:pt x="565" y="36759"/>
                    </a:lnTo>
                    <a:lnTo>
                      <a:pt x="429" y="37226"/>
                    </a:lnTo>
                    <a:lnTo>
                      <a:pt x="332" y="37693"/>
                    </a:lnTo>
                    <a:lnTo>
                      <a:pt x="254" y="38180"/>
                    </a:lnTo>
                    <a:lnTo>
                      <a:pt x="176" y="38647"/>
                    </a:lnTo>
                    <a:lnTo>
                      <a:pt x="137" y="39134"/>
                    </a:lnTo>
                    <a:lnTo>
                      <a:pt x="79" y="39621"/>
                    </a:lnTo>
                    <a:lnTo>
                      <a:pt x="20" y="40575"/>
                    </a:lnTo>
                    <a:lnTo>
                      <a:pt x="1" y="41509"/>
                    </a:lnTo>
                    <a:lnTo>
                      <a:pt x="1" y="41509"/>
                    </a:lnTo>
                    <a:lnTo>
                      <a:pt x="1" y="42035"/>
                    </a:lnTo>
                    <a:lnTo>
                      <a:pt x="1" y="42560"/>
                    </a:lnTo>
                    <a:lnTo>
                      <a:pt x="40" y="43086"/>
                    </a:lnTo>
                    <a:lnTo>
                      <a:pt x="98" y="43612"/>
                    </a:lnTo>
                    <a:lnTo>
                      <a:pt x="157" y="44138"/>
                    </a:lnTo>
                    <a:lnTo>
                      <a:pt x="254" y="44644"/>
                    </a:lnTo>
                    <a:lnTo>
                      <a:pt x="351" y="45169"/>
                    </a:lnTo>
                    <a:lnTo>
                      <a:pt x="468" y="45676"/>
                    </a:lnTo>
                    <a:lnTo>
                      <a:pt x="585" y="46201"/>
                    </a:lnTo>
                    <a:lnTo>
                      <a:pt x="741" y="46707"/>
                    </a:lnTo>
                    <a:lnTo>
                      <a:pt x="896" y="47194"/>
                    </a:lnTo>
                    <a:lnTo>
                      <a:pt x="1072" y="47700"/>
                    </a:lnTo>
                    <a:lnTo>
                      <a:pt x="1247" y="48187"/>
                    </a:lnTo>
                    <a:lnTo>
                      <a:pt x="1442" y="48674"/>
                    </a:lnTo>
                    <a:lnTo>
                      <a:pt x="1656" y="49161"/>
                    </a:lnTo>
                    <a:lnTo>
                      <a:pt x="1870" y="49647"/>
                    </a:lnTo>
                    <a:lnTo>
                      <a:pt x="1870" y="49647"/>
                    </a:lnTo>
                    <a:lnTo>
                      <a:pt x="2181" y="50270"/>
                    </a:lnTo>
                    <a:lnTo>
                      <a:pt x="2512" y="50893"/>
                    </a:lnTo>
                    <a:lnTo>
                      <a:pt x="2863" y="51497"/>
                    </a:lnTo>
                    <a:lnTo>
                      <a:pt x="3233" y="52101"/>
                    </a:lnTo>
                    <a:lnTo>
                      <a:pt x="3622" y="52704"/>
                    </a:lnTo>
                    <a:lnTo>
                      <a:pt x="4012" y="53269"/>
                    </a:lnTo>
                    <a:lnTo>
                      <a:pt x="4420" y="53853"/>
                    </a:lnTo>
                    <a:lnTo>
                      <a:pt x="4849" y="54417"/>
                    </a:lnTo>
                    <a:lnTo>
                      <a:pt x="5277" y="54963"/>
                    </a:lnTo>
                    <a:lnTo>
                      <a:pt x="5725" y="55527"/>
                    </a:lnTo>
                    <a:lnTo>
                      <a:pt x="6173" y="56053"/>
                    </a:lnTo>
                    <a:lnTo>
                      <a:pt x="6640" y="56598"/>
                    </a:lnTo>
                    <a:lnTo>
                      <a:pt x="7594" y="57630"/>
                    </a:lnTo>
                    <a:lnTo>
                      <a:pt x="8567" y="58662"/>
                    </a:lnTo>
                    <a:lnTo>
                      <a:pt x="8567" y="58662"/>
                    </a:lnTo>
                    <a:lnTo>
                      <a:pt x="9210" y="59304"/>
                    </a:lnTo>
                    <a:lnTo>
                      <a:pt x="9872" y="59927"/>
                    </a:lnTo>
                    <a:lnTo>
                      <a:pt x="10534" y="60550"/>
                    </a:lnTo>
                    <a:lnTo>
                      <a:pt x="11215" y="61154"/>
                    </a:lnTo>
                    <a:lnTo>
                      <a:pt x="11897" y="61738"/>
                    </a:lnTo>
                    <a:lnTo>
                      <a:pt x="12598" y="62322"/>
                    </a:lnTo>
                    <a:lnTo>
                      <a:pt x="13318" y="62867"/>
                    </a:lnTo>
                    <a:lnTo>
                      <a:pt x="14058" y="63393"/>
                    </a:lnTo>
                    <a:lnTo>
                      <a:pt x="14058" y="63393"/>
                    </a:lnTo>
                    <a:lnTo>
                      <a:pt x="14934" y="63257"/>
                    </a:lnTo>
                    <a:lnTo>
                      <a:pt x="15810" y="63120"/>
                    </a:lnTo>
                    <a:lnTo>
                      <a:pt x="16667" y="62945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23" y="62750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62" y="62731"/>
                    </a:lnTo>
                    <a:lnTo>
                      <a:pt x="17582" y="62731"/>
                    </a:lnTo>
                    <a:lnTo>
                      <a:pt x="17582" y="62731"/>
                    </a:lnTo>
                    <a:lnTo>
                      <a:pt x="17757" y="62692"/>
                    </a:lnTo>
                    <a:lnTo>
                      <a:pt x="17757" y="62692"/>
                    </a:lnTo>
                    <a:lnTo>
                      <a:pt x="18614" y="62478"/>
                    </a:lnTo>
                    <a:lnTo>
                      <a:pt x="19451" y="62244"/>
                    </a:lnTo>
                    <a:lnTo>
                      <a:pt x="20288" y="61972"/>
                    </a:lnTo>
                    <a:lnTo>
                      <a:pt x="21125" y="61699"/>
                    </a:lnTo>
                    <a:lnTo>
                      <a:pt x="21125" y="61699"/>
                    </a:lnTo>
                    <a:lnTo>
                      <a:pt x="21748" y="61485"/>
                    </a:lnTo>
                    <a:lnTo>
                      <a:pt x="22352" y="61251"/>
                    </a:lnTo>
                    <a:lnTo>
                      <a:pt x="22955" y="60998"/>
                    </a:lnTo>
                    <a:lnTo>
                      <a:pt x="23539" y="60726"/>
                    </a:lnTo>
                    <a:lnTo>
                      <a:pt x="24123" y="60453"/>
                    </a:lnTo>
                    <a:lnTo>
                      <a:pt x="24688" y="60161"/>
                    </a:lnTo>
                    <a:lnTo>
                      <a:pt x="25272" y="59869"/>
                    </a:lnTo>
                    <a:lnTo>
                      <a:pt x="25817" y="59538"/>
                    </a:lnTo>
                    <a:lnTo>
                      <a:pt x="26362" y="59207"/>
                    </a:lnTo>
                    <a:lnTo>
                      <a:pt x="26908" y="58856"/>
                    </a:lnTo>
                    <a:lnTo>
                      <a:pt x="27414" y="58467"/>
                    </a:lnTo>
                    <a:lnTo>
                      <a:pt x="27920" y="58097"/>
                    </a:lnTo>
                    <a:lnTo>
                      <a:pt x="28426" y="57688"/>
                    </a:lnTo>
                    <a:lnTo>
                      <a:pt x="28893" y="57260"/>
                    </a:lnTo>
                    <a:lnTo>
                      <a:pt x="29361" y="56812"/>
                    </a:lnTo>
                    <a:lnTo>
                      <a:pt x="29809" y="56345"/>
                    </a:lnTo>
                    <a:lnTo>
                      <a:pt x="29809" y="56345"/>
                    </a:lnTo>
                    <a:lnTo>
                      <a:pt x="30256" y="55858"/>
                    </a:lnTo>
                    <a:lnTo>
                      <a:pt x="30665" y="55371"/>
                    </a:lnTo>
                    <a:lnTo>
                      <a:pt x="31055" y="54846"/>
                    </a:lnTo>
                    <a:lnTo>
                      <a:pt x="31425" y="54320"/>
                    </a:lnTo>
                    <a:lnTo>
                      <a:pt x="31794" y="53775"/>
                    </a:lnTo>
                    <a:lnTo>
                      <a:pt x="32125" y="53210"/>
                    </a:lnTo>
                    <a:lnTo>
                      <a:pt x="32437" y="52646"/>
                    </a:lnTo>
                    <a:lnTo>
                      <a:pt x="32748" y="52062"/>
                    </a:lnTo>
                    <a:lnTo>
                      <a:pt x="33040" y="51478"/>
                    </a:lnTo>
                    <a:lnTo>
                      <a:pt x="33294" y="50874"/>
                    </a:lnTo>
                    <a:lnTo>
                      <a:pt x="33547" y="50270"/>
                    </a:lnTo>
                    <a:lnTo>
                      <a:pt x="33780" y="49667"/>
                    </a:lnTo>
                    <a:lnTo>
                      <a:pt x="34014" y="49044"/>
                    </a:lnTo>
                    <a:lnTo>
                      <a:pt x="34209" y="48421"/>
                    </a:lnTo>
                    <a:lnTo>
                      <a:pt x="34403" y="47798"/>
                    </a:lnTo>
                    <a:lnTo>
                      <a:pt x="34579" y="47175"/>
                    </a:lnTo>
                    <a:lnTo>
                      <a:pt x="34579" y="47175"/>
                    </a:lnTo>
                    <a:lnTo>
                      <a:pt x="34871" y="46065"/>
                    </a:lnTo>
                    <a:lnTo>
                      <a:pt x="35163" y="44916"/>
                    </a:lnTo>
                    <a:lnTo>
                      <a:pt x="35435" y="43729"/>
                    </a:lnTo>
                    <a:lnTo>
                      <a:pt x="35688" y="42522"/>
                    </a:lnTo>
                    <a:lnTo>
                      <a:pt x="35902" y="41295"/>
                    </a:lnTo>
                    <a:lnTo>
                      <a:pt x="36000" y="40672"/>
                    </a:lnTo>
                    <a:lnTo>
                      <a:pt x="36078" y="40049"/>
                    </a:lnTo>
                    <a:lnTo>
                      <a:pt x="36136" y="39445"/>
                    </a:lnTo>
                    <a:lnTo>
                      <a:pt x="36175" y="38822"/>
                    </a:lnTo>
                    <a:lnTo>
                      <a:pt x="36214" y="38199"/>
                    </a:lnTo>
                    <a:lnTo>
                      <a:pt x="36214" y="37596"/>
                    </a:lnTo>
                    <a:lnTo>
                      <a:pt x="36214" y="37596"/>
                    </a:lnTo>
                    <a:lnTo>
                      <a:pt x="36214" y="36953"/>
                    </a:lnTo>
                    <a:lnTo>
                      <a:pt x="36175" y="36311"/>
                    </a:lnTo>
                    <a:lnTo>
                      <a:pt x="36117" y="35688"/>
                    </a:lnTo>
                    <a:lnTo>
                      <a:pt x="36019" y="35065"/>
                    </a:lnTo>
                    <a:lnTo>
                      <a:pt x="35902" y="34461"/>
                    </a:lnTo>
                    <a:lnTo>
                      <a:pt x="35747" y="33858"/>
                    </a:lnTo>
                    <a:lnTo>
                      <a:pt x="35572" y="33274"/>
                    </a:lnTo>
                    <a:lnTo>
                      <a:pt x="35338" y="32709"/>
                    </a:lnTo>
                    <a:lnTo>
                      <a:pt x="35085" y="32164"/>
                    </a:lnTo>
                    <a:lnTo>
                      <a:pt x="34793" y="31619"/>
                    </a:lnTo>
                    <a:lnTo>
                      <a:pt x="34462" y="31112"/>
                    </a:lnTo>
                    <a:lnTo>
                      <a:pt x="34092" y="30606"/>
                    </a:lnTo>
                    <a:lnTo>
                      <a:pt x="33878" y="30353"/>
                    </a:lnTo>
                    <a:lnTo>
                      <a:pt x="33664" y="30119"/>
                    </a:lnTo>
                    <a:lnTo>
                      <a:pt x="33449" y="29886"/>
                    </a:lnTo>
                    <a:lnTo>
                      <a:pt x="33196" y="29672"/>
                    </a:lnTo>
                    <a:lnTo>
                      <a:pt x="32963" y="29438"/>
                    </a:lnTo>
                    <a:lnTo>
                      <a:pt x="32690" y="29243"/>
                    </a:lnTo>
                    <a:lnTo>
                      <a:pt x="32417" y="29029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2145" y="28815"/>
                    </a:lnTo>
                    <a:lnTo>
                      <a:pt x="31697" y="28562"/>
                    </a:lnTo>
                    <a:lnTo>
                      <a:pt x="31249" y="28309"/>
                    </a:lnTo>
                    <a:lnTo>
                      <a:pt x="30763" y="28114"/>
                    </a:lnTo>
                    <a:lnTo>
                      <a:pt x="30276" y="27939"/>
                    </a:lnTo>
                    <a:lnTo>
                      <a:pt x="29789" y="27803"/>
                    </a:lnTo>
                    <a:lnTo>
                      <a:pt x="29283" y="27705"/>
                    </a:lnTo>
                    <a:lnTo>
                      <a:pt x="28757" y="27647"/>
                    </a:lnTo>
                    <a:lnTo>
                      <a:pt x="28251" y="27608"/>
                    </a:lnTo>
                    <a:lnTo>
                      <a:pt x="28251" y="27608"/>
                    </a:lnTo>
                    <a:lnTo>
                      <a:pt x="28095" y="27608"/>
                    </a:lnTo>
                    <a:lnTo>
                      <a:pt x="28095" y="27608"/>
                    </a:lnTo>
                    <a:lnTo>
                      <a:pt x="28017" y="27608"/>
                    </a:lnTo>
                    <a:lnTo>
                      <a:pt x="28017" y="27608"/>
                    </a:lnTo>
                    <a:lnTo>
                      <a:pt x="27706" y="27627"/>
                    </a:lnTo>
                    <a:lnTo>
                      <a:pt x="27394" y="27647"/>
                    </a:lnTo>
                    <a:lnTo>
                      <a:pt x="27102" y="27686"/>
                    </a:lnTo>
                    <a:lnTo>
                      <a:pt x="26791" y="27725"/>
                    </a:lnTo>
                    <a:lnTo>
                      <a:pt x="26499" y="27783"/>
                    </a:lnTo>
                    <a:lnTo>
                      <a:pt x="26207" y="27861"/>
                    </a:lnTo>
                    <a:lnTo>
                      <a:pt x="25915" y="27958"/>
                    </a:lnTo>
                    <a:lnTo>
                      <a:pt x="25623" y="28056"/>
                    </a:lnTo>
                    <a:lnTo>
                      <a:pt x="25350" y="28192"/>
                    </a:lnTo>
                    <a:lnTo>
                      <a:pt x="25077" y="28309"/>
                    </a:lnTo>
                    <a:lnTo>
                      <a:pt x="24824" y="28465"/>
                    </a:lnTo>
                    <a:lnTo>
                      <a:pt x="24571" y="28620"/>
                    </a:lnTo>
                    <a:lnTo>
                      <a:pt x="24338" y="28796"/>
                    </a:lnTo>
                    <a:lnTo>
                      <a:pt x="24104" y="28990"/>
                    </a:lnTo>
                    <a:lnTo>
                      <a:pt x="23870" y="29204"/>
                    </a:lnTo>
                    <a:lnTo>
                      <a:pt x="23656" y="29419"/>
                    </a:lnTo>
                    <a:lnTo>
                      <a:pt x="23656" y="29419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442" y="29691"/>
                    </a:lnTo>
                    <a:lnTo>
                      <a:pt x="23500" y="29165"/>
                    </a:lnTo>
                    <a:lnTo>
                      <a:pt x="23539" y="28640"/>
                    </a:lnTo>
                    <a:lnTo>
                      <a:pt x="23559" y="28114"/>
                    </a:lnTo>
                    <a:lnTo>
                      <a:pt x="23559" y="27588"/>
                    </a:lnTo>
                    <a:lnTo>
                      <a:pt x="23520" y="27316"/>
                    </a:lnTo>
                    <a:lnTo>
                      <a:pt x="23500" y="27063"/>
                    </a:lnTo>
                    <a:lnTo>
                      <a:pt x="23442" y="26810"/>
                    </a:lnTo>
                    <a:lnTo>
                      <a:pt x="23384" y="26576"/>
                    </a:lnTo>
                    <a:lnTo>
                      <a:pt x="23306" y="26323"/>
                    </a:lnTo>
                    <a:lnTo>
                      <a:pt x="23208" y="26089"/>
                    </a:lnTo>
                    <a:lnTo>
                      <a:pt x="23092" y="25875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936" y="25661"/>
                    </a:lnTo>
                    <a:lnTo>
                      <a:pt x="22858" y="25544"/>
                    </a:lnTo>
                    <a:lnTo>
                      <a:pt x="22858" y="25544"/>
                    </a:lnTo>
                    <a:lnTo>
                      <a:pt x="22858" y="25525"/>
                    </a:lnTo>
                    <a:lnTo>
                      <a:pt x="22858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2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839" y="25505"/>
                    </a:lnTo>
                    <a:lnTo>
                      <a:pt x="22663" y="25330"/>
                    </a:lnTo>
                    <a:lnTo>
                      <a:pt x="22469" y="25174"/>
                    </a:lnTo>
                    <a:lnTo>
                      <a:pt x="22254" y="25057"/>
                    </a:lnTo>
                    <a:lnTo>
                      <a:pt x="22040" y="24941"/>
                    </a:lnTo>
                    <a:lnTo>
                      <a:pt x="21807" y="24863"/>
                    </a:lnTo>
                    <a:lnTo>
                      <a:pt x="21554" y="24785"/>
                    </a:lnTo>
                    <a:lnTo>
                      <a:pt x="21320" y="24765"/>
                    </a:lnTo>
                    <a:lnTo>
                      <a:pt x="21067" y="24746"/>
                    </a:lnTo>
                    <a:lnTo>
                      <a:pt x="21067" y="24746"/>
                    </a:lnTo>
                    <a:lnTo>
                      <a:pt x="20872" y="24746"/>
                    </a:lnTo>
                    <a:lnTo>
                      <a:pt x="20658" y="24785"/>
                    </a:lnTo>
                    <a:lnTo>
                      <a:pt x="20463" y="24824"/>
                    </a:lnTo>
                    <a:lnTo>
                      <a:pt x="20288" y="24902"/>
                    </a:lnTo>
                    <a:lnTo>
                      <a:pt x="20113" y="24999"/>
                    </a:lnTo>
                    <a:lnTo>
                      <a:pt x="19957" y="25116"/>
                    </a:lnTo>
                    <a:lnTo>
                      <a:pt x="19821" y="25252"/>
                    </a:lnTo>
                    <a:lnTo>
                      <a:pt x="19704" y="25408"/>
                    </a:lnTo>
                    <a:lnTo>
                      <a:pt x="19704" y="25408"/>
                    </a:lnTo>
                    <a:lnTo>
                      <a:pt x="20074" y="24649"/>
                    </a:lnTo>
                    <a:lnTo>
                      <a:pt x="20444" y="23870"/>
                    </a:lnTo>
                    <a:lnTo>
                      <a:pt x="20794" y="23110"/>
                    </a:lnTo>
                    <a:lnTo>
                      <a:pt x="21125" y="22332"/>
                    </a:lnTo>
                    <a:lnTo>
                      <a:pt x="21437" y="21553"/>
                    </a:lnTo>
                    <a:lnTo>
                      <a:pt x="21748" y="20755"/>
                    </a:lnTo>
                    <a:lnTo>
                      <a:pt x="22040" y="19976"/>
                    </a:lnTo>
                    <a:lnTo>
                      <a:pt x="22313" y="19178"/>
                    </a:lnTo>
                    <a:lnTo>
                      <a:pt x="22566" y="18360"/>
                    </a:lnTo>
                    <a:lnTo>
                      <a:pt x="22800" y="17562"/>
                    </a:lnTo>
                    <a:lnTo>
                      <a:pt x="23014" y="16744"/>
                    </a:lnTo>
                    <a:lnTo>
                      <a:pt x="23208" y="15926"/>
                    </a:lnTo>
                    <a:lnTo>
                      <a:pt x="23364" y="15109"/>
                    </a:lnTo>
                    <a:lnTo>
                      <a:pt x="23500" y="14271"/>
                    </a:lnTo>
                    <a:lnTo>
                      <a:pt x="23617" y="13454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616"/>
                    </a:lnTo>
                    <a:lnTo>
                      <a:pt x="23695" y="12597"/>
                    </a:lnTo>
                    <a:lnTo>
                      <a:pt x="23695" y="12597"/>
                    </a:lnTo>
                    <a:lnTo>
                      <a:pt x="23695" y="12577"/>
                    </a:lnTo>
                    <a:lnTo>
                      <a:pt x="23695" y="12577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58"/>
                    </a:lnTo>
                    <a:lnTo>
                      <a:pt x="23695" y="12539"/>
                    </a:lnTo>
                    <a:lnTo>
                      <a:pt x="23695" y="12539"/>
                    </a:lnTo>
                    <a:lnTo>
                      <a:pt x="23695" y="12519"/>
                    </a:lnTo>
                    <a:lnTo>
                      <a:pt x="23695" y="12519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500"/>
                    </a:lnTo>
                    <a:lnTo>
                      <a:pt x="23695" y="12480"/>
                    </a:lnTo>
                    <a:lnTo>
                      <a:pt x="23695" y="12480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61"/>
                    </a:lnTo>
                    <a:lnTo>
                      <a:pt x="23715" y="12441"/>
                    </a:lnTo>
                    <a:lnTo>
                      <a:pt x="23715" y="12441"/>
                    </a:lnTo>
                    <a:lnTo>
                      <a:pt x="23715" y="12422"/>
                    </a:lnTo>
                    <a:lnTo>
                      <a:pt x="23715" y="1242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402"/>
                    </a:lnTo>
                    <a:lnTo>
                      <a:pt x="23715" y="12383"/>
                    </a:lnTo>
                    <a:lnTo>
                      <a:pt x="23715" y="12383"/>
                    </a:lnTo>
                    <a:lnTo>
                      <a:pt x="23715" y="12363"/>
                    </a:lnTo>
                    <a:lnTo>
                      <a:pt x="23715" y="12363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44"/>
                    </a:lnTo>
                    <a:lnTo>
                      <a:pt x="23715" y="12324"/>
                    </a:lnTo>
                    <a:lnTo>
                      <a:pt x="23715" y="12324"/>
                    </a:lnTo>
                    <a:lnTo>
                      <a:pt x="23715" y="12305"/>
                    </a:lnTo>
                    <a:lnTo>
                      <a:pt x="23715" y="1230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85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66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27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15" y="12208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6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49"/>
                    </a:lnTo>
                    <a:lnTo>
                      <a:pt x="23734" y="12130"/>
                    </a:lnTo>
                    <a:lnTo>
                      <a:pt x="23734" y="12130"/>
                    </a:lnTo>
                    <a:lnTo>
                      <a:pt x="23734" y="12110"/>
                    </a:lnTo>
                    <a:lnTo>
                      <a:pt x="23734" y="12110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91"/>
                    </a:lnTo>
                    <a:lnTo>
                      <a:pt x="23734" y="12071"/>
                    </a:lnTo>
                    <a:lnTo>
                      <a:pt x="23734" y="12071"/>
                    </a:lnTo>
                    <a:lnTo>
                      <a:pt x="23734" y="12052"/>
                    </a:lnTo>
                    <a:lnTo>
                      <a:pt x="23734" y="1205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32"/>
                    </a:lnTo>
                    <a:lnTo>
                      <a:pt x="23734" y="12013"/>
                    </a:lnTo>
                    <a:lnTo>
                      <a:pt x="23734" y="12013"/>
                    </a:lnTo>
                    <a:lnTo>
                      <a:pt x="23734" y="11993"/>
                    </a:lnTo>
                    <a:lnTo>
                      <a:pt x="23734" y="11993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74"/>
                    </a:lnTo>
                    <a:lnTo>
                      <a:pt x="23734" y="11954"/>
                    </a:lnTo>
                    <a:lnTo>
                      <a:pt x="23734" y="11954"/>
                    </a:lnTo>
                    <a:lnTo>
                      <a:pt x="23734" y="11935"/>
                    </a:lnTo>
                    <a:lnTo>
                      <a:pt x="23734" y="11935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91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96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57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34" y="11838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99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740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82"/>
                    </a:lnTo>
                    <a:lnTo>
                      <a:pt x="23754" y="11662"/>
                    </a:lnTo>
                    <a:lnTo>
                      <a:pt x="23754" y="11662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43"/>
                    </a:lnTo>
                    <a:lnTo>
                      <a:pt x="23754" y="11623"/>
                    </a:lnTo>
                    <a:lnTo>
                      <a:pt x="23754" y="11623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604"/>
                    </a:lnTo>
                    <a:lnTo>
                      <a:pt x="23754" y="11585"/>
                    </a:lnTo>
                    <a:lnTo>
                      <a:pt x="23754" y="1158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54" y="11565"/>
                    </a:lnTo>
                    <a:lnTo>
                      <a:pt x="23773" y="10786"/>
                    </a:lnTo>
                    <a:lnTo>
                      <a:pt x="23754" y="10008"/>
                    </a:lnTo>
                    <a:lnTo>
                      <a:pt x="23695" y="9229"/>
                    </a:lnTo>
                    <a:lnTo>
                      <a:pt x="23617" y="8469"/>
                    </a:lnTo>
                    <a:lnTo>
                      <a:pt x="23500" y="7691"/>
                    </a:lnTo>
                    <a:lnTo>
                      <a:pt x="23364" y="6931"/>
                    </a:lnTo>
                    <a:lnTo>
                      <a:pt x="23189" y="6172"/>
                    </a:lnTo>
                    <a:lnTo>
                      <a:pt x="22994" y="5432"/>
                    </a:lnTo>
                    <a:lnTo>
                      <a:pt x="22761" y="4692"/>
                    </a:lnTo>
                    <a:lnTo>
                      <a:pt x="22488" y="3972"/>
                    </a:lnTo>
                    <a:lnTo>
                      <a:pt x="22196" y="3252"/>
                    </a:lnTo>
                    <a:lnTo>
                      <a:pt x="21865" y="2570"/>
                    </a:lnTo>
                    <a:lnTo>
                      <a:pt x="21495" y="1889"/>
                    </a:lnTo>
                    <a:lnTo>
                      <a:pt x="21106" y="1246"/>
                    </a:lnTo>
                    <a:lnTo>
                      <a:pt x="20677" y="604"/>
                    </a:lnTo>
                    <a:lnTo>
                      <a:pt x="2021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0" name="Google Shape;7270;p32"/>
              <p:cNvSpPr/>
              <p:nvPr/>
            </p:nvSpPr>
            <p:spPr>
              <a:xfrm>
                <a:off x="5982950" y="-1452675"/>
                <a:ext cx="44052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17621" h="60960" extrusionOk="0">
                    <a:moveTo>
                      <a:pt x="6893" y="0"/>
                    </a:moveTo>
                    <a:lnTo>
                      <a:pt x="6678" y="39"/>
                    </a:lnTo>
                    <a:lnTo>
                      <a:pt x="6464" y="117"/>
                    </a:lnTo>
                    <a:lnTo>
                      <a:pt x="6270" y="234"/>
                    </a:lnTo>
                    <a:lnTo>
                      <a:pt x="6192" y="312"/>
                    </a:lnTo>
                    <a:lnTo>
                      <a:pt x="6114" y="390"/>
                    </a:lnTo>
                    <a:lnTo>
                      <a:pt x="6036" y="487"/>
                    </a:lnTo>
                    <a:lnTo>
                      <a:pt x="5978" y="584"/>
                    </a:lnTo>
                    <a:lnTo>
                      <a:pt x="5919" y="701"/>
                    </a:lnTo>
                    <a:lnTo>
                      <a:pt x="5880" y="818"/>
                    </a:lnTo>
                    <a:lnTo>
                      <a:pt x="5861" y="954"/>
                    </a:lnTo>
                    <a:lnTo>
                      <a:pt x="5841" y="1090"/>
                    </a:lnTo>
                    <a:lnTo>
                      <a:pt x="5666" y="4965"/>
                    </a:lnTo>
                    <a:lnTo>
                      <a:pt x="5510" y="8839"/>
                    </a:lnTo>
                    <a:lnTo>
                      <a:pt x="5374" y="12714"/>
                    </a:lnTo>
                    <a:lnTo>
                      <a:pt x="5257" y="16588"/>
                    </a:lnTo>
                    <a:lnTo>
                      <a:pt x="4907" y="16101"/>
                    </a:lnTo>
                    <a:lnTo>
                      <a:pt x="4556" y="15615"/>
                    </a:lnTo>
                    <a:lnTo>
                      <a:pt x="4186" y="15147"/>
                    </a:lnTo>
                    <a:lnTo>
                      <a:pt x="3816" y="14680"/>
                    </a:lnTo>
                    <a:lnTo>
                      <a:pt x="3427" y="14232"/>
                    </a:lnTo>
                    <a:lnTo>
                      <a:pt x="3018" y="13785"/>
                    </a:lnTo>
                    <a:lnTo>
                      <a:pt x="2609" y="13356"/>
                    </a:lnTo>
                    <a:lnTo>
                      <a:pt x="2200" y="12928"/>
                    </a:lnTo>
                    <a:lnTo>
                      <a:pt x="2084" y="12831"/>
                    </a:lnTo>
                    <a:lnTo>
                      <a:pt x="1967" y="12753"/>
                    </a:lnTo>
                    <a:lnTo>
                      <a:pt x="1869" y="12694"/>
                    </a:lnTo>
                    <a:lnTo>
                      <a:pt x="1753" y="12636"/>
                    </a:lnTo>
                    <a:lnTo>
                      <a:pt x="1636" y="12597"/>
                    </a:lnTo>
                    <a:lnTo>
                      <a:pt x="1500" y="12577"/>
                    </a:lnTo>
                    <a:lnTo>
                      <a:pt x="1383" y="12558"/>
                    </a:lnTo>
                    <a:lnTo>
                      <a:pt x="1266" y="12558"/>
                    </a:lnTo>
                    <a:lnTo>
                      <a:pt x="1032" y="12597"/>
                    </a:lnTo>
                    <a:lnTo>
                      <a:pt x="818" y="12675"/>
                    </a:lnTo>
                    <a:lnTo>
                      <a:pt x="604" y="12772"/>
                    </a:lnTo>
                    <a:lnTo>
                      <a:pt x="429" y="12908"/>
                    </a:lnTo>
                    <a:lnTo>
                      <a:pt x="273" y="13064"/>
                    </a:lnTo>
                    <a:lnTo>
                      <a:pt x="137" y="13259"/>
                    </a:lnTo>
                    <a:lnTo>
                      <a:pt x="39" y="13454"/>
                    </a:lnTo>
                    <a:lnTo>
                      <a:pt x="20" y="13570"/>
                    </a:lnTo>
                    <a:lnTo>
                      <a:pt x="0" y="13668"/>
                    </a:lnTo>
                    <a:lnTo>
                      <a:pt x="0" y="13785"/>
                    </a:lnTo>
                    <a:lnTo>
                      <a:pt x="0" y="13882"/>
                    </a:lnTo>
                    <a:lnTo>
                      <a:pt x="20" y="13999"/>
                    </a:lnTo>
                    <a:lnTo>
                      <a:pt x="59" y="14116"/>
                    </a:lnTo>
                    <a:lnTo>
                      <a:pt x="98" y="14213"/>
                    </a:lnTo>
                    <a:lnTo>
                      <a:pt x="156" y="14330"/>
                    </a:lnTo>
                    <a:lnTo>
                      <a:pt x="254" y="14427"/>
                    </a:lnTo>
                    <a:lnTo>
                      <a:pt x="351" y="14544"/>
                    </a:lnTo>
                    <a:lnTo>
                      <a:pt x="1091" y="15303"/>
                    </a:lnTo>
                    <a:lnTo>
                      <a:pt x="1441" y="15693"/>
                    </a:lnTo>
                    <a:lnTo>
                      <a:pt x="1792" y="16082"/>
                    </a:lnTo>
                    <a:lnTo>
                      <a:pt x="2123" y="16491"/>
                    </a:lnTo>
                    <a:lnTo>
                      <a:pt x="2454" y="16900"/>
                    </a:lnTo>
                    <a:lnTo>
                      <a:pt x="2765" y="17309"/>
                    </a:lnTo>
                    <a:lnTo>
                      <a:pt x="3077" y="17737"/>
                    </a:lnTo>
                    <a:lnTo>
                      <a:pt x="3369" y="18165"/>
                    </a:lnTo>
                    <a:lnTo>
                      <a:pt x="3661" y="18594"/>
                    </a:lnTo>
                    <a:lnTo>
                      <a:pt x="3933" y="19041"/>
                    </a:lnTo>
                    <a:lnTo>
                      <a:pt x="4186" y="19489"/>
                    </a:lnTo>
                    <a:lnTo>
                      <a:pt x="4459" y="19956"/>
                    </a:lnTo>
                    <a:lnTo>
                      <a:pt x="4693" y="20404"/>
                    </a:lnTo>
                    <a:lnTo>
                      <a:pt x="4946" y="20891"/>
                    </a:lnTo>
                    <a:lnTo>
                      <a:pt x="5160" y="21358"/>
                    </a:lnTo>
                    <a:lnTo>
                      <a:pt x="5140" y="23792"/>
                    </a:lnTo>
                    <a:lnTo>
                      <a:pt x="5140" y="26206"/>
                    </a:lnTo>
                    <a:lnTo>
                      <a:pt x="5160" y="28640"/>
                    </a:lnTo>
                    <a:lnTo>
                      <a:pt x="5218" y="31054"/>
                    </a:lnTo>
                    <a:lnTo>
                      <a:pt x="5277" y="33468"/>
                    </a:lnTo>
                    <a:lnTo>
                      <a:pt x="5374" y="35902"/>
                    </a:lnTo>
                    <a:lnTo>
                      <a:pt x="5491" y="38316"/>
                    </a:lnTo>
                    <a:lnTo>
                      <a:pt x="5627" y="40730"/>
                    </a:lnTo>
                    <a:lnTo>
                      <a:pt x="5802" y="43145"/>
                    </a:lnTo>
                    <a:lnTo>
                      <a:pt x="6016" y="45559"/>
                    </a:lnTo>
                    <a:lnTo>
                      <a:pt x="6250" y="47973"/>
                    </a:lnTo>
                    <a:lnTo>
                      <a:pt x="6542" y="50387"/>
                    </a:lnTo>
                    <a:lnTo>
                      <a:pt x="6854" y="52782"/>
                    </a:lnTo>
                    <a:lnTo>
                      <a:pt x="7204" y="55196"/>
                    </a:lnTo>
                    <a:lnTo>
                      <a:pt x="7594" y="57610"/>
                    </a:lnTo>
                    <a:lnTo>
                      <a:pt x="8041" y="60005"/>
                    </a:lnTo>
                    <a:lnTo>
                      <a:pt x="8061" y="60141"/>
                    </a:lnTo>
                    <a:lnTo>
                      <a:pt x="8119" y="60278"/>
                    </a:lnTo>
                    <a:lnTo>
                      <a:pt x="8178" y="60394"/>
                    </a:lnTo>
                    <a:lnTo>
                      <a:pt x="8236" y="60492"/>
                    </a:lnTo>
                    <a:lnTo>
                      <a:pt x="8314" y="60589"/>
                    </a:lnTo>
                    <a:lnTo>
                      <a:pt x="8392" y="60667"/>
                    </a:lnTo>
                    <a:lnTo>
                      <a:pt x="8489" y="60745"/>
                    </a:lnTo>
                    <a:lnTo>
                      <a:pt x="8586" y="60803"/>
                    </a:lnTo>
                    <a:lnTo>
                      <a:pt x="8781" y="60901"/>
                    </a:lnTo>
                    <a:lnTo>
                      <a:pt x="8995" y="60940"/>
                    </a:lnTo>
                    <a:lnTo>
                      <a:pt x="9229" y="60959"/>
                    </a:lnTo>
                    <a:lnTo>
                      <a:pt x="9463" y="60920"/>
                    </a:lnTo>
                    <a:lnTo>
                      <a:pt x="9677" y="60862"/>
                    </a:lnTo>
                    <a:lnTo>
                      <a:pt x="9891" y="60764"/>
                    </a:lnTo>
                    <a:lnTo>
                      <a:pt x="10066" y="60628"/>
                    </a:lnTo>
                    <a:lnTo>
                      <a:pt x="10222" y="60472"/>
                    </a:lnTo>
                    <a:lnTo>
                      <a:pt x="10300" y="60375"/>
                    </a:lnTo>
                    <a:lnTo>
                      <a:pt x="10358" y="60278"/>
                    </a:lnTo>
                    <a:lnTo>
                      <a:pt x="10397" y="60161"/>
                    </a:lnTo>
                    <a:lnTo>
                      <a:pt x="10436" y="60044"/>
                    </a:lnTo>
                    <a:lnTo>
                      <a:pt x="10456" y="59927"/>
                    </a:lnTo>
                    <a:lnTo>
                      <a:pt x="10456" y="59791"/>
                    </a:lnTo>
                    <a:lnTo>
                      <a:pt x="10456" y="59655"/>
                    </a:lnTo>
                    <a:lnTo>
                      <a:pt x="10436" y="59518"/>
                    </a:lnTo>
                    <a:lnTo>
                      <a:pt x="9988" y="57085"/>
                    </a:lnTo>
                    <a:lnTo>
                      <a:pt x="9599" y="54632"/>
                    </a:lnTo>
                    <a:lnTo>
                      <a:pt x="9248" y="52178"/>
                    </a:lnTo>
                    <a:lnTo>
                      <a:pt x="8917" y="49725"/>
                    </a:lnTo>
                    <a:lnTo>
                      <a:pt x="8645" y="47272"/>
                    </a:lnTo>
                    <a:lnTo>
                      <a:pt x="8411" y="44819"/>
                    </a:lnTo>
                    <a:lnTo>
                      <a:pt x="8197" y="42366"/>
                    </a:lnTo>
                    <a:lnTo>
                      <a:pt x="8022" y="39913"/>
                    </a:lnTo>
                    <a:lnTo>
                      <a:pt x="8509" y="39036"/>
                    </a:lnTo>
                    <a:lnTo>
                      <a:pt x="8976" y="38180"/>
                    </a:lnTo>
                    <a:lnTo>
                      <a:pt x="9482" y="37304"/>
                    </a:lnTo>
                    <a:lnTo>
                      <a:pt x="9988" y="36467"/>
                    </a:lnTo>
                    <a:lnTo>
                      <a:pt x="10514" y="35629"/>
                    </a:lnTo>
                    <a:lnTo>
                      <a:pt x="11059" y="34792"/>
                    </a:lnTo>
                    <a:lnTo>
                      <a:pt x="11604" y="33974"/>
                    </a:lnTo>
                    <a:lnTo>
                      <a:pt x="12188" y="33157"/>
                    </a:lnTo>
                    <a:lnTo>
                      <a:pt x="12772" y="32358"/>
                    </a:lnTo>
                    <a:lnTo>
                      <a:pt x="13356" y="31560"/>
                    </a:lnTo>
                    <a:lnTo>
                      <a:pt x="13979" y="30781"/>
                    </a:lnTo>
                    <a:lnTo>
                      <a:pt x="14602" y="30022"/>
                    </a:lnTo>
                    <a:lnTo>
                      <a:pt x="15245" y="29263"/>
                    </a:lnTo>
                    <a:lnTo>
                      <a:pt x="15887" y="28523"/>
                    </a:lnTo>
                    <a:lnTo>
                      <a:pt x="16569" y="27783"/>
                    </a:lnTo>
                    <a:lnTo>
                      <a:pt x="17250" y="27063"/>
                    </a:lnTo>
                    <a:lnTo>
                      <a:pt x="17348" y="26946"/>
                    </a:lnTo>
                    <a:lnTo>
                      <a:pt x="17426" y="26829"/>
                    </a:lnTo>
                    <a:lnTo>
                      <a:pt x="17484" y="26712"/>
                    </a:lnTo>
                    <a:lnTo>
                      <a:pt x="17542" y="26595"/>
                    </a:lnTo>
                    <a:lnTo>
                      <a:pt x="17581" y="26479"/>
                    </a:lnTo>
                    <a:lnTo>
                      <a:pt x="17601" y="26362"/>
                    </a:lnTo>
                    <a:lnTo>
                      <a:pt x="17601" y="26245"/>
                    </a:lnTo>
                    <a:lnTo>
                      <a:pt x="17620" y="26128"/>
                    </a:lnTo>
                    <a:lnTo>
                      <a:pt x="17581" y="25895"/>
                    </a:lnTo>
                    <a:lnTo>
                      <a:pt x="17503" y="25680"/>
                    </a:lnTo>
                    <a:lnTo>
                      <a:pt x="17406" y="25466"/>
                    </a:lnTo>
                    <a:lnTo>
                      <a:pt x="17270" y="25272"/>
                    </a:lnTo>
                    <a:lnTo>
                      <a:pt x="17095" y="25116"/>
                    </a:lnTo>
                    <a:lnTo>
                      <a:pt x="16919" y="24999"/>
                    </a:lnTo>
                    <a:lnTo>
                      <a:pt x="16725" y="24902"/>
                    </a:lnTo>
                    <a:lnTo>
                      <a:pt x="16608" y="24882"/>
                    </a:lnTo>
                    <a:lnTo>
                      <a:pt x="16511" y="24863"/>
                    </a:lnTo>
                    <a:lnTo>
                      <a:pt x="16394" y="24843"/>
                    </a:lnTo>
                    <a:lnTo>
                      <a:pt x="16296" y="24863"/>
                    </a:lnTo>
                    <a:lnTo>
                      <a:pt x="16180" y="24882"/>
                    </a:lnTo>
                    <a:lnTo>
                      <a:pt x="16063" y="24902"/>
                    </a:lnTo>
                    <a:lnTo>
                      <a:pt x="15965" y="24960"/>
                    </a:lnTo>
                    <a:lnTo>
                      <a:pt x="15849" y="25018"/>
                    </a:lnTo>
                    <a:lnTo>
                      <a:pt x="15751" y="25116"/>
                    </a:lnTo>
                    <a:lnTo>
                      <a:pt x="15634" y="25213"/>
                    </a:lnTo>
                    <a:lnTo>
                      <a:pt x="14544" y="26381"/>
                    </a:lnTo>
                    <a:lnTo>
                      <a:pt x="13473" y="27588"/>
                    </a:lnTo>
                    <a:lnTo>
                      <a:pt x="12441" y="28815"/>
                    </a:lnTo>
                    <a:lnTo>
                      <a:pt x="11429" y="30081"/>
                    </a:lnTo>
                    <a:lnTo>
                      <a:pt x="10475" y="31365"/>
                    </a:lnTo>
                    <a:lnTo>
                      <a:pt x="9540" y="32670"/>
                    </a:lnTo>
                    <a:lnTo>
                      <a:pt x="8645" y="34013"/>
                    </a:lnTo>
                    <a:lnTo>
                      <a:pt x="7788" y="35376"/>
                    </a:lnTo>
                    <a:lnTo>
                      <a:pt x="7710" y="33235"/>
                    </a:lnTo>
                    <a:lnTo>
                      <a:pt x="7652" y="31112"/>
                    </a:lnTo>
                    <a:lnTo>
                      <a:pt x="7613" y="28990"/>
                    </a:lnTo>
                    <a:lnTo>
                      <a:pt x="7594" y="26868"/>
                    </a:lnTo>
                    <a:lnTo>
                      <a:pt x="7594" y="24726"/>
                    </a:lnTo>
                    <a:lnTo>
                      <a:pt x="7613" y="22604"/>
                    </a:lnTo>
                    <a:lnTo>
                      <a:pt x="7632" y="20463"/>
                    </a:lnTo>
                    <a:lnTo>
                      <a:pt x="7671" y="18340"/>
                    </a:lnTo>
                    <a:lnTo>
                      <a:pt x="7769" y="14077"/>
                    </a:lnTo>
                    <a:lnTo>
                      <a:pt x="7924" y="9813"/>
                    </a:lnTo>
                    <a:lnTo>
                      <a:pt x="8100" y="5529"/>
                    </a:lnTo>
                    <a:lnTo>
                      <a:pt x="8294" y="1266"/>
                    </a:lnTo>
                    <a:lnTo>
                      <a:pt x="8294" y="1129"/>
                    </a:lnTo>
                    <a:lnTo>
                      <a:pt x="8275" y="993"/>
                    </a:lnTo>
                    <a:lnTo>
                      <a:pt x="8255" y="857"/>
                    </a:lnTo>
                    <a:lnTo>
                      <a:pt x="8217" y="740"/>
                    </a:lnTo>
                    <a:lnTo>
                      <a:pt x="8158" y="623"/>
                    </a:lnTo>
                    <a:lnTo>
                      <a:pt x="8100" y="526"/>
                    </a:lnTo>
                    <a:lnTo>
                      <a:pt x="8022" y="428"/>
                    </a:lnTo>
                    <a:lnTo>
                      <a:pt x="7944" y="351"/>
                    </a:lnTo>
                    <a:lnTo>
                      <a:pt x="7769" y="214"/>
                    </a:lnTo>
                    <a:lnTo>
                      <a:pt x="7574" y="98"/>
                    </a:lnTo>
                    <a:lnTo>
                      <a:pt x="7360" y="39"/>
                    </a:lnTo>
                    <a:lnTo>
                      <a:pt x="7126" y="0"/>
                    </a:lnTo>
                    <a:close/>
                  </a:path>
                </a:pathLst>
              </a:custGeom>
              <a:solidFill>
                <a:srgbClr val="936C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CDBFD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ys One"/>
              <a:buNone/>
              <a:defRPr sz="2800" b="1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8" r:id="rId6"/>
    <p:sldLayoutId id="2147483659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1" name="Google Shape;7281;p36"/>
          <p:cNvSpPr txBox="1">
            <a:spLocks noGrp="1"/>
          </p:cNvSpPr>
          <p:nvPr>
            <p:ph type="ctrTitle"/>
          </p:nvPr>
        </p:nvSpPr>
        <p:spPr>
          <a:xfrm>
            <a:off x="762000" y="514350"/>
            <a:ext cx="7543800" cy="1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Traffic lights optimization for decreasing the traffic </a:t>
            </a:r>
            <a:r>
              <a:rPr lang="en-US" sz="3200" dirty="0" smtClean="0"/>
              <a:t>congestion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4486402"/>
            <a:ext cx="4495800" cy="685800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Supervisor</a:t>
            </a:r>
          </a:p>
          <a:p>
            <a:r>
              <a:rPr lang="it-IT" sz="1600" b="1" dirty="0">
                <a:solidFill>
                  <a:schemeClr val="bg1"/>
                </a:solidFill>
              </a:rPr>
              <a:t>Associate professor dr. Iuliana Bocicor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4572000" y="4486402"/>
            <a:ext cx="4495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r"/>
            <a:r>
              <a:rPr lang="en-US" sz="1600" b="1" dirty="0" smtClean="0">
                <a:solidFill>
                  <a:schemeClr val="bg1"/>
                </a:solidFill>
              </a:rPr>
              <a:t>Author</a:t>
            </a:r>
          </a:p>
          <a:p>
            <a:pPr algn="r"/>
            <a:r>
              <a:rPr lang="it-IT" sz="1600" b="1" dirty="0" smtClean="0">
                <a:solidFill>
                  <a:schemeClr val="bg1"/>
                </a:solidFill>
              </a:rPr>
              <a:t>Preda Andrei-Constantin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8" name="Google Shape;7338;p40"/>
          <p:cNvSpPr txBox="1">
            <a:spLocks noGrp="1"/>
          </p:cNvSpPr>
          <p:nvPr>
            <p:ph type="title"/>
          </p:nvPr>
        </p:nvSpPr>
        <p:spPr>
          <a:xfrm>
            <a:off x="0" y="1809750"/>
            <a:ext cx="91440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USED APPROACH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1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3" name="Google Shape;7293;p38"/>
          <p:cNvSpPr/>
          <p:nvPr/>
        </p:nvSpPr>
        <p:spPr>
          <a:xfrm>
            <a:off x="4685875" y="3237363"/>
            <a:ext cx="822900" cy="822900"/>
          </a:xfrm>
          <a:prstGeom prst="diamond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4" name="Google Shape;7294;p38"/>
          <p:cNvSpPr/>
          <p:nvPr/>
        </p:nvSpPr>
        <p:spPr>
          <a:xfrm>
            <a:off x="1180188" y="3242313"/>
            <a:ext cx="822900" cy="822900"/>
          </a:xfrm>
          <a:prstGeom prst="diamond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5" name="Google Shape;7295;p38"/>
          <p:cNvSpPr txBox="1">
            <a:spLocks noGrp="1"/>
          </p:cNvSpPr>
          <p:nvPr>
            <p:ph type="title" idx="14"/>
          </p:nvPr>
        </p:nvSpPr>
        <p:spPr>
          <a:xfrm>
            <a:off x="4680795" y="3237363"/>
            <a:ext cx="82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296" name="Google Shape;7296;p38"/>
          <p:cNvSpPr txBox="1">
            <a:spLocks noGrp="1"/>
          </p:cNvSpPr>
          <p:nvPr>
            <p:ph type="title" idx="9"/>
          </p:nvPr>
        </p:nvSpPr>
        <p:spPr>
          <a:xfrm>
            <a:off x="1180194" y="3239288"/>
            <a:ext cx="82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297" name="Google Shape;7297;p38"/>
          <p:cNvSpPr/>
          <p:nvPr/>
        </p:nvSpPr>
        <p:spPr>
          <a:xfrm>
            <a:off x="4685875" y="1701588"/>
            <a:ext cx="822900" cy="822900"/>
          </a:xfrm>
          <a:prstGeom prst="diamond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8" name="Google Shape;7298;p38"/>
          <p:cNvSpPr txBox="1">
            <a:spLocks noGrp="1"/>
          </p:cNvSpPr>
          <p:nvPr>
            <p:ph type="title" idx="13"/>
          </p:nvPr>
        </p:nvSpPr>
        <p:spPr>
          <a:xfrm>
            <a:off x="4685894" y="1701588"/>
            <a:ext cx="82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299" name="Google Shape;7299;p38"/>
          <p:cNvSpPr/>
          <p:nvPr/>
        </p:nvSpPr>
        <p:spPr>
          <a:xfrm>
            <a:off x="1180188" y="1706538"/>
            <a:ext cx="822900" cy="822900"/>
          </a:xfrm>
          <a:prstGeom prst="diamond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0" name="Google Shape;7300;p38"/>
          <p:cNvSpPr txBox="1">
            <a:spLocks noGrp="1"/>
          </p:cNvSpPr>
          <p:nvPr>
            <p:ph type="title" idx="8"/>
          </p:nvPr>
        </p:nvSpPr>
        <p:spPr>
          <a:xfrm>
            <a:off x="1180194" y="1701588"/>
            <a:ext cx="82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301" name="Google Shape;7301;p38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Reinforcement learning</a:t>
            </a:r>
            <a:endParaRPr dirty="0"/>
          </a:p>
        </p:txBody>
      </p:sp>
      <p:sp>
        <p:nvSpPr>
          <p:cNvPr id="7302" name="Google Shape;7302;p38"/>
          <p:cNvSpPr txBox="1">
            <a:spLocks noGrp="1"/>
          </p:cNvSpPr>
          <p:nvPr>
            <p:ph type="subTitle" idx="5"/>
          </p:nvPr>
        </p:nvSpPr>
        <p:spPr>
          <a:xfrm>
            <a:off x="2057400" y="3562350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Agent changes the traffic lights based on the selected action</a:t>
            </a:r>
            <a:endParaRPr dirty="0"/>
          </a:p>
        </p:txBody>
      </p:sp>
      <p:sp>
        <p:nvSpPr>
          <p:cNvPr id="7303" name="Google Shape;7303;p38"/>
          <p:cNvSpPr txBox="1">
            <a:spLocks noGrp="1"/>
          </p:cNvSpPr>
          <p:nvPr>
            <p:ph type="title"/>
          </p:nvPr>
        </p:nvSpPr>
        <p:spPr>
          <a:xfrm>
            <a:off x="2077595" y="160995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7304" name="Google Shape;7304;p38"/>
          <p:cNvSpPr txBox="1">
            <a:spLocks noGrp="1"/>
          </p:cNvSpPr>
          <p:nvPr>
            <p:ph type="subTitle" idx="1"/>
          </p:nvPr>
        </p:nvSpPr>
        <p:spPr>
          <a:xfrm>
            <a:off x="2077595" y="1882158"/>
            <a:ext cx="238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We observe the current state of the intersection</a:t>
            </a:r>
            <a:endParaRPr dirty="0"/>
          </a:p>
        </p:txBody>
      </p:sp>
      <p:sp>
        <p:nvSpPr>
          <p:cNvPr id="7305" name="Google Shape;7305;p38"/>
          <p:cNvSpPr txBox="1">
            <a:spLocks noGrp="1"/>
          </p:cNvSpPr>
          <p:nvPr>
            <p:ph type="title" idx="2"/>
          </p:nvPr>
        </p:nvSpPr>
        <p:spPr>
          <a:xfrm>
            <a:off x="5586318" y="1609958"/>
            <a:ext cx="371008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 smtClean="0"/>
              <a:t>Action choice</a:t>
            </a:r>
            <a:endParaRPr dirty="0"/>
          </a:p>
        </p:txBody>
      </p:sp>
      <p:sp>
        <p:nvSpPr>
          <p:cNvPr id="7306" name="Google Shape;7306;p38"/>
          <p:cNvSpPr txBox="1">
            <a:spLocks noGrp="1"/>
          </p:cNvSpPr>
          <p:nvPr>
            <p:ph type="subTitle" idx="3"/>
          </p:nvPr>
        </p:nvSpPr>
        <p:spPr>
          <a:xfrm>
            <a:off x="5586318" y="1882158"/>
            <a:ext cx="2567081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Agent takes an action based on the state</a:t>
            </a:r>
            <a:endParaRPr dirty="0"/>
          </a:p>
        </p:txBody>
      </p:sp>
      <p:sp>
        <p:nvSpPr>
          <p:cNvPr id="7307" name="Google Shape;7307;p38"/>
          <p:cNvSpPr txBox="1">
            <a:spLocks noGrp="1"/>
          </p:cNvSpPr>
          <p:nvPr>
            <p:ph type="title" idx="4"/>
          </p:nvPr>
        </p:nvSpPr>
        <p:spPr>
          <a:xfrm>
            <a:off x="2057400" y="3181350"/>
            <a:ext cx="273454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Action taking </a:t>
            </a:r>
            <a:endParaRPr dirty="0"/>
          </a:p>
        </p:txBody>
      </p:sp>
      <p:sp>
        <p:nvSpPr>
          <p:cNvPr id="7308" name="Google Shape;7308;p38"/>
          <p:cNvSpPr txBox="1">
            <a:spLocks noGrp="1"/>
          </p:cNvSpPr>
          <p:nvPr>
            <p:ph type="title" idx="6"/>
          </p:nvPr>
        </p:nvSpPr>
        <p:spPr>
          <a:xfrm>
            <a:off x="5586318" y="3148133"/>
            <a:ext cx="348148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Reward computation</a:t>
            </a:r>
            <a:endParaRPr dirty="0"/>
          </a:p>
        </p:txBody>
      </p:sp>
      <p:sp>
        <p:nvSpPr>
          <p:cNvPr id="7309" name="Google Shape;7309;p38"/>
          <p:cNvSpPr txBox="1">
            <a:spLocks noGrp="1"/>
          </p:cNvSpPr>
          <p:nvPr>
            <p:ph type="subTitle" idx="7"/>
          </p:nvPr>
        </p:nvSpPr>
        <p:spPr>
          <a:xfrm>
            <a:off x="5638800" y="3562350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After implementing the selected action, we need to check its impact</a:t>
            </a:r>
            <a:endParaRPr dirty="0"/>
          </a:p>
        </p:txBody>
      </p:sp>
      <p:grpSp>
        <p:nvGrpSpPr>
          <p:cNvPr id="7310" name="Google Shape;7310;p38"/>
          <p:cNvGrpSpPr/>
          <p:nvPr/>
        </p:nvGrpSpPr>
        <p:grpSpPr>
          <a:xfrm>
            <a:off x="6978013" y="920501"/>
            <a:ext cx="1417982" cy="253869"/>
            <a:chOff x="4978150" y="-1969200"/>
            <a:chExt cx="2767875" cy="495450"/>
          </a:xfrm>
        </p:grpSpPr>
        <p:sp>
          <p:nvSpPr>
            <p:cNvPr id="7311" name="Google Shape;7311;p38"/>
            <p:cNvSpPr/>
            <p:nvPr/>
          </p:nvSpPr>
          <p:spPr>
            <a:xfrm>
              <a:off x="4978150" y="-1969200"/>
              <a:ext cx="2767875" cy="495450"/>
            </a:xfrm>
            <a:custGeom>
              <a:avLst/>
              <a:gdLst/>
              <a:ahLst/>
              <a:cxnLst/>
              <a:rect l="l" t="t" r="r" b="b"/>
              <a:pathLst>
                <a:path w="110715" h="19818" extrusionOk="0">
                  <a:moveTo>
                    <a:pt x="42379" y="0"/>
                  </a:moveTo>
                  <a:lnTo>
                    <a:pt x="41755" y="50"/>
                  </a:lnTo>
                  <a:lnTo>
                    <a:pt x="41131" y="100"/>
                  </a:lnTo>
                  <a:lnTo>
                    <a:pt x="40507" y="175"/>
                  </a:lnTo>
                  <a:lnTo>
                    <a:pt x="39908" y="275"/>
                  </a:lnTo>
                  <a:lnTo>
                    <a:pt x="39309" y="400"/>
                  </a:lnTo>
                  <a:lnTo>
                    <a:pt x="38710" y="549"/>
                  </a:lnTo>
                  <a:lnTo>
                    <a:pt x="38111" y="724"/>
                  </a:lnTo>
                  <a:lnTo>
                    <a:pt x="37537" y="899"/>
                  </a:lnTo>
                  <a:lnTo>
                    <a:pt x="36963" y="1099"/>
                  </a:lnTo>
                  <a:lnTo>
                    <a:pt x="36414" y="1323"/>
                  </a:lnTo>
                  <a:lnTo>
                    <a:pt x="35865" y="1573"/>
                  </a:lnTo>
                  <a:lnTo>
                    <a:pt x="35316" y="1822"/>
                  </a:lnTo>
                  <a:lnTo>
                    <a:pt x="34792" y="2097"/>
                  </a:lnTo>
                  <a:lnTo>
                    <a:pt x="34293" y="2396"/>
                  </a:lnTo>
                  <a:lnTo>
                    <a:pt x="33769" y="2721"/>
                  </a:lnTo>
                  <a:lnTo>
                    <a:pt x="33294" y="3045"/>
                  </a:lnTo>
                  <a:lnTo>
                    <a:pt x="32795" y="3395"/>
                  </a:lnTo>
                  <a:lnTo>
                    <a:pt x="32346" y="3769"/>
                  </a:lnTo>
                  <a:lnTo>
                    <a:pt x="31872" y="4143"/>
                  </a:lnTo>
                  <a:lnTo>
                    <a:pt x="31447" y="4543"/>
                  </a:lnTo>
                  <a:lnTo>
                    <a:pt x="30998" y="4942"/>
                  </a:lnTo>
                  <a:lnTo>
                    <a:pt x="30599" y="5366"/>
                  </a:lnTo>
                  <a:lnTo>
                    <a:pt x="30200" y="5816"/>
                  </a:lnTo>
                  <a:lnTo>
                    <a:pt x="29825" y="6265"/>
                  </a:lnTo>
                  <a:lnTo>
                    <a:pt x="29451" y="6739"/>
                  </a:lnTo>
                  <a:lnTo>
                    <a:pt x="29101" y="7213"/>
                  </a:lnTo>
                  <a:lnTo>
                    <a:pt x="28752" y="7713"/>
                  </a:lnTo>
                  <a:lnTo>
                    <a:pt x="28428" y="8212"/>
                  </a:lnTo>
                  <a:lnTo>
                    <a:pt x="28128" y="8711"/>
                  </a:lnTo>
                  <a:lnTo>
                    <a:pt x="27853" y="9235"/>
                  </a:lnTo>
                  <a:lnTo>
                    <a:pt x="27579" y="9784"/>
                  </a:lnTo>
                  <a:lnTo>
                    <a:pt x="27304" y="9510"/>
                  </a:lnTo>
                  <a:lnTo>
                    <a:pt x="27030" y="9260"/>
                  </a:lnTo>
                  <a:lnTo>
                    <a:pt x="26730" y="9035"/>
                  </a:lnTo>
                  <a:lnTo>
                    <a:pt x="26406" y="8811"/>
                  </a:lnTo>
                  <a:lnTo>
                    <a:pt x="26081" y="8586"/>
                  </a:lnTo>
                  <a:lnTo>
                    <a:pt x="25757" y="8411"/>
                  </a:lnTo>
                  <a:lnTo>
                    <a:pt x="25408" y="8212"/>
                  </a:lnTo>
                  <a:lnTo>
                    <a:pt x="25058" y="8062"/>
                  </a:lnTo>
                  <a:lnTo>
                    <a:pt x="24684" y="7912"/>
                  </a:lnTo>
                  <a:lnTo>
                    <a:pt x="24334" y="7787"/>
                  </a:lnTo>
                  <a:lnTo>
                    <a:pt x="23935" y="7688"/>
                  </a:lnTo>
                  <a:lnTo>
                    <a:pt x="23561" y="7588"/>
                  </a:lnTo>
                  <a:lnTo>
                    <a:pt x="23161" y="7538"/>
                  </a:lnTo>
                  <a:lnTo>
                    <a:pt x="22762" y="7463"/>
                  </a:lnTo>
                  <a:lnTo>
                    <a:pt x="22363" y="7438"/>
                  </a:lnTo>
                  <a:lnTo>
                    <a:pt x="21539" y="7438"/>
                  </a:lnTo>
                  <a:lnTo>
                    <a:pt x="21140" y="7463"/>
                  </a:lnTo>
                  <a:lnTo>
                    <a:pt x="20740" y="7513"/>
                  </a:lnTo>
                  <a:lnTo>
                    <a:pt x="20366" y="7588"/>
                  </a:lnTo>
                  <a:lnTo>
                    <a:pt x="19967" y="7688"/>
                  </a:lnTo>
                  <a:lnTo>
                    <a:pt x="19592" y="7787"/>
                  </a:lnTo>
                  <a:lnTo>
                    <a:pt x="19218" y="7912"/>
                  </a:lnTo>
                  <a:lnTo>
                    <a:pt x="18868" y="8062"/>
                  </a:lnTo>
                  <a:lnTo>
                    <a:pt x="18519" y="8212"/>
                  </a:lnTo>
                  <a:lnTo>
                    <a:pt x="18170" y="8386"/>
                  </a:lnTo>
                  <a:lnTo>
                    <a:pt x="17845" y="8586"/>
                  </a:lnTo>
                  <a:lnTo>
                    <a:pt x="17521" y="8786"/>
                  </a:lnTo>
                  <a:lnTo>
                    <a:pt x="17196" y="9010"/>
                  </a:lnTo>
                  <a:lnTo>
                    <a:pt x="16897" y="9235"/>
                  </a:lnTo>
                  <a:lnTo>
                    <a:pt x="16622" y="9485"/>
                  </a:lnTo>
                  <a:lnTo>
                    <a:pt x="16348" y="9759"/>
                  </a:lnTo>
                  <a:lnTo>
                    <a:pt x="16073" y="10034"/>
                  </a:lnTo>
                  <a:lnTo>
                    <a:pt x="15824" y="10308"/>
                  </a:lnTo>
                  <a:lnTo>
                    <a:pt x="15599" y="10608"/>
                  </a:lnTo>
                  <a:lnTo>
                    <a:pt x="15374" y="10932"/>
                  </a:lnTo>
                  <a:lnTo>
                    <a:pt x="15175" y="11257"/>
                  </a:lnTo>
                  <a:lnTo>
                    <a:pt x="14975" y="11581"/>
                  </a:lnTo>
                  <a:lnTo>
                    <a:pt x="14800" y="11930"/>
                  </a:lnTo>
                  <a:lnTo>
                    <a:pt x="14651" y="12280"/>
                  </a:lnTo>
                  <a:lnTo>
                    <a:pt x="14501" y="12629"/>
                  </a:lnTo>
                  <a:lnTo>
                    <a:pt x="14376" y="13004"/>
                  </a:lnTo>
                  <a:lnTo>
                    <a:pt x="14276" y="13378"/>
                  </a:lnTo>
                  <a:lnTo>
                    <a:pt x="14176" y="13777"/>
                  </a:lnTo>
                  <a:lnTo>
                    <a:pt x="14101" y="14152"/>
                  </a:lnTo>
                  <a:lnTo>
                    <a:pt x="14052" y="14551"/>
                  </a:lnTo>
                  <a:lnTo>
                    <a:pt x="14027" y="14950"/>
                  </a:lnTo>
                  <a:lnTo>
                    <a:pt x="14027" y="15375"/>
                  </a:lnTo>
                  <a:lnTo>
                    <a:pt x="14027" y="15849"/>
                  </a:lnTo>
                  <a:lnTo>
                    <a:pt x="14076" y="16298"/>
                  </a:lnTo>
                  <a:lnTo>
                    <a:pt x="14151" y="16772"/>
                  </a:lnTo>
                  <a:lnTo>
                    <a:pt x="14251" y="17222"/>
                  </a:lnTo>
                  <a:lnTo>
                    <a:pt x="12878" y="17122"/>
                  </a:lnTo>
                  <a:lnTo>
                    <a:pt x="12180" y="17122"/>
                  </a:lnTo>
                  <a:lnTo>
                    <a:pt x="11481" y="17097"/>
                  </a:lnTo>
                  <a:lnTo>
                    <a:pt x="10557" y="17122"/>
                  </a:lnTo>
                  <a:lnTo>
                    <a:pt x="9634" y="17147"/>
                  </a:lnTo>
                  <a:lnTo>
                    <a:pt x="8760" y="17222"/>
                  </a:lnTo>
                  <a:lnTo>
                    <a:pt x="7887" y="17296"/>
                  </a:lnTo>
                  <a:lnTo>
                    <a:pt x="7038" y="17396"/>
                  </a:lnTo>
                  <a:lnTo>
                    <a:pt x="6240" y="17546"/>
                  </a:lnTo>
                  <a:lnTo>
                    <a:pt x="5441" y="17696"/>
                  </a:lnTo>
                  <a:lnTo>
                    <a:pt x="4692" y="17846"/>
                  </a:lnTo>
                  <a:lnTo>
                    <a:pt x="3968" y="18045"/>
                  </a:lnTo>
                  <a:lnTo>
                    <a:pt x="3270" y="18245"/>
                  </a:lnTo>
                  <a:lnTo>
                    <a:pt x="2621" y="18470"/>
                  </a:lnTo>
                  <a:lnTo>
                    <a:pt x="2022" y="18719"/>
                  </a:lnTo>
                  <a:lnTo>
                    <a:pt x="1448" y="18969"/>
                  </a:lnTo>
                  <a:lnTo>
                    <a:pt x="923" y="19243"/>
                  </a:lnTo>
                  <a:lnTo>
                    <a:pt x="449" y="19543"/>
                  </a:lnTo>
                  <a:lnTo>
                    <a:pt x="0" y="19817"/>
                  </a:lnTo>
                  <a:lnTo>
                    <a:pt x="88128" y="19817"/>
                  </a:lnTo>
                  <a:lnTo>
                    <a:pt x="88178" y="19668"/>
                  </a:lnTo>
                  <a:lnTo>
                    <a:pt x="88377" y="19817"/>
                  </a:lnTo>
                  <a:lnTo>
                    <a:pt x="110715" y="19817"/>
                  </a:lnTo>
                  <a:lnTo>
                    <a:pt x="110565" y="19618"/>
                  </a:lnTo>
                  <a:lnTo>
                    <a:pt x="110391" y="19443"/>
                  </a:lnTo>
                  <a:lnTo>
                    <a:pt x="110191" y="19243"/>
                  </a:lnTo>
                  <a:lnTo>
                    <a:pt x="109991" y="19044"/>
                  </a:lnTo>
                  <a:lnTo>
                    <a:pt x="109517" y="18694"/>
                  </a:lnTo>
                  <a:lnTo>
                    <a:pt x="108968" y="18345"/>
                  </a:lnTo>
                  <a:lnTo>
                    <a:pt x="108344" y="18020"/>
                  </a:lnTo>
                  <a:lnTo>
                    <a:pt x="107670" y="17721"/>
                  </a:lnTo>
                  <a:lnTo>
                    <a:pt x="106946" y="17421"/>
                  </a:lnTo>
                  <a:lnTo>
                    <a:pt x="106148" y="17172"/>
                  </a:lnTo>
                  <a:lnTo>
                    <a:pt x="105299" y="16922"/>
                  </a:lnTo>
                  <a:lnTo>
                    <a:pt x="104401" y="16722"/>
                  </a:lnTo>
                  <a:lnTo>
                    <a:pt x="103477" y="16548"/>
                  </a:lnTo>
                  <a:lnTo>
                    <a:pt x="102504" y="16398"/>
                  </a:lnTo>
                  <a:lnTo>
                    <a:pt x="101480" y="16273"/>
                  </a:lnTo>
                  <a:lnTo>
                    <a:pt x="100432" y="16173"/>
                  </a:lnTo>
                  <a:lnTo>
                    <a:pt x="99359" y="16123"/>
                  </a:lnTo>
                  <a:lnTo>
                    <a:pt x="98236" y="16098"/>
                  </a:lnTo>
                  <a:lnTo>
                    <a:pt x="97312" y="16123"/>
                  </a:lnTo>
                  <a:lnTo>
                    <a:pt x="96414" y="16173"/>
                  </a:lnTo>
                  <a:lnTo>
                    <a:pt x="96414" y="16173"/>
                  </a:lnTo>
                  <a:lnTo>
                    <a:pt x="96439" y="15949"/>
                  </a:lnTo>
                  <a:lnTo>
                    <a:pt x="96439" y="15749"/>
                  </a:lnTo>
                  <a:lnTo>
                    <a:pt x="96414" y="15225"/>
                  </a:lnTo>
                  <a:lnTo>
                    <a:pt x="96339" y="14726"/>
                  </a:lnTo>
                  <a:lnTo>
                    <a:pt x="96214" y="14227"/>
                  </a:lnTo>
                  <a:lnTo>
                    <a:pt x="96040" y="13752"/>
                  </a:lnTo>
                  <a:lnTo>
                    <a:pt x="95840" y="13328"/>
                  </a:lnTo>
                  <a:lnTo>
                    <a:pt x="95590" y="12904"/>
                  </a:lnTo>
                  <a:lnTo>
                    <a:pt x="95291" y="12504"/>
                  </a:lnTo>
                  <a:lnTo>
                    <a:pt x="94966" y="12155"/>
                  </a:lnTo>
                  <a:lnTo>
                    <a:pt x="94592" y="11806"/>
                  </a:lnTo>
                  <a:lnTo>
                    <a:pt x="94218" y="11531"/>
                  </a:lnTo>
                  <a:lnTo>
                    <a:pt x="93793" y="11282"/>
                  </a:lnTo>
                  <a:lnTo>
                    <a:pt x="93344" y="11057"/>
                  </a:lnTo>
                  <a:lnTo>
                    <a:pt x="92870" y="10882"/>
                  </a:lnTo>
                  <a:lnTo>
                    <a:pt x="92396" y="10757"/>
                  </a:lnTo>
                  <a:lnTo>
                    <a:pt x="91896" y="10683"/>
                  </a:lnTo>
                  <a:lnTo>
                    <a:pt x="91372" y="10658"/>
                  </a:lnTo>
                  <a:lnTo>
                    <a:pt x="91073" y="10658"/>
                  </a:lnTo>
                  <a:lnTo>
                    <a:pt x="90798" y="10683"/>
                  </a:lnTo>
                  <a:lnTo>
                    <a:pt x="90524" y="10732"/>
                  </a:lnTo>
                  <a:lnTo>
                    <a:pt x="90249" y="10782"/>
                  </a:lnTo>
                  <a:lnTo>
                    <a:pt x="89975" y="10857"/>
                  </a:lnTo>
                  <a:lnTo>
                    <a:pt x="89725" y="10932"/>
                  </a:lnTo>
                  <a:lnTo>
                    <a:pt x="89451" y="11032"/>
                  </a:lnTo>
                  <a:lnTo>
                    <a:pt x="89201" y="11157"/>
                  </a:lnTo>
                  <a:lnTo>
                    <a:pt x="88727" y="11406"/>
                  </a:lnTo>
                  <a:lnTo>
                    <a:pt x="88302" y="11706"/>
                  </a:lnTo>
                  <a:lnTo>
                    <a:pt x="87878" y="12055"/>
                  </a:lnTo>
                  <a:lnTo>
                    <a:pt x="87504" y="12455"/>
                  </a:lnTo>
                  <a:lnTo>
                    <a:pt x="87179" y="11781"/>
                  </a:lnTo>
                  <a:lnTo>
                    <a:pt x="86780" y="11132"/>
                  </a:lnTo>
                  <a:lnTo>
                    <a:pt x="86356" y="10508"/>
                  </a:lnTo>
                  <a:lnTo>
                    <a:pt x="85881" y="9909"/>
                  </a:lnTo>
                  <a:lnTo>
                    <a:pt x="85357" y="9360"/>
                  </a:lnTo>
                  <a:lnTo>
                    <a:pt x="84808" y="8861"/>
                  </a:lnTo>
                  <a:lnTo>
                    <a:pt x="84234" y="8386"/>
                  </a:lnTo>
                  <a:lnTo>
                    <a:pt x="83610" y="7937"/>
                  </a:lnTo>
                  <a:lnTo>
                    <a:pt x="82961" y="7538"/>
                  </a:lnTo>
                  <a:lnTo>
                    <a:pt x="82288" y="7213"/>
                  </a:lnTo>
                  <a:lnTo>
                    <a:pt x="81589" y="6914"/>
                  </a:lnTo>
                  <a:lnTo>
                    <a:pt x="80865" y="6664"/>
                  </a:lnTo>
                  <a:lnTo>
                    <a:pt x="80091" y="6465"/>
                  </a:lnTo>
                  <a:lnTo>
                    <a:pt x="79342" y="6315"/>
                  </a:lnTo>
                  <a:lnTo>
                    <a:pt x="78544" y="6215"/>
                  </a:lnTo>
                  <a:lnTo>
                    <a:pt x="78144" y="6190"/>
                  </a:lnTo>
                  <a:lnTo>
                    <a:pt x="77745" y="6190"/>
                  </a:lnTo>
                  <a:lnTo>
                    <a:pt x="77271" y="6215"/>
                  </a:lnTo>
                  <a:lnTo>
                    <a:pt x="76822" y="6240"/>
                  </a:lnTo>
                  <a:lnTo>
                    <a:pt x="76347" y="6290"/>
                  </a:lnTo>
                  <a:lnTo>
                    <a:pt x="75898" y="6340"/>
                  </a:lnTo>
                  <a:lnTo>
                    <a:pt x="75474" y="6440"/>
                  </a:lnTo>
                  <a:lnTo>
                    <a:pt x="75025" y="6539"/>
                  </a:lnTo>
                  <a:lnTo>
                    <a:pt x="74600" y="6664"/>
                  </a:lnTo>
                  <a:lnTo>
                    <a:pt x="74176" y="6789"/>
                  </a:lnTo>
                  <a:lnTo>
                    <a:pt x="73777" y="6939"/>
                  </a:lnTo>
                  <a:lnTo>
                    <a:pt x="73377" y="7114"/>
                  </a:lnTo>
                  <a:lnTo>
                    <a:pt x="72978" y="7313"/>
                  </a:lnTo>
                  <a:lnTo>
                    <a:pt x="72579" y="7513"/>
                  </a:lnTo>
                  <a:lnTo>
                    <a:pt x="72204" y="7713"/>
                  </a:lnTo>
                  <a:lnTo>
                    <a:pt x="71855" y="7937"/>
                  </a:lnTo>
                  <a:lnTo>
                    <a:pt x="71481" y="8187"/>
                  </a:lnTo>
                  <a:lnTo>
                    <a:pt x="71131" y="8461"/>
                  </a:lnTo>
                  <a:lnTo>
                    <a:pt x="70807" y="8736"/>
                  </a:lnTo>
                  <a:lnTo>
                    <a:pt x="70482" y="9010"/>
                  </a:lnTo>
                  <a:lnTo>
                    <a:pt x="70158" y="9310"/>
                  </a:lnTo>
                  <a:lnTo>
                    <a:pt x="69858" y="9609"/>
                  </a:lnTo>
                  <a:lnTo>
                    <a:pt x="69584" y="9934"/>
                  </a:lnTo>
                  <a:lnTo>
                    <a:pt x="69309" y="10258"/>
                  </a:lnTo>
                  <a:lnTo>
                    <a:pt x="69035" y="10608"/>
                  </a:lnTo>
                  <a:lnTo>
                    <a:pt x="68785" y="10957"/>
                  </a:lnTo>
                  <a:lnTo>
                    <a:pt x="68560" y="11331"/>
                  </a:lnTo>
                  <a:lnTo>
                    <a:pt x="68336" y="11706"/>
                  </a:lnTo>
                  <a:lnTo>
                    <a:pt x="68136" y="12105"/>
                  </a:lnTo>
                  <a:lnTo>
                    <a:pt x="67936" y="12480"/>
                  </a:lnTo>
                  <a:lnTo>
                    <a:pt x="67762" y="12879"/>
                  </a:lnTo>
                  <a:lnTo>
                    <a:pt x="67612" y="13303"/>
                  </a:lnTo>
                  <a:lnTo>
                    <a:pt x="67462" y="13727"/>
                  </a:lnTo>
                  <a:lnTo>
                    <a:pt x="67337" y="14152"/>
                  </a:lnTo>
                  <a:lnTo>
                    <a:pt x="66988" y="13777"/>
                  </a:lnTo>
                  <a:lnTo>
                    <a:pt x="66639" y="13428"/>
                  </a:lnTo>
                  <a:lnTo>
                    <a:pt x="66264" y="13103"/>
                  </a:lnTo>
                  <a:lnTo>
                    <a:pt x="65865" y="12804"/>
                  </a:lnTo>
                  <a:lnTo>
                    <a:pt x="65466" y="12504"/>
                  </a:lnTo>
                  <a:lnTo>
                    <a:pt x="65041" y="12255"/>
                  </a:lnTo>
                  <a:lnTo>
                    <a:pt x="64592" y="12005"/>
                  </a:lnTo>
                  <a:lnTo>
                    <a:pt x="64143" y="11781"/>
                  </a:lnTo>
                  <a:lnTo>
                    <a:pt x="63694" y="11581"/>
                  </a:lnTo>
                  <a:lnTo>
                    <a:pt x="63194" y="11406"/>
                  </a:lnTo>
                  <a:lnTo>
                    <a:pt x="62720" y="11257"/>
                  </a:lnTo>
                  <a:lnTo>
                    <a:pt x="62221" y="11132"/>
                  </a:lnTo>
                  <a:lnTo>
                    <a:pt x="61722" y="11032"/>
                  </a:lnTo>
                  <a:lnTo>
                    <a:pt x="61198" y="10957"/>
                  </a:lnTo>
                  <a:lnTo>
                    <a:pt x="60674" y="10907"/>
                  </a:lnTo>
                  <a:lnTo>
                    <a:pt x="60125" y="10907"/>
                  </a:lnTo>
                  <a:lnTo>
                    <a:pt x="59550" y="10932"/>
                  </a:lnTo>
                  <a:lnTo>
                    <a:pt x="58976" y="10982"/>
                  </a:lnTo>
                  <a:lnTo>
                    <a:pt x="58752" y="10383"/>
                  </a:lnTo>
                  <a:lnTo>
                    <a:pt x="58477" y="9809"/>
                  </a:lnTo>
                  <a:lnTo>
                    <a:pt x="58203" y="9235"/>
                  </a:lnTo>
                  <a:lnTo>
                    <a:pt x="57878" y="8661"/>
                  </a:lnTo>
                  <a:lnTo>
                    <a:pt x="57554" y="8112"/>
                  </a:lnTo>
                  <a:lnTo>
                    <a:pt x="57229" y="7588"/>
                  </a:lnTo>
                  <a:lnTo>
                    <a:pt x="56855" y="7064"/>
                  </a:lnTo>
                  <a:lnTo>
                    <a:pt x="56481" y="6564"/>
                  </a:lnTo>
                  <a:lnTo>
                    <a:pt x="56081" y="6065"/>
                  </a:lnTo>
                  <a:lnTo>
                    <a:pt x="55657" y="5591"/>
                  </a:lnTo>
                  <a:lnTo>
                    <a:pt x="55233" y="5117"/>
                  </a:lnTo>
                  <a:lnTo>
                    <a:pt x="54783" y="4693"/>
                  </a:lnTo>
                  <a:lnTo>
                    <a:pt x="54309" y="4268"/>
                  </a:lnTo>
                  <a:lnTo>
                    <a:pt x="53835" y="3844"/>
                  </a:lnTo>
                  <a:lnTo>
                    <a:pt x="53336" y="3445"/>
                  </a:lnTo>
                  <a:lnTo>
                    <a:pt x="52812" y="3070"/>
                  </a:lnTo>
                  <a:lnTo>
                    <a:pt x="52288" y="2721"/>
                  </a:lnTo>
                  <a:lnTo>
                    <a:pt x="51739" y="2396"/>
                  </a:lnTo>
                  <a:lnTo>
                    <a:pt x="51189" y="2072"/>
                  </a:lnTo>
                  <a:lnTo>
                    <a:pt x="50640" y="1772"/>
                  </a:lnTo>
                  <a:lnTo>
                    <a:pt x="50041" y="1498"/>
                  </a:lnTo>
                  <a:lnTo>
                    <a:pt x="49467" y="1248"/>
                  </a:lnTo>
                  <a:lnTo>
                    <a:pt x="48868" y="1024"/>
                  </a:lnTo>
                  <a:lnTo>
                    <a:pt x="48244" y="799"/>
                  </a:lnTo>
                  <a:lnTo>
                    <a:pt x="47620" y="624"/>
                  </a:lnTo>
                  <a:lnTo>
                    <a:pt x="46996" y="450"/>
                  </a:lnTo>
                  <a:lnTo>
                    <a:pt x="46348" y="325"/>
                  </a:lnTo>
                  <a:lnTo>
                    <a:pt x="45699" y="200"/>
                  </a:lnTo>
                  <a:lnTo>
                    <a:pt x="45050" y="125"/>
                  </a:lnTo>
                  <a:lnTo>
                    <a:pt x="44376" y="50"/>
                  </a:lnTo>
                  <a:lnTo>
                    <a:pt x="43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38"/>
            <p:cNvSpPr/>
            <p:nvPr/>
          </p:nvSpPr>
          <p:spPr>
            <a:xfrm>
              <a:off x="4978150" y="-1716500"/>
              <a:ext cx="2767875" cy="242750"/>
            </a:xfrm>
            <a:custGeom>
              <a:avLst/>
              <a:gdLst/>
              <a:ahLst/>
              <a:cxnLst/>
              <a:rect l="l" t="t" r="r" b="b"/>
              <a:pathLst>
                <a:path w="110715" h="9710" extrusionOk="0">
                  <a:moveTo>
                    <a:pt x="16023" y="1"/>
                  </a:moveTo>
                  <a:lnTo>
                    <a:pt x="15799" y="275"/>
                  </a:lnTo>
                  <a:lnTo>
                    <a:pt x="15574" y="550"/>
                  </a:lnTo>
                  <a:lnTo>
                    <a:pt x="15374" y="824"/>
                  </a:lnTo>
                  <a:lnTo>
                    <a:pt x="15200" y="1124"/>
                  </a:lnTo>
                  <a:lnTo>
                    <a:pt x="15000" y="1423"/>
                  </a:lnTo>
                  <a:lnTo>
                    <a:pt x="14850" y="1748"/>
                  </a:lnTo>
                  <a:lnTo>
                    <a:pt x="14700" y="2072"/>
                  </a:lnTo>
                  <a:lnTo>
                    <a:pt x="14551" y="2396"/>
                  </a:lnTo>
                  <a:lnTo>
                    <a:pt x="14426" y="2721"/>
                  </a:lnTo>
                  <a:lnTo>
                    <a:pt x="14326" y="3070"/>
                  </a:lnTo>
                  <a:lnTo>
                    <a:pt x="14226" y="3420"/>
                  </a:lnTo>
                  <a:lnTo>
                    <a:pt x="14151" y="3769"/>
                  </a:lnTo>
                  <a:lnTo>
                    <a:pt x="14101" y="4144"/>
                  </a:lnTo>
                  <a:lnTo>
                    <a:pt x="14052" y="4518"/>
                  </a:lnTo>
                  <a:lnTo>
                    <a:pt x="14027" y="4892"/>
                  </a:lnTo>
                  <a:lnTo>
                    <a:pt x="14027" y="5267"/>
                  </a:lnTo>
                  <a:lnTo>
                    <a:pt x="14027" y="5741"/>
                  </a:lnTo>
                  <a:lnTo>
                    <a:pt x="14076" y="6190"/>
                  </a:lnTo>
                  <a:lnTo>
                    <a:pt x="14151" y="6664"/>
                  </a:lnTo>
                  <a:lnTo>
                    <a:pt x="14251" y="7114"/>
                  </a:lnTo>
                  <a:lnTo>
                    <a:pt x="12878" y="7014"/>
                  </a:lnTo>
                  <a:lnTo>
                    <a:pt x="12180" y="7014"/>
                  </a:lnTo>
                  <a:lnTo>
                    <a:pt x="11481" y="6989"/>
                  </a:lnTo>
                  <a:lnTo>
                    <a:pt x="10557" y="7014"/>
                  </a:lnTo>
                  <a:lnTo>
                    <a:pt x="9634" y="7039"/>
                  </a:lnTo>
                  <a:lnTo>
                    <a:pt x="8760" y="7114"/>
                  </a:lnTo>
                  <a:lnTo>
                    <a:pt x="7887" y="7188"/>
                  </a:lnTo>
                  <a:lnTo>
                    <a:pt x="7038" y="7288"/>
                  </a:lnTo>
                  <a:lnTo>
                    <a:pt x="6240" y="7438"/>
                  </a:lnTo>
                  <a:lnTo>
                    <a:pt x="5441" y="7588"/>
                  </a:lnTo>
                  <a:lnTo>
                    <a:pt x="4692" y="7738"/>
                  </a:lnTo>
                  <a:lnTo>
                    <a:pt x="3968" y="7937"/>
                  </a:lnTo>
                  <a:lnTo>
                    <a:pt x="3270" y="8137"/>
                  </a:lnTo>
                  <a:lnTo>
                    <a:pt x="2621" y="8362"/>
                  </a:lnTo>
                  <a:lnTo>
                    <a:pt x="2022" y="8611"/>
                  </a:lnTo>
                  <a:lnTo>
                    <a:pt x="1448" y="8861"/>
                  </a:lnTo>
                  <a:lnTo>
                    <a:pt x="923" y="9135"/>
                  </a:lnTo>
                  <a:lnTo>
                    <a:pt x="449" y="9435"/>
                  </a:lnTo>
                  <a:lnTo>
                    <a:pt x="0" y="9709"/>
                  </a:lnTo>
                  <a:lnTo>
                    <a:pt x="88128" y="9709"/>
                  </a:lnTo>
                  <a:lnTo>
                    <a:pt x="88178" y="9560"/>
                  </a:lnTo>
                  <a:lnTo>
                    <a:pt x="88377" y="9709"/>
                  </a:lnTo>
                  <a:lnTo>
                    <a:pt x="110715" y="9709"/>
                  </a:lnTo>
                  <a:lnTo>
                    <a:pt x="110565" y="9510"/>
                  </a:lnTo>
                  <a:lnTo>
                    <a:pt x="110391" y="9335"/>
                  </a:lnTo>
                  <a:lnTo>
                    <a:pt x="110191" y="9135"/>
                  </a:lnTo>
                  <a:lnTo>
                    <a:pt x="109991" y="8936"/>
                  </a:lnTo>
                  <a:lnTo>
                    <a:pt x="109517" y="8586"/>
                  </a:lnTo>
                  <a:lnTo>
                    <a:pt x="108968" y="8237"/>
                  </a:lnTo>
                  <a:lnTo>
                    <a:pt x="108344" y="7912"/>
                  </a:lnTo>
                  <a:lnTo>
                    <a:pt x="107670" y="7613"/>
                  </a:lnTo>
                  <a:lnTo>
                    <a:pt x="106946" y="7313"/>
                  </a:lnTo>
                  <a:lnTo>
                    <a:pt x="106148" y="7064"/>
                  </a:lnTo>
                  <a:lnTo>
                    <a:pt x="105299" y="6814"/>
                  </a:lnTo>
                  <a:lnTo>
                    <a:pt x="104401" y="6614"/>
                  </a:lnTo>
                  <a:lnTo>
                    <a:pt x="103477" y="6440"/>
                  </a:lnTo>
                  <a:lnTo>
                    <a:pt x="102504" y="6290"/>
                  </a:lnTo>
                  <a:lnTo>
                    <a:pt x="101480" y="6165"/>
                  </a:lnTo>
                  <a:lnTo>
                    <a:pt x="100432" y="6065"/>
                  </a:lnTo>
                  <a:lnTo>
                    <a:pt x="99359" y="6015"/>
                  </a:lnTo>
                  <a:lnTo>
                    <a:pt x="98236" y="5990"/>
                  </a:lnTo>
                  <a:lnTo>
                    <a:pt x="97312" y="6015"/>
                  </a:lnTo>
                  <a:lnTo>
                    <a:pt x="96414" y="6065"/>
                  </a:lnTo>
                  <a:lnTo>
                    <a:pt x="96414" y="6065"/>
                  </a:lnTo>
                  <a:lnTo>
                    <a:pt x="96439" y="5841"/>
                  </a:lnTo>
                  <a:lnTo>
                    <a:pt x="96439" y="5641"/>
                  </a:lnTo>
                  <a:lnTo>
                    <a:pt x="96439" y="5167"/>
                  </a:lnTo>
                  <a:lnTo>
                    <a:pt x="96364" y="4743"/>
                  </a:lnTo>
                  <a:lnTo>
                    <a:pt x="96264" y="4293"/>
                  </a:lnTo>
                  <a:lnTo>
                    <a:pt x="96139" y="3894"/>
                  </a:lnTo>
                  <a:lnTo>
                    <a:pt x="95965" y="3495"/>
                  </a:lnTo>
                  <a:lnTo>
                    <a:pt x="95765" y="3095"/>
                  </a:lnTo>
                  <a:lnTo>
                    <a:pt x="95540" y="2746"/>
                  </a:lnTo>
                  <a:lnTo>
                    <a:pt x="95291" y="2396"/>
                  </a:lnTo>
                  <a:lnTo>
                    <a:pt x="95016" y="2072"/>
                  </a:lnTo>
                  <a:lnTo>
                    <a:pt x="94692" y="1797"/>
                  </a:lnTo>
                  <a:lnTo>
                    <a:pt x="94367" y="1523"/>
                  </a:lnTo>
                  <a:lnTo>
                    <a:pt x="93993" y="1273"/>
                  </a:lnTo>
                  <a:lnTo>
                    <a:pt x="93619" y="1074"/>
                  </a:lnTo>
                  <a:lnTo>
                    <a:pt x="93244" y="899"/>
                  </a:lnTo>
                  <a:lnTo>
                    <a:pt x="92820" y="749"/>
                  </a:lnTo>
                  <a:lnTo>
                    <a:pt x="92396" y="649"/>
                  </a:lnTo>
                  <a:lnTo>
                    <a:pt x="92296" y="1298"/>
                  </a:lnTo>
                  <a:lnTo>
                    <a:pt x="92146" y="1922"/>
                  </a:lnTo>
                  <a:lnTo>
                    <a:pt x="91921" y="2521"/>
                  </a:lnTo>
                  <a:lnTo>
                    <a:pt x="91672" y="3095"/>
                  </a:lnTo>
                  <a:lnTo>
                    <a:pt x="91347" y="3644"/>
                  </a:lnTo>
                  <a:lnTo>
                    <a:pt x="90998" y="4144"/>
                  </a:lnTo>
                  <a:lnTo>
                    <a:pt x="90624" y="4618"/>
                  </a:lnTo>
                  <a:lnTo>
                    <a:pt x="90174" y="5067"/>
                  </a:lnTo>
                  <a:lnTo>
                    <a:pt x="89725" y="5466"/>
                  </a:lnTo>
                  <a:lnTo>
                    <a:pt x="89226" y="5816"/>
                  </a:lnTo>
                  <a:lnTo>
                    <a:pt x="88677" y="6115"/>
                  </a:lnTo>
                  <a:lnTo>
                    <a:pt x="88128" y="6390"/>
                  </a:lnTo>
                  <a:lnTo>
                    <a:pt x="87554" y="6589"/>
                  </a:lnTo>
                  <a:lnTo>
                    <a:pt x="87254" y="6664"/>
                  </a:lnTo>
                  <a:lnTo>
                    <a:pt x="86930" y="6739"/>
                  </a:lnTo>
                  <a:lnTo>
                    <a:pt x="86630" y="6789"/>
                  </a:lnTo>
                  <a:lnTo>
                    <a:pt x="86306" y="6839"/>
                  </a:lnTo>
                  <a:lnTo>
                    <a:pt x="85981" y="6864"/>
                  </a:lnTo>
                  <a:lnTo>
                    <a:pt x="85657" y="6864"/>
                  </a:lnTo>
                  <a:lnTo>
                    <a:pt x="85183" y="6839"/>
                  </a:lnTo>
                  <a:lnTo>
                    <a:pt x="84708" y="6789"/>
                  </a:lnTo>
                  <a:lnTo>
                    <a:pt x="84234" y="6714"/>
                  </a:lnTo>
                  <a:lnTo>
                    <a:pt x="83760" y="6589"/>
                  </a:lnTo>
                  <a:lnTo>
                    <a:pt x="83336" y="6440"/>
                  </a:lnTo>
                  <a:lnTo>
                    <a:pt x="82887" y="6240"/>
                  </a:lnTo>
                  <a:lnTo>
                    <a:pt x="82487" y="6040"/>
                  </a:lnTo>
                  <a:lnTo>
                    <a:pt x="82088" y="5791"/>
                  </a:lnTo>
                  <a:lnTo>
                    <a:pt x="81713" y="5541"/>
                  </a:lnTo>
                  <a:lnTo>
                    <a:pt x="81339" y="5242"/>
                  </a:lnTo>
                  <a:lnTo>
                    <a:pt x="80990" y="4917"/>
                  </a:lnTo>
                  <a:lnTo>
                    <a:pt x="80690" y="4593"/>
                  </a:lnTo>
                  <a:lnTo>
                    <a:pt x="80391" y="4218"/>
                  </a:lnTo>
                  <a:lnTo>
                    <a:pt x="80116" y="3844"/>
                  </a:lnTo>
                  <a:lnTo>
                    <a:pt x="79867" y="3445"/>
                  </a:lnTo>
                  <a:lnTo>
                    <a:pt x="79642" y="3020"/>
                  </a:lnTo>
                  <a:lnTo>
                    <a:pt x="79367" y="3445"/>
                  </a:lnTo>
                  <a:lnTo>
                    <a:pt x="79043" y="3844"/>
                  </a:lnTo>
                  <a:lnTo>
                    <a:pt x="78694" y="4218"/>
                  </a:lnTo>
                  <a:lnTo>
                    <a:pt x="78319" y="4593"/>
                  </a:lnTo>
                  <a:lnTo>
                    <a:pt x="77920" y="4917"/>
                  </a:lnTo>
                  <a:lnTo>
                    <a:pt x="77496" y="5242"/>
                  </a:lnTo>
                  <a:lnTo>
                    <a:pt x="77021" y="5541"/>
                  </a:lnTo>
                  <a:lnTo>
                    <a:pt x="76547" y="5791"/>
                  </a:lnTo>
                  <a:lnTo>
                    <a:pt x="76023" y="6040"/>
                  </a:lnTo>
                  <a:lnTo>
                    <a:pt x="75499" y="6240"/>
                  </a:lnTo>
                  <a:lnTo>
                    <a:pt x="74950" y="6440"/>
                  </a:lnTo>
                  <a:lnTo>
                    <a:pt x="74376" y="6589"/>
                  </a:lnTo>
                  <a:lnTo>
                    <a:pt x="73777" y="6714"/>
                  </a:lnTo>
                  <a:lnTo>
                    <a:pt x="73178" y="6789"/>
                  </a:lnTo>
                  <a:lnTo>
                    <a:pt x="72554" y="6839"/>
                  </a:lnTo>
                  <a:lnTo>
                    <a:pt x="71930" y="6864"/>
                  </a:lnTo>
                  <a:lnTo>
                    <a:pt x="71406" y="6864"/>
                  </a:lnTo>
                  <a:lnTo>
                    <a:pt x="70931" y="6814"/>
                  </a:lnTo>
                  <a:lnTo>
                    <a:pt x="70432" y="6764"/>
                  </a:lnTo>
                  <a:lnTo>
                    <a:pt x="69958" y="6689"/>
                  </a:lnTo>
                  <a:lnTo>
                    <a:pt x="69509" y="6589"/>
                  </a:lnTo>
                  <a:lnTo>
                    <a:pt x="69035" y="6465"/>
                  </a:lnTo>
                  <a:lnTo>
                    <a:pt x="68610" y="6340"/>
                  </a:lnTo>
                  <a:lnTo>
                    <a:pt x="68161" y="6190"/>
                  </a:lnTo>
                  <a:lnTo>
                    <a:pt x="67762" y="6015"/>
                  </a:lnTo>
                  <a:lnTo>
                    <a:pt x="67337" y="5816"/>
                  </a:lnTo>
                  <a:lnTo>
                    <a:pt x="66963" y="5616"/>
                  </a:lnTo>
                  <a:lnTo>
                    <a:pt x="66589" y="5391"/>
                  </a:lnTo>
                  <a:lnTo>
                    <a:pt x="66239" y="5167"/>
                  </a:lnTo>
                  <a:lnTo>
                    <a:pt x="65890" y="4917"/>
                  </a:lnTo>
                  <a:lnTo>
                    <a:pt x="65565" y="4643"/>
                  </a:lnTo>
                  <a:lnTo>
                    <a:pt x="65266" y="4368"/>
                  </a:lnTo>
                  <a:lnTo>
                    <a:pt x="64742" y="4643"/>
                  </a:lnTo>
                  <a:lnTo>
                    <a:pt x="64218" y="4892"/>
                  </a:lnTo>
                  <a:lnTo>
                    <a:pt x="63644" y="5117"/>
                  </a:lnTo>
                  <a:lnTo>
                    <a:pt x="63070" y="5292"/>
                  </a:lnTo>
                  <a:lnTo>
                    <a:pt x="62471" y="5441"/>
                  </a:lnTo>
                  <a:lnTo>
                    <a:pt x="61872" y="5566"/>
                  </a:lnTo>
                  <a:lnTo>
                    <a:pt x="61248" y="5616"/>
                  </a:lnTo>
                  <a:lnTo>
                    <a:pt x="60624" y="5641"/>
                  </a:lnTo>
                  <a:lnTo>
                    <a:pt x="60025" y="5616"/>
                  </a:lnTo>
                  <a:lnTo>
                    <a:pt x="59476" y="5566"/>
                  </a:lnTo>
                  <a:lnTo>
                    <a:pt x="58902" y="5491"/>
                  </a:lnTo>
                  <a:lnTo>
                    <a:pt x="58377" y="5367"/>
                  </a:lnTo>
                  <a:lnTo>
                    <a:pt x="57828" y="5217"/>
                  </a:lnTo>
                  <a:lnTo>
                    <a:pt x="57329" y="5042"/>
                  </a:lnTo>
                  <a:lnTo>
                    <a:pt x="56830" y="4817"/>
                  </a:lnTo>
                  <a:lnTo>
                    <a:pt x="56331" y="4568"/>
                  </a:lnTo>
                  <a:lnTo>
                    <a:pt x="55882" y="4318"/>
                  </a:lnTo>
                  <a:lnTo>
                    <a:pt x="55432" y="4019"/>
                  </a:lnTo>
                  <a:lnTo>
                    <a:pt x="55008" y="3694"/>
                  </a:lnTo>
                  <a:lnTo>
                    <a:pt x="54584" y="3345"/>
                  </a:lnTo>
                  <a:lnTo>
                    <a:pt x="54209" y="2995"/>
                  </a:lnTo>
                  <a:lnTo>
                    <a:pt x="53835" y="2596"/>
                  </a:lnTo>
                  <a:lnTo>
                    <a:pt x="53511" y="2197"/>
                  </a:lnTo>
                  <a:lnTo>
                    <a:pt x="53211" y="1773"/>
                  </a:lnTo>
                  <a:lnTo>
                    <a:pt x="52687" y="2072"/>
                  </a:lnTo>
                  <a:lnTo>
                    <a:pt x="52138" y="2347"/>
                  </a:lnTo>
                  <a:lnTo>
                    <a:pt x="51589" y="2621"/>
                  </a:lnTo>
                  <a:lnTo>
                    <a:pt x="51015" y="2871"/>
                  </a:lnTo>
                  <a:lnTo>
                    <a:pt x="50391" y="3095"/>
                  </a:lnTo>
                  <a:lnTo>
                    <a:pt x="49767" y="3320"/>
                  </a:lnTo>
                  <a:lnTo>
                    <a:pt x="49118" y="3520"/>
                  </a:lnTo>
                  <a:lnTo>
                    <a:pt x="48469" y="3694"/>
                  </a:lnTo>
                  <a:lnTo>
                    <a:pt x="47770" y="3869"/>
                  </a:lnTo>
                  <a:lnTo>
                    <a:pt x="47071" y="4019"/>
                  </a:lnTo>
                  <a:lnTo>
                    <a:pt x="46373" y="4144"/>
                  </a:lnTo>
                  <a:lnTo>
                    <a:pt x="45624" y="4243"/>
                  </a:lnTo>
                  <a:lnTo>
                    <a:pt x="44900" y="4318"/>
                  </a:lnTo>
                  <a:lnTo>
                    <a:pt x="44126" y="4368"/>
                  </a:lnTo>
                  <a:lnTo>
                    <a:pt x="43378" y="4418"/>
                  </a:lnTo>
                  <a:lnTo>
                    <a:pt x="41805" y="4418"/>
                  </a:lnTo>
                  <a:lnTo>
                    <a:pt x="41006" y="4368"/>
                  </a:lnTo>
                  <a:lnTo>
                    <a:pt x="40258" y="4318"/>
                  </a:lnTo>
                  <a:lnTo>
                    <a:pt x="39484" y="4218"/>
                  </a:lnTo>
                  <a:lnTo>
                    <a:pt x="38760" y="4119"/>
                  </a:lnTo>
                  <a:lnTo>
                    <a:pt x="38011" y="3994"/>
                  </a:lnTo>
                  <a:lnTo>
                    <a:pt x="37313" y="3844"/>
                  </a:lnTo>
                  <a:lnTo>
                    <a:pt x="36614" y="3669"/>
                  </a:lnTo>
                  <a:lnTo>
                    <a:pt x="35940" y="3495"/>
                  </a:lnTo>
                  <a:lnTo>
                    <a:pt x="35291" y="3295"/>
                  </a:lnTo>
                  <a:lnTo>
                    <a:pt x="34667" y="3070"/>
                  </a:lnTo>
                  <a:lnTo>
                    <a:pt x="34043" y="2821"/>
                  </a:lnTo>
                  <a:lnTo>
                    <a:pt x="33444" y="2546"/>
                  </a:lnTo>
                  <a:lnTo>
                    <a:pt x="32895" y="2272"/>
                  </a:lnTo>
                  <a:lnTo>
                    <a:pt x="32346" y="1972"/>
                  </a:lnTo>
                  <a:lnTo>
                    <a:pt x="31822" y="1673"/>
                  </a:lnTo>
                  <a:lnTo>
                    <a:pt x="31547" y="2172"/>
                  </a:lnTo>
                  <a:lnTo>
                    <a:pt x="31223" y="2646"/>
                  </a:lnTo>
                  <a:lnTo>
                    <a:pt x="30873" y="3095"/>
                  </a:lnTo>
                  <a:lnTo>
                    <a:pt x="30499" y="3545"/>
                  </a:lnTo>
                  <a:lnTo>
                    <a:pt x="30100" y="3944"/>
                  </a:lnTo>
                  <a:lnTo>
                    <a:pt x="29675" y="4318"/>
                  </a:lnTo>
                  <a:lnTo>
                    <a:pt x="29226" y="4668"/>
                  </a:lnTo>
                  <a:lnTo>
                    <a:pt x="28752" y="4992"/>
                  </a:lnTo>
                  <a:lnTo>
                    <a:pt x="28253" y="5267"/>
                  </a:lnTo>
                  <a:lnTo>
                    <a:pt x="27729" y="5516"/>
                  </a:lnTo>
                  <a:lnTo>
                    <a:pt x="27180" y="5741"/>
                  </a:lnTo>
                  <a:lnTo>
                    <a:pt x="26631" y="5916"/>
                  </a:lnTo>
                  <a:lnTo>
                    <a:pt x="26056" y="6065"/>
                  </a:lnTo>
                  <a:lnTo>
                    <a:pt x="25457" y="6165"/>
                  </a:lnTo>
                  <a:lnTo>
                    <a:pt x="24858" y="6240"/>
                  </a:lnTo>
                  <a:lnTo>
                    <a:pt x="23885" y="6240"/>
                  </a:lnTo>
                  <a:lnTo>
                    <a:pt x="23536" y="6215"/>
                  </a:lnTo>
                  <a:lnTo>
                    <a:pt x="23161" y="6190"/>
                  </a:lnTo>
                  <a:lnTo>
                    <a:pt x="22812" y="6140"/>
                  </a:lnTo>
                  <a:lnTo>
                    <a:pt x="22138" y="5990"/>
                  </a:lnTo>
                  <a:lnTo>
                    <a:pt x="21464" y="5791"/>
                  </a:lnTo>
                  <a:lnTo>
                    <a:pt x="20815" y="5516"/>
                  </a:lnTo>
                  <a:lnTo>
                    <a:pt x="20191" y="5217"/>
                  </a:lnTo>
                  <a:lnTo>
                    <a:pt x="19617" y="4867"/>
                  </a:lnTo>
                  <a:lnTo>
                    <a:pt x="19043" y="4468"/>
                  </a:lnTo>
                  <a:lnTo>
                    <a:pt x="18519" y="4044"/>
                  </a:lnTo>
                  <a:lnTo>
                    <a:pt x="18045" y="3570"/>
                  </a:lnTo>
                  <a:lnTo>
                    <a:pt x="17596" y="3045"/>
                  </a:lnTo>
                  <a:lnTo>
                    <a:pt x="17196" y="2496"/>
                  </a:lnTo>
                  <a:lnTo>
                    <a:pt x="16822" y="1922"/>
                  </a:lnTo>
                  <a:lnTo>
                    <a:pt x="16497" y="1298"/>
                  </a:lnTo>
                  <a:lnTo>
                    <a:pt x="16248" y="674"/>
                  </a:lnTo>
                  <a:lnTo>
                    <a:pt x="1602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3" name="Google Shape;7313;p38"/>
          <p:cNvGrpSpPr/>
          <p:nvPr/>
        </p:nvGrpSpPr>
        <p:grpSpPr>
          <a:xfrm>
            <a:off x="1104244" y="703560"/>
            <a:ext cx="847085" cy="297493"/>
            <a:chOff x="3844675" y="-2315125"/>
            <a:chExt cx="3283275" cy="1153075"/>
          </a:xfrm>
        </p:grpSpPr>
        <p:sp>
          <p:nvSpPr>
            <p:cNvPr id="7314" name="Google Shape;7314;p38"/>
            <p:cNvSpPr/>
            <p:nvPr/>
          </p:nvSpPr>
          <p:spPr>
            <a:xfrm>
              <a:off x="3844675" y="-2315125"/>
              <a:ext cx="3283275" cy="1153075"/>
            </a:xfrm>
            <a:custGeom>
              <a:avLst/>
              <a:gdLst/>
              <a:ahLst/>
              <a:cxnLst/>
              <a:rect l="l" t="t" r="r" b="b"/>
              <a:pathLst>
                <a:path w="131331" h="46123" extrusionOk="0">
                  <a:moveTo>
                    <a:pt x="76198" y="0"/>
                  </a:moveTo>
                  <a:lnTo>
                    <a:pt x="75349" y="25"/>
                  </a:lnTo>
                  <a:lnTo>
                    <a:pt x="74525" y="75"/>
                  </a:lnTo>
                  <a:lnTo>
                    <a:pt x="73727" y="175"/>
                  </a:lnTo>
                  <a:lnTo>
                    <a:pt x="72928" y="325"/>
                  </a:lnTo>
                  <a:lnTo>
                    <a:pt x="72129" y="474"/>
                  </a:lnTo>
                  <a:lnTo>
                    <a:pt x="71356" y="699"/>
                  </a:lnTo>
                  <a:lnTo>
                    <a:pt x="70607" y="924"/>
                  </a:lnTo>
                  <a:lnTo>
                    <a:pt x="69858" y="1198"/>
                  </a:lnTo>
                  <a:lnTo>
                    <a:pt x="69134" y="1498"/>
                  </a:lnTo>
                  <a:lnTo>
                    <a:pt x="68436" y="1847"/>
                  </a:lnTo>
                  <a:lnTo>
                    <a:pt x="67737" y="2196"/>
                  </a:lnTo>
                  <a:lnTo>
                    <a:pt x="67063" y="2596"/>
                  </a:lnTo>
                  <a:lnTo>
                    <a:pt x="66414" y="3020"/>
                  </a:lnTo>
                  <a:lnTo>
                    <a:pt x="65790" y="3469"/>
                  </a:lnTo>
                  <a:lnTo>
                    <a:pt x="65166" y="3968"/>
                  </a:lnTo>
                  <a:lnTo>
                    <a:pt x="64592" y="4468"/>
                  </a:lnTo>
                  <a:lnTo>
                    <a:pt x="64018" y="4992"/>
                  </a:lnTo>
                  <a:lnTo>
                    <a:pt x="63469" y="5566"/>
                  </a:lnTo>
                  <a:lnTo>
                    <a:pt x="62970" y="6140"/>
                  </a:lnTo>
                  <a:lnTo>
                    <a:pt x="62471" y="6739"/>
                  </a:lnTo>
                  <a:lnTo>
                    <a:pt x="62021" y="7363"/>
                  </a:lnTo>
                  <a:lnTo>
                    <a:pt x="61572" y="8012"/>
                  </a:lnTo>
                  <a:lnTo>
                    <a:pt x="61173" y="8686"/>
                  </a:lnTo>
                  <a:lnTo>
                    <a:pt x="60798" y="9359"/>
                  </a:lnTo>
                  <a:lnTo>
                    <a:pt x="60449" y="10058"/>
                  </a:lnTo>
                  <a:lnTo>
                    <a:pt x="60125" y="10782"/>
                  </a:lnTo>
                  <a:lnTo>
                    <a:pt x="59850" y="11531"/>
                  </a:lnTo>
                  <a:lnTo>
                    <a:pt x="59600" y="12280"/>
                  </a:lnTo>
                  <a:lnTo>
                    <a:pt x="59376" y="13053"/>
                  </a:lnTo>
                  <a:lnTo>
                    <a:pt x="59201" y="13827"/>
                  </a:lnTo>
                  <a:lnTo>
                    <a:pt x="59051" y="14626"/>
                  </a:lnTo>
                  <a:lnTo>
                    <a:pt x="58951" y="15424"/>
                  </a:lnTo>
                  <a:lnTo>
                    <a:pt x="58427" y="15125"/>
                  </a:lnTo>
                  <a:lnTo>
                    <a:pt x="57878" y="14850"/>
                  </a:lnTo>
                  <a:lnTo>
                    <a:pt x="57329" y="14601"/>
                  </a:lnTo>
                  <a:lnTo>
                    <a:pt x="56755" y="14351"/>
                  </a:lnTo>
                  <a:lnTo>
                    <a:pt x="56181" y="14126"/>
                  </a:lnTo>
                  <a:lnTo>
                    <a:pt x="55607" y="13927"/>
                  </a:lnTo>
                  <a:lnTo>
                    <a:pt x="55033" y="13727"/>
                  </a:lnTo>
                  <a:lnTo>
                    <a:pt x="54434" y="13552"/>
                  </a:lnTo>
                  <a:lnTo>
                    <a:pt x="53835" y="13403"/>
                  </a:lnTo>
                  <a:lnTo>
                    <a:pt x="53211" y="13278"/>
                  </a:lnTo>
                  <a:lnTo>
                    <a:pt x="52587" y="13153"/>
                  </a:lnTo>
                  <a:lnTo>
                    <a:pt x="51963" y="13078"/>
                  </a:lnTo>
                  <a:lnTo>
                    <a:pt x="51339" y="13003"/>
                  </a:lnTo>
                  <a:lnTo>
                    <a:pt x="50715" y="12953"/>
                  </a:lnTo>
                  <a:lnTo>
                    <a:pt x="50066" y="12903"/>
                  </a:lnTo>
                  <a:lnTo>
                    <a:pt x="49417" y="12903"/>
                  </a:lnTo>
                  <a:lnTo>
                    <a:pt x="48544" y="12928"/>
                  </a:lnTo>
                  <a:lnTo>
                    <a:pt x="47670" y="12978"/>
                  </a:lnTo>
                  <a:lnTo>
                    <a:pt x="46822" y="13078"/>
                  </a:lnTo>
                  <a:lnTo>
                    <a:pt x="45973" y="13203"/>
                  </a:lnTo>
                  <a:lnTo>
                    <a:pt x="45150" y="13378"/>
                  </a:lnTo>
                  <a:lnTo>
                    <a:pt x="44326" y="13577"/>
                  </a:lnTo>
                  <a:lnTo>
                    <a:pt x="43527" y="13802"/>
                  </a:lnTo>
                  <a:lnTo>
                    <a:pt x="42729" y="14077"/>
                  </a:lnTo>
                  <a:lnTo>
                    <a:pt x="41955" y="14376"/>
                  </a:lnTo>
                  <a:lnTo>
                    <a:pt x="41206" y="14725"/>
                  </a:lnTo>
                  <a:lnTo>
                    <a:pt x="40482" y="15100"/>
                  </a:lnTo>
                  <a:lnTo>
                    <a:pt x="39759" y="15474"/>
                  </a:lnTo>
                  <a:lnTo>
                    <a:pt x="39060" y="15923"/>
                  </a:lnTo>
                  <a:lnTo>
                    <a:pt x="38361" y="16373"/>
                  </a:lnTo>
                  <a:lnTo>
                    <a:pt x="37712" y="16847"/>
                  </a:lnTo>
                  <a:lnTo>
                    <a:pt x="37063" y="17346"/>
                  </a:lnTo>
                  <a:lnTo>
                    <a:pt x="36464" y="17895"/>
                  </a:lnTo>
                  <a:lnTo>
                    <a:pt x="35865" y="18444"/>
                  </a:lnTo>
                  <a:lnTo>
                    <a:pt x="35291" y="19043"/>
                  </a:lnTo>
                  <a:lnTo>
                    <a:pt x="34742" y="19642"/>
                  </a:lnTo>
                  <a:lnTo>
                    <a:pt x="34218" y="20266"/>
                  </a:lnTo>
                  <a:lnTo>
                    <a:pt x="33744" y="20915"/>
                  </a:lnTo>
                  <a:lnTo>
                    <a:pt x="33269" y="21589"/>
                  </a:lnTo>
                  <a:lnTo>
                    <a:pt x="32845" y="22288"/>
                  </a:lnTo>
                  <a:lnTo>
                    <a:pt x="32421" y="23012"/>
                  </a:lnTo>
                  <a:lnTo>
                    <a:pt x="32046" y="23735"/>
                  </a:lnTo>
                  <a:lnTo>
                    <a:pt x="31697" y="24484"/>
                  </a:lnTo>
                  <a:lnTo>
                    <a:pt x="31398" y="25258"/>
                  </a:lnTo>
                  <a:lnTo>
                    <a:pt x="31098" y="26032"/>
                  </a:lnTo>
                  <a:lnTo>
                    <a:pt x="30848" y="26830"/>
                  </a:lnTo>
                  <a:lnTo>
                    <a:pt x="30624" y="27654"/>
                  </a:lnTo>
                  <a:lnTo>
                    <a:pt x="30449" y="28477"/>
                  </a:lnTo>
                  <a:lnTo>
                    <a:pt x="29900" y="28203"/>
                  </a:lnTo>
                  <a:lnTo>
                    <a:pt x="29326" y="27953"/>
                  </a:lnTo>
                  <a:lnTo>
                    <a:pt x="28752" y="27754"/>
                  </a:lnTo>
                  <a:lnTo>
                    <a:pt x="28153" y="27579"/>
                  </a:lnTo>
                  <a:lnTo>
                    <a:pt x="27529" y="27454"/>
                  </a:lnTo>
                  <a:lnTo>
                    <a:pt x="26905" y="27354"/>
                  </a:lnTo>
                  <a:lnTo>
                    <a:pt x="26256" y="27304"/>
                  </a:lnTo>
                  <a:lnTo>
                    <a:pt x="25607" y="27279"/>
                  </a:lnTo>
                  <a:lnTo>
                    <a:pt x="25083" y="27279"/>
                  </a:lnTo>
                  <a:lnTo>
                    <a:pt x="24559" y="27329"/>
                  </a:lnTo>
                  <a:lnTo>
                    <a:pt x="24035" y="27404"/>
                  </a:lnTo>
                  <a:lnTo>
                    <a:pt x="23511" y="27479"/>
                  </a:lnTo>
                  <a:lnTo>
                    <a:pt x="23012" y="27604"/>
                  </a:lnTo>
                  <a:lnTo>
                    <a:pt x="22512" y="27754"/>
                  </a:lnTo>
                  <a:lnTo>
                    <a:pt x="22038" y="27903"/>
                  </a:lnTo>
                  <a:lnTo>
                    <a:pt x="21564" y="28103"/>
                  </a:lnTo>
                  <a:lnTo>
                    <a:pt x="21115" y="28303"/>
                  </a:lnTo>
                  <a:lnTo>
                    <a:pt x="20665" y="28527"/>
                  </a:lnTo>
                  <a:lnTo>
                    <a:pt x="20216" y="28777"/>
                  </a:lnTo>
                  <a:lnTo>
                    <a:pt x="19792" y="29052"/>
                  </a:lnTo>
                  <a:lnTo>
                    <a:pt x="19393" y="29351"/>
                  </a:lnTo>
                  <a:lnTo>
                    <a:pt x="18993" y="29651"/>
                  </a:lnTo>
                  <a:lnTo>
                    <a:pt x="18619" y="29975"/>
                  </a:lnTo>
                  <a:lnTo>
                    <a:pt x="18245" y="30324"/>
                  </a:lnTo>
                  <a:lnTo>
                    <a:pt x="17920" y="30699"/>
                  </a:lnTo>
                  <a:lnTo>
                    <a:pt x="17596" y="31073"/>
                  </a:lnTo>
                  <a:lnTo>
                    <a:pt x="17271" y="31472"/>
                  </a:lnTo>
                  <a:lnTo>
                    <a:pt x="16997" y="31872"/>
                  </a:lnTo>
                  <a:lnTo>
                    <a:pt x="16722" y="32296"/>
                  </a:lnTo>
                  <a:lnTo>
                    <a:pt x="16472" y="32720"/>
                  </a:lnTo>
                  <a:lnTo>
                    <a:pt x="16223" y="33170"/>
                  </a:lnTo>
                  <a:lnTo>
                    <a:pt x="16023" y="33644"/>
                  </a:lnTo>
                  <a:lnTo>
                    <a:pt x="15849" y="34118"/>
                  </a:lnTo>
                  <a:lnTo>
                    <a:pt x="15674" y="34592"/>
                  </a:lnTo>
                  <a:lnTo>
                    <a:pt x="15524" y="35091"/>
                  </a:lnTo>
                  <a:lnTo>
                    <a:pt x="15424" y="35591"/>
                  </a:lnTo>
                  <a:lnTo>
                    <a:pt x="15324" y="36115"/>
                  </a:lnTo>
                  <a:lnTo>
                    <a:pt x="15250" y="36614"/>
                  </a:lnTo>
                  <a:lnTo>
                    <a:pt x="15225" y="37163"/>
                  </a:lnTo>
                  <a:lnTo>
                    <a:pt x="15200" y="37687"/>
                  </a:lnTo>
                  <a:lnTo>
                    <a:pt x="15225" y="38211"/>
                  </a:lnTo>
                  <a:lnTo>
                    <a:pt x="15250" y="38760"/>
                  </a:lnTo>
                  <a:lnTo>
                    <a:pt x="15324" y="39259"/>
                  </a:lnTo>
                  <a:lnTo>
                    <a:pt x="15424" y="39784"/>
                  </a:lnTo>
                  <a:lnTo>
                    <a:pt x="15524" y="40283"/>
                  </a:lnTo>
                  <a:lnTo>
                    <a:pt x="15674" y="40782"/>
                  </a:lnTo>
                  <a:lnTo>
                    <a:pt x="15824" y="41256"/>
                  </a:lnTo>
                  <a:lnTo>
                    <a:pt x="16023" y="41730"/>
                  </a:lnTo>
                  <a:lnTo>
                    <a:pt x="14875" y="41805"/>
                  </a:lnTo>
                  <a:lnTo>
                    <a:pt x="13727" y="41905"/>
                  </a:lnTo>
                  <a:lnTo>
                    <a:pt x="12629" y="42055"/>
                  </a:lnTo>
                  <a:lnTo>
                    <a:pt x="11506" y="42205"/>
                  </a:lnTo>
                  <a:lnTo>
                    <a:pt x="10433" y="42404"/>
                  </a:lnTo>
                  <a:lnTo>
                    <a:pt x="9359" y="42629"/>
                  </a:lnTo>
                  <a:lnTo>
                    <a:pt x="8336" y="42853"/>
                  </a:lnTo>
                  <a:lnTo>
                    <a:pt x="7313" y="43128"/>
                  </a:lnTo>
                  <a:lnTo>
                    <a:pt x="6314" y="43428"/>
                  </a:lnTo>
                  <a:lnTo>
                    <a:pt x="5316" y="43752"/>
                  </a:lnTo>
                  <a:lnTo>
                    <a:pt x="4368" y="44076"/>
                  </a:lnTo>
                  <a:lnTo>
                    <a:pt x="3444" y="44451"/>
                  </a:lnTo>
                  <a:lnTo>
                    <a:pt x="2546" y="44825"/>
                  </a:lnTo>
                  <a:lnTo>
                    <a:pt x="1672" y="45249"/>
                  </a:lnTo>
                  <a:lnTo>
                    <a:pt x="824" y="45674"/>
                  </a:lnTo>
                  <a:lnTo>
                    <a:pt x="0" y="46123"/>
                  </a:lnTo>
                  <a:lnTo>
                    <a:pt x="131331" y="46123"/>
                  </a:lnTo>
                  <a:lnTo>
                    <a:pt x="130856" y="45624"/>
                  </a:lnTo>
                  <a:lnTo>
                    <a:pt x="130357" y="45125"/>
                  </a:lnTo>
                  <a:lnTo>
                    <a:pt x="129858" y="44650"/>
                  </a:lnTo>
                  <a:lnTo>
                    <a:pt x="129334" y="44176"/>
                  </a:lnTo>
                  <a:lnTo>
                    <a:pt x="128810" y="43727"/>
                  </a:lnTo>
                  <a:lnTo>
                    <a:pt x="128261" y="43278"/>
                  </a:lnTo>
                  <a:lnTo>
                    <a:pt x="127712" y="42853"/>
                  </a:lnTo>
                  <a:lnTo>
                    <a:pt x="127138" y="42429"/>
                  </a:lnTo>
                  <a:lnTo>
                    <a:pt x="126539" y="42030"/>
                  </a:lnTo>
                  <a:lnTo>
                    <a:pt x="125940" y="41631"/>
                  </a:lnTo>
                  <a:lnTo>
                    <a:pt x="125341" y="41256"/>
                  </a:lnTo>
                  <a:lnTo>
                    <a:pt x="124717" y="40907"/>
                  </a:lnTo>
                  <a:lnTo>
                    <a:pt x="124068" y="40557"/>
                  </a:lnTo>
                  <a:lnTo>
                    <a:pt x="123419" y="40233"/>
                  </a:lnTo>
                  <a:lnTo>
                    <a:pt x="122770" y="39908"/>
                  </a:lnTo>
                  <a:lnTo>
                    <a:pt x="122096" y="39609"/>
                  </a:lnTo>
                  <a:lnTo>
                    <a:pt x="121422" y="39334"/>
                  </a:lnTo>
                  <a:lnTo>
                    <a:pt x="120723" y="39060"/>
                  </a:lnTo>
                  <a:lnTo>
                    <a:pt x="120024" y="38810"/>
                  </a:lnTo>
                  <a:lnTo>
                    <a:pt x="119326" y="38586"/>
                  </a:lnTo>
                  <a:lnTo>
                    <a:pt x="118602" y="38361"/>
                  </a:lnTo>
                  <a:lnTo>
                    <a:pt x="117878" y="38161"/>
                  </a:lnTo>
                  <a:lnTo>
                    <a:pt x="117129" y="37987"/>
                  </a:lnTo>
                  <a:lnTo>
                    <a:pt x="116381" y="37812"/>
                  </a:lnTo>
                  <a:lnTo>
                    <a:pt x="115632" y="37687"/>
                  </a:lnTo>
                  <a:lnTo>
                    <a:pt x="114858" y="37562"/>
                  </a:lnTo>
                  <a:lnTo>
                    <a:pt x="114109" y="37438"/>
                  </a:lnTo>
                  <a:lnTo>
                    <a:pt x="113336" y="37363"/>
                  </a:lnTo>
                  <a:lnTo>
                    <a:pt x="112537" y="37288"/>
                  </a:lnTo>
                  <a:lnTo>
                    <a:pt x="111763" y="37238"/>
                  </a:lnTo>
                  <a:lnTo>
                    <a:pt x="110965" y="37213"/>
                  </a:lnTo>
                  <a:lnTo>
                    <a:pt x="110166" y="37188"/>
                  </a:lnTo>
                  <a:lnTo>
                    <a:pt x="108918" y="37213"/>
                  </a:lnTo>
                  <a:lnTo>
                    <a:pt x="107720" y="37288"/>
                  </a:lnTo>
                  <a:lnTo>
                    <a:pt x="107720" y="37288"/>
                  </a:lnTo>
                  <a:lnTo>
                    <a:pt x="107795" y="36714"/>
                  </a:lnTo>
                  <a:lnTo>
                    <a:pt x="107870" y="36140"/>
                  </a:lnTo>
                  <a:lnTo>
                    <a:pt x="107920" y="35566"/>
                  </a:lnTo>
                  <a:lnTo>
                    <a:pt x="107920" y="34967"/>
                  </a:lnTo>
                  <a:lnTo>
                    <a:pt x="107895" y="34243"/>
                  </a:lnTo>
                  <a:lnTo>
                    <a:pt x="107845" y="33519"/>
                  </a:lnTo>
                  <a:lnTo>
                    <a:pt x="107770" y="32820"/>
                  </a:lnTo>
                  <a:lnTo>
                    <a:pt x="107645" y="32121"/>
                  </a:lnTo>
                  <a:lnTo>
                    <a:pt x="107470" y="31423"/>
                  </a:lnTo>
                  <a:lnTo>
                    <a:pt x="107296" y="30749"/>
                  </a:lnTo>
                  <a:lnTo>
                    <a:pt x="107071" y="30100"/>
                  </a:lnTo>
                  <a:lnTo>
                    <a:pt x="106822" y="29451"/>
                  </a:lnTo>
                  <a:lnTo>
                    <a:pt x="106522" y="28827"/>
                  </a:lnTo>
                  <a:lnTo>
                    <a:pt x="106223" y="28228"/>
                  </a:lnTo>
                  <a:lnTo>
                    <a:pt x="105873" y="27629"/>
                  </a:lnTo>
                  <a:lnTo>
                    <a:pt x="105499" y="27055"/>
                  </a:lnTo>
                  <a:lnTo>
                    <a:pt x="105124" y="26506"/>
                  </a:lnTo>
                  <a:lnTo>
                    <a:pt x="104700" y="25982"/>
                  </a:lnTo>
                  <a:lnTo>
                    <a:pt x="104251" y="25458"/>
                  </a:lnTo>
                  <a:lnTo>
                    <a:pt x="103777" y="24983"/>
                  </a:lnTo>
                  <a:lnTo>
                    <a:pt x="103302" y="24509"/>
                  </a:lnTo>
                  <a:lnTo>
                    <a:pt x="102778" y="24060"/>
                  </a:lnTo>
                  <a:lnTo>
                    <a:pt x="102254" y="23636"/>
                  </a:lnTo>
                  <a:lnTo>
                    <a:pt x="101705" y="23236"/>
                  </a:lnTo>
                  <a:lnTo>
                    <a:pt x="101131" y="22887"/>
                  </a:lnTo>
                  <a:lnTo>
                    <a:pt x="100532" y="22537"/>
                  </a:lnTo>
                  <a:lnTo>
                    <a:pt x="99908" y="22238"/>
                  </a:lnTo>
                  <a:lnTo>
                    <a:pt x="99284" y="21938"/>
                  </a:lnTo>
                  <a:lnTo>
                    <a:pt x="98660" y="21689"/>
                  </a:lnTo>
                  <a:lnTo>
                    <a:pt x="97986" y="21464"/>
                  </a:lnTo>
                  <a:lnTo>
                    <a:pt x="97312" y="21289"/>
                  </a:lnTo>
                  <a:lnTo>
                    <a:pt x="96639" y="21115"/>
                  </a:lnTo>
                  <a:lnTo>
                    <a:pt x="95940" y="20990"/>
                  </a:lnTo>
                  <a:lnTo>
                    <a:pt x="95241" y="20915"/>
                  </a:lnTo>
                  <a:lnTo>
                    <a:pt x="94517" y="20840"/>
                  </a:lnTo>
                  <a:lnTo>
                    <a:pt x="93494" y="20840"/>
                  </a:lnTo>
                  <a:lnTo>
                    <a:pt x="93194" y="20865"/>
                  </a:lnTo>
                  <a:lnTo>
                    <a:pt x="93344" y="20017"/>
                  </a:lnTo>
                  <a:lnTo>
                    <a:pt x="93444" y="19143"/>
                  </a:lnTo>
                  <a:lnTo>
                    <a:pt x="93519" y="18245"/>
                  </a:lnTo>
                  <a:lnTo>
                    <a:pt x="93544" y="17371"/>
                  </a:lnTo>
                  <a:lnTo>
                    <a:pt x="93519" y="16473"/>
                  </a:lnTo>
                  <a:lnTo>
                    <a:pt x="93444" y="15599"/>
                  </a:lnTo>
                  <a:lnTo>
                    <a:pt x="93344" y="14725"/>
                  </a:lnTo>
                  <a:lnTo>
                    <a:pt x="93194" y="13852"/>
                  </a:lnTo>
                  <a:lnTo>
                    <a:pt x="92995" y="13028"/>
                  </a:lnTo>
                  <a:lnTo>
                    <a:pt x="92770" y="12205"/>
                  </a:lnTo>
                  <a:lnTo>
                    <a:pt x="92495" y="11406"/>
                  </a:lnTo>
                  <a:lnTo>
                    <a:pt x="92171" y="10607"/>
                  </a:lnTo>
                  <a:lnTo>
                    <a:pt x="91822" y="9834"/>
                  </a:lnTo>
                  <a:lnTo>
                    <a:pt x="91447" y="9085"/>
                  </a:lnTo>
                  <a:lnTo>
                    <a:pt x="91023" y="8361"/>
                  </a:lnTo>
                  <a:lnTo>
                    <a:pt x="90574" y="7662"/>
                  </a:lnTo>
                  <a:lnTo>
                    <a:pt x="90099" y="6988"/>
                  </a:lnTo>
                  <a:lnTo>
                    <a:pt x="89575" y="6314"/>
                  </a:lnTo>
                  <a:lnTo>
                    <a:pt x="89026" y="5691"/>
                  </a:lnTo>
                  <a:lnTo>
                    <a:pt x="88452" y="5092"/>
                  </a:lnTo>
                  <a:lnTo>
                    <a:pt x="87853" y="4517"/>
                  </a:lnTo>
                  <a:lnTo>
                    <a:pt x="87229" y="3968"/>
                  </a:lnTo>
                  <a:lnTo>
                    <a:pt x="86580" y="3444"/>
                  </a:lnTo>
                  <a:lnTo>
                    <a:pt x="85881" y="2970"/>
                  </a:lnTo>
                  <a:lnTo>
                    <a:pt x="85183" y="2521"/>
                  </a:lnTo>
                  <a:lnTo>
                    <a:pt x="84459" y="2097"/>
                  </a:lnTo>
                  <a:lnTo>
                    <a:pt x="83710" y="1722"/>
                  </a:lnTo>
                  <a:lnTo>
                    <a:pt x="82936" y="1373"/>
                  </a:lnTo>
                  <a:lnTo>
                    <a:pt x="82163" y="1073"/>
                  </a:lnTo>
                  <a:lnTo>
                    <a:pt x="81339" y="799"/>
                  </a:lnTo>
                  <a:lnTo>
                    <a:pt x="80540" y="549"/>
                  </a:lnTo>
                  <a:lnTo>
                    <a:pt x="79692" y="349"/>
                  </a:lnTo>
                  <a:lnTo>
                    <a:pt x="78843" y="200"/>
                  </a:lnTo>
                  <a:lnTo>
                    <a:pt x="77970" y="100"/>
                  </a:lnTo>
                  <a:lnTo>
                    <a:pt x="77096" y="25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38"/>
            <p:cNvSpPr/>
            <p:nvPr/>
          </p:nvSpPr>
          <p:spPr>
            <a:xfrm>
              <a:off x="3844675" y="-1619425"/>
              <a:ext cx="3283275" cy="457375"/>
            </a:xfrm>
            <a:custGeom>
              <a:avLst/>
              <a:gdLst/>
              <a:ahLst/>
              <a:cxnLst/>
              <a:rect l="l" t="t" r="r" b="b"/>
              <a:pathLst>
                <a:path w="131331" h="18295" extrusionOk="0">
                  <a:moveTo>
                    <a:pt x="58502" y="1"/>
                  </a:moveTo>
                  <a:lnTo>
                    <a:pt x="58028" y="600"/>
                  </a:lnTo>
                  <a:lnTo>
                    <a:pt x="57504" y="1174"/>
                  </a:lnTo>
                  <a:lnTo>
                    <a:pt x="56980" y="1723"/>
                  </a:lnTo>
                  <a:lnTo>
                    <a:pt x="56406" y="2247"/>
                  </a:lnTo>
                  <a:lnTo>
                    <a:pt x="55807" y="2721"/>
                  </a:lnTo>
                  <a:lnTo>
                    <a:pt x="55183" y="3170"/>
                  </a:lnTo>
                  <a:lnTo>
                    <a:pt x="54534" y="3595"/>
                  </a:lnTo>
                  <a:lnTo>
                    <a:pt x="53860" y="3969"/>
                  </a:lnTo>
                  <a:lnTo>
                    <a:pt x="53161" y="4293"/>
                  </a:lnTo>
                  <a:lnTo>
                    <a:pt x="52437" y="4593"/>
                  </a:lnTo>
                  <a:lnTo>
                    <a:pt x="51689" y="4867"/>
                  </a:lnTo>
                  <a:lnTo>
                    <a:pt x="50915" y="5067"/>
                  </a:lnTo>
                  <a:lnTo>
                    <a:pt x="50141" y="5242"/>
                  </a:lnTo>
                  <a:lnTo>
                    <a:pt x="49343" y="5367"/>
                  </a:lnTo>
                  <a:lnTo>
                    <a:pt x="48544" y="5441"/>
                  </a:lnTo>
                  <a:lnTo>
                    <a:pt x="47720" y="5466"/>
                  </a:lnTo>
                  <a:lnTo>
                    <a:pt x="47146" y="5441"/>
                  </a:lnTo>
                  <a:lnTo>
                    <a:pt x="46597" y="5417"/>
                  </a:lnTo>
                  <a:lnTo>
                    <a:pt x="46073" y="5342"/>
                  </a:lnTo>
                  <a:lnTo>
                    <a:pt x="45524" y="5267"/>
                  </a:lnTo>
                  <a:lnTo>
                    <a:pt x="45000" y="5167"/>
                  </a:lnTo>
                  <a:lnTo>
                    <a:pt x="44476" y="5067"/>
                  </a:lnTo>
                  <a:lnTo>
                    <a:pt x="43952" y="4917"/>
                  </a:lnTo>
                  <a:lnTo>
                    <a:pt x="43452" y="4768"/>
                  </a:lnTo>
                  <a:lnTo>
                    <a:pt x="43353" y="5292"/>
                  </a:lnTo>
                  <a:lnTo>
                    <a:pt x="43253" y="5841"/>
                  </a:lnTo>
                  <a:lnTo>
                    <a:pt x="43103" y="6365"/>
                  </a:lnTo>
                  <a:lnTo>
                    <a:pt x="42953" y="6864"/>
                  </a:lnTo>
                  <a:lnTo>
                    <a:pt x="42754" y="7388"/>
                  </a:lnTo>
                  <a:lnTo>
                    <a:pt x="42554" y="7887"/>
                  </a:lnTo>
                  <a:lnTo>
                    <a:pt x="42329" y="8362"/>
                  </a:lnTo>
                  <a:lnTo>
                    <a:pt x="42080" y="8836"/>
                  </a:lnTo>
                  <a:lnTo>
                    <a:pt x="41805" y="9285"/>
                  </a:lnTo>
                  <a:lnTo>
                    <a:pt x="41531" y="9734"/>
                  </a:lnTo>
                  <a:lnTo>
                    <a:pt x="41231" y="10159"/>
                  </a:lnTo>
                  <a:lnTo>
                    <a:pt x="40907" y="10583"/>
                  </a:lnTo>
                  <a:lnTo>
                    <a:pt x="40557" y="10982"/>
                  </a:lnTo>
                  <a:lnTo>
                    <a:pt x="40208" y="11382"/>
                  </a:lnTo>
                  <a:lnTo>
                    <a:pt x="39833" y="11756"/>
                  </a:lnTo>
                  <a:lnTo>
                    <a:pt x="39434" y="12105"/>
                  </a:lnTo>
                  <a:lnTo>
                    <a:pt x="39035" y="12455"/>
                  </a:lnTo>
                  <a:lnTo>
                    <a:pt x="38610" y="12754"/>
                  </a:lnTo>
                  <a:lnTo>
                    <a:pt x="38186" y="13079"/>
                  </a:lnTo>
                  <a:lnTo>
                    <a:pt x="37737" y="13353"/>
                  </a:lnTo>
                  <a:lnTo>
                    <a:pt x="37288" y="13628"/>
                  </a:lnTo>
                  <a:lnTo>
                    <a:pt x="36813" y="13852"/>
                  </a:lnTo>
                  <a:lnTo>
                    <a:pt x="36314" y="14077"/>
                  </a:lnTo>
                  <a:lnTo>
                    <a:pt x="35840" y="14277"/>
                  </a:lnTo>
                  <a:lnTo>
                    <a:pt x="35316" y="14476"/>
                  </a:lnTo>
                  <a:lnTo>
                    <a:pt x="34817" y="14626"/>
                  </a:lnTo>
                  <a:lnTo>
                    <a:pt x="34268" y="14751"/>
                  </a:lnTo>
                  <a:lnTo>
                    <a:pt x="33744" y="14876"/>
                  </a:lnTo>
                  <a:lnTo>
                    <a:pt x="33195" y="14976"/>
                  </a:lnTo>
                  <a:lnTo>
                    <a:pt x="32645" y="15025"/>
                  </a:lnTo>
                  <a:lnTo>
                    <a:pt x="32096" y="15075"/>
                  </a:lnTo>
                  <a:lnTo>
                    <a:pt x="30898" y="15075"/>
                  </a:lnTo>
                  <a:lnTo>
                    <a:pt x="30299" y="15025"/>
                  </a:lnTo>
                  <a:lnTo>
                    <a:pt x="29675" y="14951"/>
                  </a:lnTo>
                  <a:lnTo>
                    <a:pt x="29101" y="14826"/>
                  </a:lnTo>
                  <a:lnTo>
                    <a:pt x="28502" y="14701"/>
                  </a:lnTo>
                  <a:lnTo>
                    <a:pt x="27928" y="14526"/>
                  </a:lnTo>
                  <a:lnTo>
                    <a:pt x="27379" y="14352"/>
                  </a:lnTo>
                  <a:lnTo>
                    <a:pt x="26830" y="14127"/>
                  </a:lnTo>
                  <a:lnTo>
                    <a:pt x="26281" y="13877"/>
                  </a:lnTo>
                  <a:lnTo>
                    <a:pt x="25782" y="13628"/>
                  </a:lnTo>
                  <a:lnTo>
                    <a:pt x="25258" y="13328"/>
                  </a:lnTo>
                  <a:lnTo>
                    <a:pt x="24784" y="13029"/>
                  </a:lnTo>
                  <a:lnTo>
                    <a:pt x="24309" y="12679"/>
                  </a:lnTo>
                  <a:lnTo>
                    <a:pt x="23835" y="12330"/>
                  </a:lnTo>
                  <a:lnTo>
                    <a:pt x="23411" y="11956"/>
                  </a:lnTo>
                  <a:lnTo>
                    <a:pt x="22987" y="11556"/>
                  </a:lnTo>
                  <a:lnTo>
                    <a:pt x="22587" y="11132"/>
                  </a:lnTo>
                  <a:lnTo>
                    <a:pt x="22213" y="10683"/>
                  </a:lnTo>
                  <a:lnTo>
                    <a:pt x="21863" y="10233"/>
                  </a:lnTo>
                  <a:lnTo>
                    <a:pt x="21514" y="9759"/>
                  </a:lnTo>
                  <a:lnTo>
                    <a:pt x="21190" y="9260"/>
                  </a:lnTo>
                  <a:lnTo>
                    <a:pt x="20915" y="8761"/>
                  </a:lnTo>
                  <a:lnTo>
                    <a:pt x="20641" y="8237"/>
                  </a:lnTo>
                  <a:lnTo>
                    <a:pt x="20391" y="7713"/>
                  </a:lnTo>
                  <a:lnTo>
                    <a:pt x="20191" y="7164"/>
                  </a:lnTo>
                  <a:lnTo>
                    <a:pt x="19992" y="6590"/>
                  </a:lnTo>
                  <a:lnTo>
                    <a:pt x="19842" y="6016"/>
                  </a:lnTo>
                  <a:lnTo>
                    <a:pt x="19692" y="5441"/>
                  </a:lnTo>
                  <a:lnTo>
                    <a:pt x="19592" y="4842"/>
                  </a:lnTo>
                  <a:lnTo>
                    <a:pt x="19517" y="4243"/>
                  </a:lnTo>
                  <a:lnTo>
                    <a:pt x="19467" y="3644"/>
                  </a:lnTo>
                  <a:lnTo>
                    <a:pt x="19443" y="3021"/>
                  </a:lnTo>
                  <a:lnTo>
                    <a:pt x="19467" y="2596"/>
                  </a:lnTo>
                  <a:lnTo>
                    <a:pt x="19492" y="2197"/>
                  </a:lnTo>
                  <a:lnTo>
                    <a:pt x="19567" y="1398"/>
                  </a:lnTo>
                  <a:lnTo>
                    <a:pt x="19567" y="1398"/>
                  </a:lnTo>
                  <a:lnTo>
                    <a:pt x="19093" y="1773"/>
                  </a:lnTo>
                  <a:lnTo>
                    <a:pt x="18619" y="2147"/>
                  </a:lnTo>
                  <a:lnTo>
                    <a:pt x="18195" y="2571"/>
                  </a:lnTo>
                  <a:lnTo>
                    <a:pt x="17770" y="3021"/>
                  </a:lnTo>
                  <a:lnTo>
                    <a:pt x="17396" y="3495"/>
                  </a:lnTo>
                  <a:lnTo>
                    <a:pt x="17022" y="3969"/>
                  </a:lnTo>
                  <a:lnTo>
                    <a:pt x="16697" y="4493"/>
                  </a:lnTo>
                  <a:lnTo>
                    <a:pt x="16398" y="5017"/>
                  </a:lnTo>
                  <a:lnTo>
                    <a:pt x="16123" y="5566"/>
                  </a:lnTo>
                  <a:lnTo>
                    <a:pt x="15898" y="6140"/>
                  </a:lnTo>
                  <a:lnTo>
                    <a:pt x="15699" y="6739"/>
                  </a:lnTo>
                  <a:lnTo>
                    <a:pt x="15524" y="7338"/>
                  </a:lnTo>
                  <a:lnTo>
                    <a:pt x="15374" y="7937"/>
                  </a:lnTo>
                  <a:lnTo>
                    <a:pt x="15274" y="8561"/>
                  </a:lnTo>
                  <a:lnTo>
                    <a:pt x="15225" y="9210"/>
                  </a:lnTo>
                  <a:lnTo>
                    <a:pt x="15200" y="9859"/>
                  </a:lnTo>
                  <a:lnTo>
                    <a:pt x="15225" y="10383"/>
                  </a:lnTo>
                  <a:lnTo>
                    <a:pt x="15250" y="10932"/>
                  </a:lnTo>
                  <a:lnTo>
                    <a:pt x="15324" y="11431"/>
                  </a:lnTo>
                  <a:lnTo>
                    <a:pt x="15424" y="11956"/>
                  </a:lnTo>
                  <a:lnTo>
                    <a:pt x="15524" y="12455"/>
                  </a:lnTo>
                  <a:lnTo>
                    <a:pt x="15674" y="12954"/>
                  </a:lnTo>
                  <a:lnTo>
                    <a:pt x="15824" y="13428"/>
                  </a:lnTo>
                  <a:lnTo>
                    <a:pt x="16023" y="13902"/>
                  </a:lnTo>
                  <a:lnTo>
                    <a:pt x="14875" y="13977"/>
                  </a:lnTo>
                  <a:lnTo>
                    <a:pt x="13727" y="14077"/>
                  </a:lnTo>
                  <a:lnTo>
                    <a:pt x="12629" y="14227"/>
                  </a:lnTo>
                  <a:lnTo>
                    <a:pt x="11506" y="14377"/>
                  </a:lnTo>
                  <a:lnTo>
                    <a:pt x="10433" y="14576"/>
                  </a:lnTo>
                  <a:lnTo>
                    <a:pt x="9359" y="14801"/>
                  </a:lnTo>
                  <a:lnTo>
                    <a:pt x="8336" y="15025"/>
                  </a:lnTo>
                  <a:lnTo>
                    <a:pt x="7313" y="15300"/>
                  </a:lnTo>
                  <a:lnTo>
                    <a:pt x="6314" y="15600"/>
                  </a:lnTo>
                  <a:lnTo>
                    <a:pt x="5316" y="15924"/>
                  </a:lnTo>
                  <a:lnTo>
                    <a:pt x="4368" y="16248"/>
                  </a:lnTo>
                  <a:lnTo>
                    <a:pt x="3444" y="16623"/>
                  </a:lnTo>
                  <a:lnTo>
                    <a:pt x="2546" y="16997"/>
                  </a:lnTo>
                  <a:lnTo>
                    <a:pt x="1672" y="17421"/>
                  </a:lnTo>
                  <a:lnTo>
                    <a:pt x="824" y="17846"/>
                  </a:lnTo>
                  <a:lnTo>
                    <a:pt x="0" y="18295"/>
                  </a:lnTo>
                  <a:lnTo>
                    <a:pt x="131331" y="18295"/>
                  </a:lnTo>
                  <a:lnTo>
                    <a:pt x="130856" y="17796"/>
                  </a:lnTo>
                  <a:lnTo>
                    <a:pt x="130357" y="17297"/>
                  </a:lnTo>
                  <a:lnTo>
                    <a:pt x="129858" y="16822"/>
                  </a:lnTo>
                  <a:lnTo>
                    <a:pt x="129334" y="16348"/>
                  </a:lnTo>
                  <a:lnTo>
                    <a:pt x="128810" y="15899"/>
                  </a:lnTo>
                  <a:lnTo>
                    <a:pt x="128261" y="15450"/>
                  </a:lnTo>
                  <a:lnTo>
                    <a:pt x="127712" y="15025"/>
                  </a:lnTo>
                  <a:lnTo>
                    <a:pt x="127138" y="14601"/>
                  </a:lnTo>
                  <a:lnTo>
                    <a:pt x="126539" y="14202"/>
                  </a:lnTo>
                  <a:lnTo>
                    <a:pt x="125940" y="13803"/>
                  </a:lnTo>
                  <a:lnTo>
                    <a:pt x="125341" y="13428"/>
                  </a:lnTo>
                  <a:lnTo>
                    <a:pt x="124717" y="13079"/>
                  </a:lnTo>
                  <a:lnTo>
                    <a:pt x="124068" y="12729"/>
                  </a:lnTo>
                  <a:lnTo>
                    <a:pt x="123419" y="12405"/>
                  </a:lnTo>
                  <a:lnTo>
                    <a:pt x="122770" y="12080"/>
                  </a:lnTo>
                  <a:lnTo>
                    <a:pt x="122096" y="11781"/>
                  </a:lnTo>
                  <a:lnTo>
                    <a:pt x="121422" y="11506"/>
                  </a:lnTo>
                  <a:lnTo>
                    <a:pt x="120723" y="11232"/>
                  </a:lnTo>
                  <a:lnTo>
                    <a:pt x="120024" y="10982"/>
                  </a:lnTo>
                  <a:lnTo>
                    <a:pt x="119326" y="10758"/>
                  </a:lnTo>
                  <a:lnTo>
                    <a:pt x="118602" y="10533"/>
                  </a:lnTo>
                  <a:lnTo>
                    <a:pt x="117878" y="10333"/>
                  </a:lnTo>
                  <a:lnTo>
                    <a:pt x="117129" y="10159"/>
                  </a:lnTo>
                  <a:lnTo>
                    <a:pt x="116381" y="9984"/>
                  </a:lnTo>
                  <a:lnTo>
                    <a:pt x="115632" y="9859"/>
                  </a:lnTo>
                  <a:lnTo>
                    <a:pt x="114858" y="9734"/>
                  </a:lnTo>
                  <a:lnTo>
                    <a:pt x="114109" y="9610"/>
                  </a:lnTo>
                  <a:lnTo>
                    <a:pt x="113336" y="9535"/>
                  </a:lnTo>
                  <a:lnTo>
                    <a:pt x="112537" y="9460"/>
                  </a:lnTo>
                  <a:lnTo>
                    <a:pt x="111763" y="9410"/>
                  </a:lnTo>
                  <a:lnTo>
                    <a:pt x="110965" y="9385"/>
                  </a:lnTo>
                  <a:lnTo>
                    <a:pt x="110166" y="9360"/>
                  </a:lnTo>
                  <a:lnTo>
                    <a:pt x="108918" y="9385"/>
                  </a:lnTo>
                  <a:lnTo>
                    <a:pt x="107720" y="9460"/>
                  </a:lnTo>
                  <a:lnTo>
                    <a:pt x="107795" y="8986"/>
                  </a:lnTo>
                  <a:lnTo>
                    <a:pt x="107845" y="8486"/>
                  </a:lnTo>
                  <a:lnTo>
                    <a:pt x="107870" y="7987"/>
                  </a:lnTo>
                  <a:lnTo>
                    <a:pt x="107895" y="7488"/>
                  </a:lnTo>
                  <a:lnTo>
                    <a:pt x="107470" y="8087"/>
                  </a:lnTo>
                  <a:lnTo>
                    <a:pt x="106996" y="8636"/>
                  </a:lnTo>
                  <a:lnTo>
                    <a:pt x="106497" y="9160"/>
                  </a:lnTo>
                  <a:lnTo>
                    <a:pt x="105973" y="9659"/>
                  </a:lnTo>
                  <a:lnTo>
                    <a:pt x="105399" y="10134"/>
                  </a:lnTo>
                  <a:lnTo>
                    <a:pt x="104825" y="10558"/>
                  </a:lnTo>
                  <a:lnTo>
                    <a:pt x="104201" y="10957"/>
                  </a:lnTo>
                  <a:lnTo>
                    <a:pt x="103577" y="11307"/>
                  </a:lnTo>
                  <a:lnTo>
                    <a:pt x="102903" y="11631"/>
                  </a:lnTo>
                  <a:lnTo>
                    <a:pt x="102229" y="11931"/>
                  </a:lnTo>
                  <a:lnTo>
                    <a:pt x="101530" y="12180"/>
                  </a:lnTo>
                  <a:lnTo>
                    <a:pt x="100807" y="12380"/>
                  </a:lnTo>
                  <a:lnTo>
                    <a:pt x="100083" y="12530"/>
                  </a:lnTo>
                  <a:lnTo>
                    <a:pt x="99334" y="12654"/>
                  </a:lnTo>
                  <a:lnTo>
                    <a:pt x="98560" y="12729"/>
                  </a:lnTo>
                  <a:lnTo>
                    <a:pt x="97787" y="12754"/>
                  </a:lnTo>
                  <a:lnTo>
                    <a:pt x="97238" y="12729"/>
                  </a:lnTo>
                  <a:lnTo>
                    <a:pt x="96688" y="12704"/>
                  </a:lnTo>
                  <a:lnTo>
                    <a:pt x="96139" y="12654"/>
                  </a:lnTo>
                  <a:lnTo>
                    <a:pt x="95615" y="12555"/>
                  </a:lnTo>
                  <a:lnTo>
                    <a:pt x="95091" y="12455"/>
                  </a:lnTo>
                  <a:lnTo>
                    <a:pt x="94567" y="12330"/>
                  </a:lnTo>
                  <a:lnTo>
                    <a:pt x="94068" y="12180"/>
                  </a:lnTo>
                  <a:lnTo>
                    <a:pt x="93569" y="12006"/>
                  </a:lnTo>
                  <a:lnTo>
                    <a:pt x="93069" y="11831"/>
                  </a:lnTo>
                  <a:lnTo>
                    <a:pt x="92595" y="11606"/>
                  </a:lnTo>
                  <a:lnTo>
                    <a:pt x="92121" y="11382"/>
                  </a:lnTo>
                  <a:lnTo>
                    <a:pt x="91672" y="11132"/>
                  </a:lnTo>
                  <a:lnTo>
                    <a:pt x="91223" y="10882"/>
                  </a:lnTo>
                  <a:lnTo>
                    <a:pt x="90798" y="10583"/>
                  </a:lnTo>
                  <a:lnTo>
                    <a:pt x="90374" y="10283"/>
                  </a:lnTo>
                  <a:lnTo>
                    <a:pt x="89950" y="9984"/>
                  </a:lnTo>
                  <a:lnTo>
                    <a:pt x="89575" y="9634"/>
                  </a:lnTo>
                  <a:lnTo>
                    <a:pt x="89201" y="9285"/>
                  </a:lnTo>
                  <a:lnTo>
                    <a:pt x="88827" y="8936"/>
                  </a:lnTo>
                  <a:lnTo>
                    <a:pt x="88477" y="8536"/>
                  </a:lnTo>
                  <a:lnTo>
                    <a:pt x="88153" y="8162"/>
                  </a:lnTo>
                  <a:lnTo>
                    <a:pt x="87828" y="7738"/>
                  </a:lnTo>
                  <a:lnTo>
                    <a:pt x="87529" y="7313"/>
                  </a:lnTo>
                  <a:lnTo>
                    <a:pt x="87254" y="6889"/>
                  </a:lnTo>
                  <a:lnTo>
                    <a:pt x="86980" y="6440"/>
                  </a:lnTo>
                  <a:lnTo>
                    <a:pt x="86730" y="5991"/>
                  </a:lnTo>
                  <a:lnTo>
                    <a:pt x="86505" y="5516"/>
                  </a:lnTo>
                  <a:lnTo>
                    <a:pt x="86306" y="5042"/>
                  </a:lnTo>
                  <a:lnTo>
                    <a:pt x="86106" y="4543"/>
                  </a:lnTo>
                  <a:lnTo>
                    <a:pt x="85931" y="4044"/>
                  </a:lnTo>
                  <a:lnTo>
                    <a:pt x="85782" y="3545"/>
                  </a:lnTo>
                  <a:lnTo>
                    <a:pt x="85657" y="3021"/>
                  </a:lnTo>
                  <a:lnTo>
                    <a:pt x="85058" y="3570"/>
                  </a:lnTo>
                  <a:lnTo>
                    <a:pt x="84409" y="4094"/>
                  </a:lnTo>
                  <a:lnTo>
                    <a:pt x="83760" y="4593"/>
                  </a:lnTo>
                  <a:lnTo>
                    <a:pt x="83061" y="5067"/>
                  </a:lnTo>
                  <a:lnTo>
                    <a:pt x="82362" y="5491"/>
                  </a:lnTo>
                  <a:lnTo>
                    <a:pt x="81614" y="5891"/>
                  </a:lnTo>
                  <a:lnTo>
                    <a:pt x="80865" y="6265"/>
                  </a:lnTo>
                  <a:lnTo>
                    <a:pt x="80091" y="6590"/>
                  </a:lnTo>
                  <a:lnTo>
                    <a:pt x="79317" y="6889"/>
                  </a:lnTo>
                  <a:lnTo>
                    <a:pt x="78519" y="7164"/>
                  </a:lnTo>
                  <a:lnTo>
                    <a:pt x="77695" y="7388"/>
                  </a:lnTo>
                  <a:lnTo>
                    <a:pt x="76847" y="7563"/>
                  </a:lnTo>
                  <a:lnTo>
                    <a:pt x="75998" y="7713"/>
                  </a:lnTo>
                  <a:lnTo>
                    <a:pt x="75149" y="7813"/>
                  </a:lnTo>
                  <a:lnTo>
                    <a:pt x="74276" y="7887"/>
                  </a:lnTo>
                  <a:lnTo>
                    <a:pt x="72803" y="7887"/>
                  </a:lnTo>
                  <a:lnTo>
                    <a:pt x="72229" y="7862"/>
                  </a:lnTo>
                  <a:lnTo>
                    <a:pt x="71655" y="7813"/>
                  </a:lnTo>
                  <a:lnTo>
                    <a:pt x="71081" y="7763"/>
                  </a:lnTo>
                  <a:lnTo>
                    <a:pt x="70532" y="7688"/>
                  </a:lnTo>
                  <a:lnTo>
                    <a:pt x="69983" y="7588"/>
                  </a:lnTo>
                  <a:lnTo>
                    <a:pt x="69434" y="7463"/>
                  </a:lnTo>
                  <a:lnTo>
                    <a:pt x="68885" y="7338"/>
                  </a:lnTo>
                  <a:lnTo>
                    <a:pt x="68361" y="7189"/>
                  </a:lnTo>
                  <a:lnTo>
                    <a:pt x="67837" y="7014"/>
                  </a:lnTo>
                  <a:lnTo>
                    <a:pt x="67313" y="6839"/>
                  </a:lnTo>
                  <a:lnTo>
                    <a:pt x="66788" y="6664"/>
                  </a:lnTo>
                  <a:lnTo>
                    <a:pt x="66289" y="6440"/>
                  </a:lnTo>
                  <a:lnTo>
                    <a:pt x="65790" y="6215"/>
                  </a:lnTo>
                  <a:lnTo>
                    <a:pt x="65316" y="5991"/>
                  </a:lnTo>
                  <a:lnTo>
                    <a:pt x="64817" y="5741"/>
                  </a:lnTo>
                  <a:lnTo>
                    <a:pt x="64342" y="5466"/>
                  </a:lnTo>
                  <a:lnTo>
                    <a:pt x="63893" y="5192"/>
                  </a:lnTo>
                  <a:lnTo>
                    <a:pt x="63444" y="4892"/>
                  </a:lnTo>
                  <a:lnTo>
                    <a:pt x="62995" y="4593"/>
                  </a:lnTo>
                  <a:lnTo>
                    <a:pt x="62545" y="4268"/>
                  </a:lnTo>
                  <a:lnTo>
                    <a:pt x="62121" y="3944"/>
                  </a:lnTo>
                  <a:lnTo>
                    <a:pt x="61722" y="3595"/>
                  </a:lnTo>
                  <a:lnTo>
                    <a:pt x="61298" y="3245"/>
                  </a:lnTo>
                  <a:lnTo>
                    <a:pt x="60923" y="2871"/>
                  </a:lnTo>
                  <a:lnTo>
                    <a:pt x="60524" y="2496"/>
                  </a:lnTo>
                  <a:lnTo>
                    <a:pt x="60174" y="2097"/>
                  </a:lnTo>
                  <a:lnTo>
                    <a:pt x="59800" y="1698"/>
                  </a:lnTo>
                  <a:lnTo>
                    <a:pt x="59451" y="1298"/>
                  </a:lnTo>
                  <a:lnTo>
                    <a:pt x="59126" y="874"/>
                  </a:lnTo>
                  <a:lnTo>
                    <a:pt x="58802" y="425"/>
                  </a:lnTo>
                  <a:lnTo>
                    <a:pt x="5850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77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4" name="Google Shape;7344;p4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7772400" cy="28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2400" dirty="0" smtClean="0"/>
              <a:t>Four streets with 3 lanes.</a:t>
            </a:r>
          </a:p>
          <a:p>
            <a:pPr marL="342900" indent="-342900">
              <a:buSzPts val="1100"/>
            </a:pPr>
            <a:r>
              <a:rPr lang="en-US" sz="2400" dirty="0" smtClean="0"/>
              <a:t>12 integers for the queue length</a:t>
            </a:r>
          </a:p>
          <a:p>
            <a:pPr marL="342900" indent="-342900">
              <a:buSzPts val="1100"/>
            </a:pPr>
            <a:r>
              <a:rPr lang="en-US" sz="2400" dirty="0" smtClean="0"/>
              <a:t>12 integers for the number of vehicles</a:t>
            </a:r>
          </a:p>
          <a:p>
            <a:pPr marL="342900" indent="-342900">
              <a:buSzPts val="1100"/>
            </a:pPr>
            <a:r>
              <a:rPr lang="en-US" sz="2400" dirty="0" smtClean="0"/>
              <a:t>12 integers for total waiting times of vehicles</a:t>
            </a:r>
          </a:p>
          <a:p>
            <a:pPr marL="342900" indent="-342900">
              <a:buSzPts val="1100"/>
            </a:pPr>
            <a:r>
              <a:rPr lang="en-US" sz="2400" dirty="0"/>
              <a:t>c</a:t>
            </a:r>
            <a:r>
              <a:rPr lang="en-US" sz="2400" dirty="0" smtClean="0"/>
              <a:t>urrent phase of the semaphore</a:t>
            </a:r>
            <a:r>
              <a:rPr lang="en-US" sz="2400" dirty="0"/>
              <a:t>	</a:t>
            </a:r>
            <a:endParaRPr lang="en-US" sz="2400" dirty="0" smtClean="0"/>
          </a:p>
          <a:p>
            <a:pPr marL="342900" indent="-342900">
              <a:buSzPts val="1100"/>
            </a:pPr>
            <a:r>
              <a:rPr lang="en-US" sz="2400" dirty="0"/>
              <a:t>f</a:t>
            </a:r>
            <a:r>
              <a:rPr lang="en-US" sz="2400" dirty="0" smtClean="0"/>
              <a:t>resh change of the semaphore</a:t>
            </a:r>
            <a:endParaRPr lang="en-US" sz="2400" dirty="0"/>
          </a:p>
        </p:txBody>
      </p:sp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4" name="Google Shape;7344;p4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7772400" cy="28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SzPts val="1100"/>
            </a:pPr>
            <a:r>
              <a:rPr lang="en-US" sz="2400" dirty="0" smtClean="0"/>
              <a:t>NSR1</a:t>
            </a:r>
          </a:p>
          <a:p>
            <a:pPr marL="342900" indent="-342900">
              <a:buSzPts val="1100"/>
            </a:pPr>
            <a:r>
              <a:rPr lang="en-US" sz="2400" dirty="0" smtClean="0"/>
              <a:t>WER2</a:t>
            </a:r>
          </a:p>
          <a:p>
            <a:pPr marL="342900" indent="-342900">
              <a:buSzPts val="1100"/>
            </a:pPr>
            <a:r>
              <a:rPr lang="en-US" sz="2400" dirty="0" smtClean="0"/>
              <a:t>L1R1</a:t>
            </a:r>
          </a:p>
          <a:p>
            <a:pPr marL="342900" indent="-342900">
              <a:buSzPts val="1100"/>
            </a:pPr>
            <a:r>
              <a:rPr lang="en-US" sz="2400" dirty="0" smtClean="0"/>
              <a:t>L2R2</a:t>
            </a:r>
            <a:endParaRPr lang="en-US" sz="2400" dirty="0"/>
          </a:p>
        </p:txBody>
      </p:sp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smtClean="0"/>
              <a:t>Actions/Semaphore phases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76350"/>
            <a:ext cx="3945538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90" y="2057822"/>
            <a:ext cx="2538957" cy="513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66" y="3790950"/>
            <a:ext cx="2479281" cy="45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4" name="Google Shape;7344;p4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7772400" cy="28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SzPts val="1100"/>
            </a:pPr>
            <a:r>
              <a:rPr lang="en-US" sz="2000" dirty="0" smtClean="0"/>
              <a:t>Total queue length - Q</a:t>
            </a:r>
          </a:p>
          <a:p>
            <a:pPr marL="342900" indent="-342900">
              <a:buSzPts val="1100"/>
            </a:pPr>
            <a:r>
              <a:rPr lang="en-US" sz="2000" dirty="0" smtClean="0"/>
              <a:t>Total delay - D</a:t>
            </a:r>
          </a:p>
          <a:p>
            <a:pPr marL="342900" indent="-342900">
              <a:buSzPts val="1100"/>
            </a:pPr>
            <a:r>
              <a:rPr lang="en-US" sz="2000" dirty="0" smtClean="0"/>
              <a:t>Total waiting time – W</a:t>
            </a:r>
          </a:p>
          <a:p>
            <a:pPr marL="342900" indent="-342900">
              <a:buSzPts val="1100"/>
            </a:pPr>
            <a:r>
              <a:rPr lang="en-US" sz="2000" dirty="0" smtClean="0"/>
              <a:t>Semaphore change -  C</a:t>
            </a:r>
          </a:p>
          <a:p>
            <a:pPr marL="342900" indent="-342900">
              <a:buSzPts val="1100"/>
            </a:pPr>
            <a:r>
              <a:rPr lang="en-US" sz="2000" dirty="0" smtClean="0"/>
              <a:t>Number of cars that passed – P</a:t>
            </a:r>
          </a:p>
          <a:p>
            <a:pPr marL="342900" indent="-342900">
              <a:buSzPts val="1100"/>
            </a:pPr>
            <a:r>
              <a:rPr lang="en-US" sz="2000" dirty="0" smtClean="0"/>
              <a:t>Total travel time - T</a:t>
            </a:r>
          </a:p>
          <a:p>
            <a:pPr marL="342900" indent="-342900">
              <a:buSzPts val="1100"/>
            </a:pPr>
            <a:r>
              <a:rPr lang="en-US" sz="2000" dirty="0"/>
              <a:t>F</a:t>
            </a:r>
            <a:r>
              <a:rPr lang="en-US" sz="2000" dirty="0" smtClean="0"/>
              <a:t>resh change of the semaphore - F</a:t>
            </a:r>
            <a:endParaRPr lang="en-US" sz="2000" dirty="0"/>
          </a:p>
        </p:txBody>
      </p:sp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Reward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86150"/>
            <a:ext cx="6400800" cy="6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Deep Q-Network</a:t>
            </a:r>
            <a:endParaRPr lang="en-US" dirty="0"/>
          </a:p>
        </p:txBody>
      </p:sp>
      <p:pic>
        <p:nvPicPr>
          <p:cNvPr id="3074" name="Picture 2" descr="C:\Users\Preda Andrei\Downloads\fig_3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" y="1885950"/>
            <a:ext cx="5920398" cy="328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reda Andrei\Downloads\fig_3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18" y="1193936"/>
            <a:ext cx="3228681" cy="39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6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8" name="Google Shape;7338;p40"/>
          <p:cNvSpPr txBox="1">
            <a:spLocks noGrp="1"/>
          </p:cNvSpPr>
          <p:nvPr>
            <p:ph type="title"/>
          </p:nvPr>
        </p:nvSpPr>
        <p:spPr>
          <a:xfrm>
            <a:off x="0" y="1809750"/>
            <a:ext cx="91440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APPLICATION DETAILS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2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Used technologies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885950"/>
            <a:ext cx="27432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86300"/>
            <a:ext cx="2590800" cy="704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57350"/>
            <a:ext cx="2589161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809750"/>
            <a:ext cx="1331694" cy="17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Sumo files</a:t>
            </a:r>
            <a:endParaRPr lang="en-US" dirty="0"/>
          </a:p>
        </p:txBody>
      </p:sp>
      <p:pic>
        <p:nvPicPr>
          <p:cNvPr id="2050" name="Picture 2" descr="C:\Users\Preda Andrei\Downloads\fig_4_3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76348"/>
            <a:ext cx="7350125" cy="38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6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28750"/>
            <a:ext cx="5638800" cy="30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" name="Google Shape;7287;p37"/>
          <p:cNvSpPr txBox="1">
            <a:spLocks noGrp="1"/>
          </p:cNvSpPr>
          <p:nvPr>
            <p:ph type="title"/>
          </p:nvPr>
        </p:nvSpPr>
        <p:spPr>
          <a:xfrm>
            <a:off x="720000" y="54321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endParaRPr dirty="0"/>
          </a:p>
        </p:txBody>
      </p:sp>
      <p:sp>
        <p:nvSpPr>
          <p:cNvPr id="7288" name="Google Shape;7288;p37"/>
          <p:cNvSpPr txBox="1">
            <a:spLocks noGrp="1"/>
          </p:cNvSpPr>
          <p:nvPr>
            <p:ph type="body" idx="1"/>
          </p:nvPr>
        </p:nvSpPr>
        <p:spPr>
          <a:xfrm>
            <a:off x="-304800" y="1200150"/>
            <a:ext cx="5376000" cy="3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Introduction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Objective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Existing solutions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Used approach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Application details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Experiments and results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Conclusions and further work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Demo</a:t>
            </a:r>
            <a:endParaRPr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Back-End Architecture</a:t>
            </a:r>
            <a:endParaRPr lang="en-US" dirty="0"/>
          </a:p>
        </p:txBody>
      </p:sp>
      <p:pic>
        <p:nvPicPr>
          <p:cNvPr id="1026" name="Picture 2" descr="C:\Users\Preda Andrei\Downloads\fig_4_4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76350"/>
            <a:ext cx="5029200" cy="388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8" name="Google Shape;7338;p40"/>
          <p:cNvSpPr txBox="1">
            <a:spLocks noGrp="1"/>
          </p:cNvSpPr>
          <p:nvPr>
            <p:ph type="title"/>
          </p:nvPr>
        </p:nvSpPr>
        <p:spPr>
          <a:xfrm>
            <a:off x="0" y="1809750"/>
            <a:ext cx="91440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EXPERIMENTS &amp; 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2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4" name="Google Shape;7344;p4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7772400" cy="28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2400" dirty="0" smtClean="0"/>
              <a:t>LS = Learning Step (full run of the dataset in the simulator)</a:t>
            </a:r>
          </a:p>
          <a:p>
            <a:pPr marL="0" indent="0">
              <a:buSzPts val="1100"/>
              <a:buNone/>
            </a:pPr>
            <a:r>
              <a:rPr lang="en-US" sz="2400" dirty="0" smtClean="0"/>
              <a:t>1. Pre-Training</a:t>
            </a:r>
          </a:p>
          <a:p>
            <a:pPr marL="800100" lvl="1" indent="-342900">
              <a:buSzPts val="1100"/>
            </a:pPr>
            <a:r>
              <a:rPr lang="en-US" sz="2200" dirty="0" smtClean="0"/>
              <a:t>Phase durations</a:t>
            </a:r>
          </a:p>
          <a:p>
            <a:pPr marL="800100" lvl="1" indent="-342900">
              <a:buSzPts val="1100"/>
            </a:pPr>
            <a:r>
              <a:rPr lang="en-US" sz="2200" dirty="0" smtClean="0"/>
              <a:t>Order of the phases</a:t>
            </a:r>
            <a:endParaRPr lang="en-US" sz="2400" dirty="0" smtClean="0"/>
          </a:p>
          <a:p>
            <a:pPr marL="0" indent="0">
              <a:buSzPts val="1100"/>
              <a:buNone/>
            </a:pPr>
            <a:r>
              <a:rPr lang="en-US" sz="2400" dirty="0" smtClean="0"/>
              <a:t>2. Normal Training</a:t>
            </a:r>
          </a:p>
          <a:p>
            <a:pPr marL="800100" lvl="1" indent="-342900">
              <a:buSzPts val="1100"/>
            </a:pPr>
            <a:r>
              <a:rPr lang="en-US" sz="2200" dirty="0" smtClean="0"/>
              <a:t>Every 300s</a:t>
            </a:r>
            <a:endParaRPr lang="en-US" sz="2200" dirty="0"/>
          </a:p>
          <a:p>
            <a:pPr marL="800100" lvl="1" indent="-342900">
              <a:buSzPts val="1100"/>
            </a:pPr>
            <a:r>
              <a:rPr lang="en-US" sz="2200" dirty="0" smtClean="0"/>
              <a:t>Target network update – every 1500s</a:t>
            </a:r>
            <a:endParaRPr lang="en-US" sz="2400" dirty="0" smtClean="0"/>
          </a:p>
          <a:p>
            <a:pPr marL="0" indent="0">
              <a:buSzPts val="1100"/>
              <a:buNone/>
            </a:pPr>
            <a:r>
              <a:rPr lang="en-US" sz="2400" dirty="0" smtClean="0"/>
              <a:t>The model was trained on 15LS</a:t>
            </a:r>
            <a:endParaRPr lang="en-US" sz="2400" dirty="0"/>
          </a:p>
        </p:txBody>
      </p:sp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4098" name="Picture 2" descr="C:\Users\Preda Andrei\Downloads\fig_3_6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9144000" cy="267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8" name="Google Shape;7338;p40"/>
          <p:cNvSpPr txBox="1">
            <a:spLocks noGrp="1"/>
          </p:cNvSpPr>
          <p:nvPr>
            <p:ph type="title"/>
          </p:nvPr>
        </p:nvSpPr>
        <p:spPr>
          <a:xfrm>
            <a:off x="0" y="1809750"/>
            <a:ext cx="91440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CONCLUSIONS &amp; FURTHER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7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4" name="Google Shape;7344;p4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7772400" cy="28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SzPts val="1100"/>
            </a:pPr>
            <a:r>
              <a:rPr lang="en-US" sz="2400" dirty="0" smtClean="0"/>
              <a:t>Deep Reinforcement Learning</a:t>
            </a:r>
          </a:p>
          <a:p>
            <a:pPr marL="342900" indent="-342900">
              <a:buSzPts val="1100"/>
            </a:pPr>
            <a:endParaRPr lang="en-US" sz="2400" dirty="0"/>
          </a:p>
          <a:p>
            <a:pPr marL="342900" indent="-342900">
              <a:buSzPts val="1100"/>
            </a:pPr>
            <a:endParaRPr lang="en-US" sz="2400" dirty="0" smtClean="0"/>
          </a:p>
          <a:p>
            <a:pPr marL="342900" indent="-342900">
              <a:buSzPts val="1100"/>
            </a:pPr>
            <a:r>
              <a:rPr lang="en-US" sz="2400" dirty="0" smtClean="0"/>
              <a:t>Promising results</a:t>
            </a:r>
          </a:p>
        </p:txBody>
      </p:sp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5125" name="Picture 5" descr="C:\Users\Preda Andrei\Downloads\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38350"/>
            <a:ext cx="254808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Preda Andrei\Downloads\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05150"/>
            <a:ext cx="254808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4" name="Google Shape;7344;p4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7772400" cy="28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SzPts val="1100"/>
            </a:pPr>
            <a:r>
              <a:rPr lang="en-US" sz="2800" dirty="0" smtClean="0"/>
              <a:t>Longer training</a:t>
            </a:r>
          </a:p>
          <a:p>
            <a:pPr marL="342900" indent="-342900">
              <a:buSzPts val="1100"/>
            </a:pPr>
            <a:r>
              <a:rPr lang="en-US" sz="2800" dirty="0" smtClean="0"/>
              <a:t>More complex and varied dataset</a:t>
            </a:r>
          </a:p>
          <a:p>
            <a:pPr marL="342900" indent="-342900">
              <a:buSzPts val="1100"/>
            </a:pPr>
            <a:r>
              <a:rPr lang="en-US" sz="2800" dirty="0" smtClean="0"/>
              <a:t>Generalization</a:t>
            </a:r>
          </a:p>
          <a:p>
            <a:pPr marL="342900" indent="-342900">
              <a:buSzPts val="1100"/>
            </a:pPr>
            <a:r>
              <a:rPr lang="en-US" sz="2800" dirty="0" smtClean="0"/>
              <a:t>Use of real traffic data</a:t>
            </a:r>
          </a:p>
        </p:txBody>
      </p:sp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0" name="Google Shape;7450;p46"/>
          <p:cNvSpPr txBox="1">
            <a:spLocks noGrp="1"/>
          </p:cNvSpPr>
          <p:nvPr>
            <p:ph type="title"/>
          </p:nvPr>
        </p:nvSpPr>
        <p:spPr>
          <a:xfrm>
            <a:off x="1515600" y="1307100"/>
            <a:ext cx="6112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</a:t>
            </a:r>
            <a:endParaRPr dirty="0"/>
          </a:p>
        </p:txBody>
      </p:sp>
      <p:grpSp>
        <p:nvGrpSpPr>
          <p:cNvPr id="7451" name="Google Shape;7451;p46"/>
          <p:cNvGrpSpPr/>
          <p:nvPr/>
        </p:nvGrpSpPr>
        <p:grpSpPr>
          <a:xfrm flipH="1">
            <a:off x="1225088" y="1430685"/>
            <a:ext cx="847085" cy="297493"/>
            <a:chOff x="3844675" y="-2315125"/>
            <a:chExt cx="3283275" cy="1153075"/>
          </a:xfrm>
        </p:grpSpPr>
        <p:sp>
          <p:nvSpPr>
            <p:cNvPr id="7452" name="Google Shape;7452;p46"/>
            <p:cNvSpPr/>
            <p:nvPr/>
          </p:nvSpPr>
          <p:spPr>
            <a:xfrm>
              <a:off x="3844675" y="-2315125"/>
              <a:ext cx="3283275" cy="1153075"/>
            </a:xfrm>
            <a:custGeom>
              <a:avLst/>
              <a:gdLst/>
              <a:ahLst/>
              <a:cxnLst/>
              <a:rect l="l" t="t" r="r" b="b"/>
              <a:pathLst>
                <a:path w="131331" h="46123" extrusionOk="0">
                  <a:moveTo>
                    <a:pt x="76198" y="0"/>
                  </a:moveTo>
                  <a:lnTo>
                    <a:pt x="75349" y="25"/>
                  </a:lnTo>
                  <a:lnTo>
                    <a:pt x="74525" y="75"/>
                  </a:lnTo>
                  <a:lnTo>
                    <a:pt x="73727" y="175"/>
                  </a:lnTo>
                  <a:lnTo>
                    <a:pt x="72928" y="325"/>
                  </a:lnTo>
                  <a:lnTo>
                    <a:pt x="72129" y="474"/>
                  </a:lnTo>
                  <a:lnTo>
                    <a:pt x="71356" y="699"/>
                  </a:lnTo>
                  <a:lnTo>
                    <a:pt x="70607" y="924"/>
                  </a:lnTo>
                  <a:lnTo>
                    <a:pt x="69858" y="1198"/>
                  </a:lnTo>
                  <a:lnTo>
                    <a:pt x="69134" y="1498"/>
                  </a:lnTo>
                  <a:lnTo>
                    <a:pt x="68436" y="1847"/>
                  </a:lnTo>
                  <a:lnTo>
                    <a:pt x="67737" y="2196"/>
                  </a:lnTo>
                  <a:lnTo>
                    <a:pt x="67063" y="2596"/>
                  </a:lnTo>
                  <a:lnTo>
                    <a:pt x="66414" y="3020"/>
                  </a:lnTo>
                  <a:lnTo>
                    <a:pt x="65790" y="3469"/>
                  </a:lnTo>
                  <a:lnTo>
                    <a:pt x="65166" y="3968"/>
                  </a:lnTo>
                  <a:lnTo>
                    <a:pt x="64592" y="4468"/>
                  </a:lnTo>
                  <a:lnTo>
                    <a:pt x="64018" y="4992"/>
                  </a:lnTo>
                  <a:lnTo>
                    <a:pt x="63469" y="5566"/>
                  </a:lnTo>
                  <a:lnTo>
                    <a:pt x="62970" y="6140"/>
                  </a:lnTo>
                  <a:lnTo>
                    <a:pt x="62471" y="6739"/>
                  </a:lnTo>
                  <a:lnTo>
                    <a:pt x="62021" y="7363"/>
                  </a:lnTo>
                  <a:lnTo>
                    <a:pt x="61572" y="8012"/>
                  </a:lnTo>
                  <a:lnTo>
                    <a:pt x="61173" y="8686"/>
                  </a:lnTo>
                  <a:lnTo>
                    <a:pt x="60798" y="9359"/>
                  </a:lnTo>
                  <a:lnTo>
                    <a:pt x="60449" y="10058"/>
                  </a:lnTo>
                  <a:lnTo>
                    <a:pt x="60125" y="10782"/>
                  </a:lnTo>
                  <a:lnTo>
                    <a:pt x="59850" y="11531"/>
                  </a:lnTo>
                  <a:lnTo>
                    <a:pt x="59600" y="12280"/>
                  </a:lnTo>
                  <a:lnTo>
                    <a:pt x="59376" y="13053"/>
                  </a:lnTo>
                  <a:lnTo>
                    <a:pt x="59201" y="13827"/>
                  </a:lnTo>
                  <a:lnTo>
                    <a:pt x="59051" y="14626"/>
                  </a:lnTo>
                  <a:lnTo>
                    <a:pt x="58951" y="15424"/>
                  </a:lnTo>
                  <a:lnTo>
                    <a:pt x="58427" y="15125"/>
                  </a:lnTo>
                  <a:lnTo>
                    <a:pt x="57878" y="14850"/>
                  </a:lnTo>
                  <a:lnTo>
                    <a:pt x="57329" y="14601"/>
                  </a:lnTo>
                  <a:lnTo>
                    <a:pt x="56755" y="14351"/>
                  </a:lnTo>
                  <a:lnTo>
                    <a:pt x="56181" y="14126"/>
                  </a:lnTo>
                  <a:lnTo>
                    <a:pt x="55607" y="13927"/>
                  </a:lnTo>
                  <a:lnTo>
                    <a:pt x="55033" y="13727"/>
                  </a:lnTo>
                  <a:lnTo>
                    <a:pt x="54434" y="13552"/>
                  </a:lnTo>
                  <a:lnTo>
                    <a:pt x="53835" y="13403"/>
                  </a:lnTo>
                  <a:lnTo>
                    <a:pt x="53211" y="13278"/>
                  </a:lnTo>
                  <a:lnTo>
                    <a:pt x="52587" y="13153"/>
                  </a:lnTo>
                  <a:lnTo>
                    <a:pt x="51963" y="13078"/>
                  </a:lnTo>
                  <a:lnTo>
                    <a:pt x="51339" y="13003"/>
                  </a:lnTo>
                  <a:lnTo>
                    <a:pt x="50715" y="12953"/>
                  </a:lnTo>
                  <a:lnTo>
                    <a:pt x="50066" y="12903"/>
                  </a:lnTo>
                  <a:lnTo>
                    <a:pt x="49417" y="12903"/>
                  </a:lnTo>
                  <a:lnTo>
                    <a:pt x="48544" y="12928"/>
                  </a:lnTo>
                  <a:lnTo>
                    <a:pt x="47670" y="12978"/>
                  </a:lnTo>
                  <a:lnTo>
                    <a:pt x="46822" y="13078"/>
                  </a:lnTo>
                  <a:lnTo>
                    <a:pt x="45973" y="13203"/>
                  </a:lnTo>
                  <a:lnTo>
                    <a:pt x="45150" y="13378"/>
                  </a:lnTo>
                  <a:lnTo>
                    <a:pt x="44326" y="13577"/>
                  </a:lnTo>
                  <a:lnTo>
                    <a:pt x="43527" y="13802"/>
                  </a:lnTo>
                  <a:lnTo>
                    <a:pt x="42729" y="14077"/>
                  </a:lnTo>
                  <a:lnTo>
                    <a:pt x="41955" y="14376"/>
                  </a:lnTo>
                  <a:lnTo>
                    <a:pt x="41206" y="14725"/>
                  </a:lnTo>
                  <a:lnTo>
                    <a:pt x="40482" y="15100"/>
                  </a:lnTo>
                  <a:lnTo>
                    <a:pt x="39759" y="15474"/>
                  </a:lnTo>
                  <a:lnTo>
                    <a:pt x="39060" y="15923"/>
                  </a:lnTo>
                  <a:lnTo>
                    <a:pt x="38361" y="16373"/>
                  </a:lnTo>
                  <a:lnTo>
                    <a:pt x="37712" y="16847"/>
                  </a:lnTo>
                  <a:lnTo>
                    <a:pt x="37063" y="17346"/>
                  </a:lnTo>
                  <a:lnTo>
                    <a:pt x="36464" y="17895"/>
                  </a:lnTo>
                  <a:lnTo>
                    <a:pt x="35865" y="18444"/>
                  </a:lnTo>
                  <a:lnTo>
                    <a:pt x="35291" y="19043"/>
                  </a:lnTo>
                  <a:lnTo>
                    <a:pt x="34742" y="19642"/>
                  </a:lnTo>
                  <a:lnTo>
                    <a:pt x="34218" y="20266"/>
                  </a:lnTo>
                  <a:lnTo>
                    <a:pt x="33744" y="20915"/>
                  </a:lnTo>
                  <a:lnTo>
                    <a:pt x="33269" y="21589"/>
                  </a:lnTo>
                  <a:lnTo>
                    <a:pt x="32845" y="22288"/>
                  </a:lnTo>
                  <a:lnTo>
                    <a:pt x="32421" y="23012"/>
                  </a:lnTo>
                  <a:lnTo>
                    <a:pt x="32046" y="23735"/>
                  </a:lnTo>
                  <a:lnTo>
                    <a:pt x="31697" y="24484"/>
                  </a:lnTo>
                  <a:lnTo>
                    <a:pt x="31398" y="25258"/>
                  </a:lnTo>
                  <a:lnTo>
                    <a:pt x="31098" y="26032"/>
                  </a:lnTo>
                  <a:lnTo>
                    <a:pt x="30848" y="26830"/>
                  </a:lnTo>
                  <a:lnTo>
                    <a:pt x="30624" y="27654"/>
                  </a:lnTo>
                  <a:lnTo>
                    <a:pt x="30449" y="28477"/>
                  </a:lnTo>
                  <a:lnTo>
                    <a:pt x="29900" y="28203"/>
                  </a:lnTo>
                  <a:lnTo>
                    <a:pt x="29326" y="27953"/>
                  </a:lnTo>
                  <a:lnTo>
                    <a:pt x="28752" y="27754"/>
                  </a:lnTo>
                  <a:lnTo>
                    <a:pt x="28153" y="27579"/>
                  </a:lnTo>
                  <a:lnTo>
                    <a:pt x="27529" y="27454"/>
                  </a:lnTo>
                  <a:lnTo>
                    <a:pt x="26905" y="27354"/>
                  </a:lnTo>
                  <a:lnTo>
                    <a:pt x="26256" y="27304"/>
                  </a:lnTo>
                  <a:lnTo>
                    <a:pt x="25607" y="27279"/>
                  </a:lnTo>
                  <a:lnTo>
                    <a:pt x="25083" y="27279"/>
                  </a:lnTo>
                  <a:lnTo>
                    <a:pt x="24559" y="27329"/>
                  </a:lnTo>
                  <a:lnTo>
                    <a:pt x="24035" y="27404"/>
                  </a:lnTo>
                  <a:lnTo>
                    <a:pt x="23511" y="27479"/>
                  </a:lnTo>
                  <a:lnTo>
                    <a:pt x="23012" y="27604"/>
                  </a:lnTo>
                  <a:lnTo>
                    <a:pt x="22512" y="27754"/>
                  </a:lnTo>
                  <a:lnTo>
                    <a:pt x="22038" y="27903"/>
                  </a:lnTo>
                  <a:lnTo>
                    <a:pt x="21564" y="28103"/>
                  </a:lnTo>
                  <a:lnTo>
                    <a:pt x="21115" y="28303"/>
                  </a:lnTo>
                  <a:lnTo>
                    <a:pt x="20665" y="28527"/>
                  </a:lnTo>
                  <a:lnTo>
                    <a:pt x="20216" y="28777"/>
                  </a:lnTo>
                  <a:lnTo>
                    <a:pt x="19792" y="29052"/>
                  </a:lnTo>
                  <a:lnTo>
                    <a:pt x="19393" y="29351"/>
                  </a:lnTo>
                  <a:lnTo>
                    <a:pt x="18993" y="29651"/>
                  </a:lnTo>
                  <a:lnTo>
                    <a:pt x="18619" y="29975"/>
                  </a:lnTo>
                  <a:lnTo>
                    <a:pt x="18245" y="30324"/>
                  </a:lnTo>
                  <a:lnTo>
                    <a:pt x="17920" y="30699"/>
                  </a:lnTo>
                  <a:lnTo>
                    <a:pt x="17596" y="31073"/>
                  </a:lnTo>
                  <a:lnTo>
                    <a:pt x="17271" y="31472"/>
                  </a:lnTo>
                  <a:lnTo>
                    <a:pt x="16997" y="31872"/>
                  </a:lnTo>
                  <a:lnTo>
                    <a:pt x="16722" y="32296"/>
                  </a:lnTo>
                  <a:lnTo>
                    <a:pt x="16472" y="32720"/>
                  </a:lnTo>
                  <a:lnTo>
                    <a:pt x="16223" y="33170"/>
                  </a:lnTo>
                  <a:lnTo>
                    <a:pt x="16023" y="33644"/>
                  </a:lnTo>
                  <a:lnTo>
                    <a:pt x="15849" y="34118"/>
                  </a:lnTo>
                  <a:lnTo>
                    <a:pt x="15674" y="34592"/>
                  </a:lnTo>
                  <a:lnTo>
                    <a:pt x="15524" y="35091"/>
                  </a:lnTo>
                  <a:lnTo>
                    <a:pt x="15424" y="35591"/>
                  </a:lnTo>
                  <a:lnTo>
                    <a:pt x="15324" y="36115"/>
                  </a:lnTo>
                  <a:lnTo>
                    <a:pt x="15250" y="36614"/>
                  </a:lnTo>
                  <a:lnTo>
                    <a:pt x="15225" y="37163"/>
                  </a:lnTo>
                  <a:lnTo>
                    <a:pt x="15200" y="37687"/>
                  </a:lnTo>
                  <a:lnTo>
                    <a:pt x="15225" y="38211"/>
                  </a:lnTo>
                  <a:lnTo>
                    <a:pt x="15250" y="38760"/>
                  </a:lnTo>
                  <a:lnTo>
                    <a:pt x="15324" y="39259"/>
                  </a:lnTo>
                  <a:lnTo>
                    <a:pt x="15424" y="39784"/>
                  </a:lnTo>
                  <a:lnTo>
                    <a:pt x="15524" y="40283"/>
                  </a:lnTo>
                  <a:lnTo>
                    <a:pt x="15674" y="40782"/>
                  </a:lnTo>
                  <a:lnTo>
                    <a:pt x="15824" y="41256"/>
                  </a:lnTo>
                  <a:lnTo>
                    <a:pt x="16023" y="41730"/>
                  </a:lnTo>
                  <a:lnTo>
                    <a:pt x="14875" y="41805"/>
                  </a:lnTo>
                  <a:lnTo>
                    <a:pt x="13727" y="41905"/>
                  </a:lnTo>
                  <a:lnTo>
                    <a:pt x="12629" y="42055"/>
                  </a:lnTo>
                  <a:lnTo>
                    <a:pt x="11506" y="42205"/>
                  </a:lnTo>
                  <a:lnTo>
                    <a:pt x="10433" y="42404"/>
                  </a:lnTo>
                  <a:lnTo>
                    <a:pt x="9359" y="42629"/>
                  </a:lnTo>
                  <a:lnTo>
                    <a:pt x="8336" y="42853"/>
                  </a:lnTo>
                  <a:lnTo>
                    <a:pt x="7313" y="43128"/>
                  </a:lnTo>
                  <a:lnTo>
                    <a:pt x="6314" y="43428"/>
                  </a:lnTo>
                  <a:lnTo>
                    <a:pt x="5316" y="43752"/>
                  </a:lnTo>
                  <a:lnTo>
                    <a:pt x="4368" y="44076"/>
                  </a:lnTo>
                  <a:lnTo>
                    <a:pt x="3444" y="44451"/>
                  </a:lnTo>
                  <a:lnTo>
                    <a:pt x="2546" y="44825"/>
                  </a:lnTo>
                  <a:lnTo>
                    <a:pt x="1672" y="45249"/>
                  </a:lnTo>
                  <a:lnTo>
                    <a:pt x="824" y="45674"/>
                  </a:lnTo>
                  <a:lnTo>
                    <a:pt x="0" y="46123"/>
                  </a:lnTo>
                  <a:lnTo>
                    <a:pt x="131331" y="46123"/>
                  </a:lnTo>
                  <a:lnTo>
                    <a:pt x="130856" y="45624"/>
                  </a:lnTo>
                  <a:lnTo>
                    <a:pt x="130357" y="45125"/>
                  </a:lnTo>
                  <a:lnTo>
                    <a:pt x="129858" y="44650"/>
                  </a:lnTo>
                  <a:lnTo>
                    <a:pt x="129334" y="44176"/>
                  </a:lnTo>
                  <a:lnTo>
                    <a:pt x="128810" y="43727"/>
                  </a:lnTo>
                  <a:lnTo>
                    <a:pt x="128261" y="43278"/>
                  </a:lnTo>
                  <a:lnTo>
                    <a:pt x="127712" y="42853"/>
                  </a:lnTo>
                  <a:lnTo>
                    <a:pt x="127138" y="42429"/>
                  </a:lnTo>
                  <a:lnTo>
                    <a:pt x="126539" y="42030"/>
                  </a:lnTo>
                  <a:lnTo>
                    <a:pt x="125940" y="41631"/>
                  </a:lnTo>
                  <a:lnTo>
                    <a:pt x="125341" y="41256"/>
                  </a:lnTo>
                  <a:lnTo>
                    <a:pt x="124717" y="40907"/>
                  </a:lnTo>
                  <a:lnTo>
                    <a:pt x="124068" y="40557"/>
                  </a:lnTo>
                  <a:lnTo>
                    <a:pt x="123419" y="40233"/>
                  </a:lnTo>
                  <a:lnTo>
                    <a:pt x="122770" y="39908"/>
                  </a:lnTo>
                  <a:lnTo>
                    <a:pt x="122096" y="39609"/>
                  </a:lnTo>
                  <a:lnTo>
                    <a:pt x="121422" y="39334"/>
                  </a:lnTo>
                  <a:lnTo>
                    <a:pt x="120723" y="39060"/>
                  </a:lnTo>
                  <a:lnTo>
                    <a:pt x="120024" y="38810"/>
                  </a:lnTo>
                  <a:lnTo>
                    <a:pt x="119326" y="38586"/>
                  </a:lnTo>
                  <a:lnTo>
                    <a:pt x="118602" y="38361"/>
                  </a:lnTo>
                  <a:lnTo>
                    <a:pt x="117878" y="38161"/>
                  </a:lnTo>
                  <a:lnTo>
                    <a:pt x="117129" y="37987"/>
                  </a:lnTo>
                  <a:lnTo>
                    <a:pt x="116381" y="37812"/>
                  </a:lnTo>
                  <a:lnTo>
                    <a:pt x="115632" y="37687"/>
                  </a:lnTo>
                  <a:lnTo>
                    <a:pt x="114858" y="37562"/>
                  </a:lnTo>
                  <a:lnTo>
                    <a:pt x="114109" y="37438"/>
                  </a:lnTo>
                  <a:lnTo>
                    <a:pt x="113336" y="37363"/>
                  </a:lnTo>
                  <a:lnTo>
                    <a:pt x="112537" y="37288"/>
                  </a:lnTo>
                  <a:lnTo>
                    <a:pt x="111763" y="37238"/>
                  </a:lnTo>
                  <a:lnTo>
                    <a:pt x="110965" y="37213"/>
                  </a:lnTo>
                  <a:lnTo>
                    <a:pt x="110166" y="37188"/>
                  </a:lnTo>
                  <a:lnTo>
                    <a:pt x="108918" y="37213"/>
                  </a:lnTo>
                  <a:lnTo>
                    <a:pt x="107720" y="37288"/>
                  </a:lnTo>
                  <a:lnTo>
                    <a:pt x="107720" y="37288"/>
                  </a:lnTo>
                  <a:lnTo>
                    <a:pt x="107795" y="36714"/>
                  </a:lnTo>
                  <a:lnTo>
                    <a:pt x="107870" y="36140"/>
                  </a:lnTo>
                  <a:lnTo>
                    <a:pt x="107920" y="35566"/>
                  </a:lnTo>
                  <a:lnTo>
                    <a:pt x="107920" y="34967"/>
                  </a:lnTo>
                  <a:lnTo>
                    <a:pt x="107895" y="34243"/>
                  </a:lnTo>
                  <a:lnTo>
                    <a:pt x="107845" y="33519"/>
                  </a:lnTo>
                  <a:lnTo>
                    <a:pt x="107770" y="32820"/>
                  </a:lnTo>
                  <a:lnTo>
                    <a:pt x="107645" y="32121"/>
                  </a:lnTo>
                  <a:lnTo>
                    <a:pt x="107470" y="31423"/>
                  </a:lnTo>
                  <a:lnTo>
                    <a:pt x="107296" y="30749"/>
                  </a:lnTo>
                  <a:lnTo>
                    <a:pt x="107071" y="30100"/>
                  </a:lnTo>
                  <a:lnTo>
                    <a:pt x="106822" y="29451"/>
                  </a:lnTo>
                  <a:lnTo>
                    <a:pt x="106522" y="28827"/>
                  </a:lnTo>
                  <a:lnTo>
                    <a:pt x="106223" y="28228"/>
                  </a:lnTo>
                  <a:lnTo>
                    <a:pt x="105873" y="27629"/>
                  </a:lnTo>
                  <a:lnTo>
                    <a:pt x="105499" y="27055"/>
                  </a:lnTo>
                  <a:lnTo>
                    <a:pt x="105124" y="26506"/>
                  </a:lnTo>
                  <a:lnTo>
                    <a:pt x="104700" y="25982"/>
                  </a:lnTo>
                  <a:lnTo>
                    <a:pt x="104251" y="25458"/>
                  </a:lnTo>
                  <a:lnTo>
                    <a:pt x="103777" y="24983"/>
                  </a:lnTo>
                  <a:lnTo>
                    <a:pt x="103302" y="24509"/>
                  </a:lnTo>
                  <a:lnTo>
                    <a:pt x="102778" y="24060"/>
                  </a:lnTo>
                  <a:lnTo>
                    <a:pt x="102254" y="23636"/>
                  </a:lnTo>
                  <a:lnTo>
                    <a:pt x="101705" y="23236"/>
                  </a:lnTo>
                  <a:lnTo>
                    <a:pt x="101131" y="22887"/>
                  </a:lnTo>
                  <a:lnTo>
                    <a:pt x="100532" y="22537"/>
                  </a:lnTo>
                  <a:lnTo>
                    <a:pt x="99908" y="22238"/>
                  </a:lnTo>
                  <a:lnTo>
                    <a:pt x="99284" y="21938"/>
                  </a:lnTo>
                  <a:lnTo>
                    <a:pt x="98660" y="21689"/>
                  </a:lnTo>
                  <a:lnTo>
                    <a:pt x="97986" y="21464"/>
                  </a:lnTo>
                  <a:lnTo>
                    <a:pt x="97312" y="21289"/>
                  </a:lnTo>
                  <a:lnTo>
                    <a:pt x="96639" y="21115"/>
                  </a:lnTo>
                  <a:lnTo>
                    <a:pt x="95940" y="20990"/>
                  </a:lnTo>
                  <a:lnTo>
                    <a:pt x="95241" y="20915"/>
                  </a:lnTo>
                  <a:lnTo>
                    <a:pt x="94517" y="20840"/>
                  </a:lnTo>
                  <a:lnTo>
                    <a:pt x="93494" y="20840"/>
                  </a:lnTo>
                  <a:lnTo>
                    <a:pt x="93194" y="20865"/>
                  </a:lnTo>
                  <a:lnTo>
                    <a:pt x="93344" y="20017"/>
                  </a:lnTo>
                  <a:lnTo>
                    <a:pt x="93444" y="19143"/>
                  </a:lnTo>
                  <a:lnTo>
                    <a:pt x="93519" y="18245"/>
                  </a:lnTo>
                  <a:lnTo>
                    <a:pt x="93544" y="17371"/>
                  </a:lnTo>
                  <a:lnTo>
                    <a:pt x="93519" y="16473"/>
                  </a:lnTo>
                  <a:lnTo>
                    <a:pt x="93444" y="15599"/>
                  </a:lnTo>
                  <a:lnTo>
                    <a:pt x="93344" y="14725"/>
                  </a:lnTo>
                  <a:lnTo>
                    <a:pt x="93194" y="13852"/>
                  </a:lnTo>
                  <a:lnTo>
                    <a:pt x="92995" y="13028"/>
                  </a:lnTo>
                  <a:lnTo>
                    <a:pt x="92770" y="12205"/>
                  </a:lnTo>
                  <a:lnTo>
                    <a:pt x="92495" y="11406"/>
                  </a:lnTo>
                  <a:lnTo>
                    <a:pt x="92171" y="10607"/>
                  </a:lnTo>
                  <a:lnTo>
                    <a:pt x="91822" y="9834"/>
                  </a:lnTo>
                  <a:lnTo>
                    <a:pt x="91447" y="9085"/>
                  </a:lnTo>
                  <a:lnTo>
                    <a:pt x="91023" y="8361"/>
                  </a:lnTo>
                  <a:lnTo>
                    <a:pt x="90574" y="7662"/>
                  </a:lnTo>
                  <a:lnTo>
                    <a:pt x="90099" y="6988"/>
                  </a:lnTo>
                  <a:lnTo>
                    <a:pt x="89575" y="6314"/>
                  </a:lnTo>
                  <a:lnTo>
                    <a:pt x="89026" y="5691"/>
                  </a:lnTo>
                  <a:lnTo>
                    <a:pt x="88452" y="5092"/>
                  </a:lnTo>
                  <a:lnTo>
                    <a:pt x="87853" y="4517"/>
                  </a:lnTo>
                  <a:lnTo>
                    <a:pt x="87229" y="3968"/>
                  </a:lnTo>
                  <a:lnTo>
                    <a:pt x="86580" y="3444"/>
                  </a:lnTo>
                  <a:lnTo>
                    <a:pt x="85881" y="2970"/>
                  </a:lnTo>
                  <a:lnTo>
                    <a:pt x="85183" y="2521"/>
                  </a:lnTo>
                  <a:lnTo>
                    <a:pt x="84459" y="2097"/>
                  </a:lnTo>
                  <a:lnTo>
                    <a:pt x="83710" y="1722"/>
                  </a:lnTo>
                  <a:lnTo>
                    <a:pt x="82936" y="1373"/>
                  </a:lnTo>
                  <a:lnTo>
                    <a:pt x="82163" y="1073"/>
                  </a:lnTo>
                  <a:lnTo>
                    <a:pt x="81339" y="799"/>
                  </a:lnTo>
                  <a:lnTo>
                    <a:pt x="80540" y="549"/>
                  </a:lnTo>
                  <a:lnTo>
                    <a:pt x="79692" y="349"/>
                  </a:lnTo>
                  <a:lnTo>
                    <a:pt x="78843" y="200"/>
                  </a:lnTo>
                  <a:lnTo>
                    <a:pt x="77970" y="100"/>
                  </a:lnTo>
                  <a:lnTo>
                    <a:pt x="77096" y="25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46"/>
            <p:cNvSpPr/>
            <p:nvPr/>
          </p:nvSpPr>
          <p:spPr>
            <a:xfrm>
              <a:off x="3844675" y="-1619425"/>
              <a:ext cx="3283275" cy="457375"/>
            </a:xfrm>
            <a:custGeom>
              <a:avLst/>
              <a:gdLst/>
              <a:ahLst/>
              <a:cxnLst/>
              <a:rect l="l" t="t" r="r" b="b"/>
              <a:pathLst>
                <a:path w="131331" h="18295" extrusionOk="0">
                  <a:moveTo>
                    <a:pt x="58502" y="1"/>
                  </a:moveTo>
                  <a:lnTo>
                    <a:pt x="58028" y="600"/>
                  </a:lnTo>
                  <a:lnTo>
                    <a:pt x="57504" y="1174"/>
                  </a:lnTo>
                  <a:lnTo>
                    <a:pt x="56980" y="1723"/>
                  </a:lnTo>
                  <a:lnTo>
                    <a:pt x="56406" y="2247"/>
                  </a:lnTo>
                  <a:lnTo>
                    <a:pt x="55807" y="2721"/>
                  </a:lnTo>
                  <a:lnTo>
                    <a:pt x="55183" y="3170"/>
                  </a:lnTo>
                  <a:lnTo>
                    <a:pt x="54534" y="3595"/>
                  </a:lnTo>
                  <a:lnTo>
                    <a:pt x="53860" y="3969"/>
                  </a:lnTo>
                  <a:lnTo>
                    <a:pt x="53161" y="4293"/>
                  </a:lnTo>
                  <a:lnTo>
                    <a:pt x="52437" y="4593"/>
                  </a:lnTo>
                  <a:lnTo>
                    <a:pt x="51689" y="4867"/>
                  </a:lnTo>
                  <a:lnTo>
                    <a:pt x="50915" y="5067"/>
                  </a:lnTo>
                  <a:lnTo>
                    <a:pt x="50141" y="5242"/>
                  </a:lnTo>
                  <a:lnTo>
                    <a:pt x="49343" y="5367"/>
                  </a:lnTo>
                  <a:lnTo>
                    <a:pt x="48544" y="5441"/>
                  </a:lnTo>
                  <a:lnTo>
                    <a:pt x="47720" y="5466"/>
                  </a:lnTo>
                  <a:lnTo>
                    <a:pt x="47146" y="5441"/>
                  </a:lnTo>
                  <a:lnTo>
                    <a:pt x="46597" y="5417"/>
                  </a:lnTo>
                  <a:lnTo>
                    <a:pt x="46073" y="5342"/>
                  </a:lnTo>
                  <a:lnTo>
                    <a:pt x="45524" y="5267"/>
                  </a:lnTo>
                  <a:lnTo>
                    <a:pt x="45000" y="5167"/>
                  </a:lnTo>
                  <a:lnTo>
                    <a:pt x="44476" y="5067"/>
                  </a:lnTo>
                  <a:lnTo>
                    <a:pt x="43952" y="4917"/>
                  </a:lnTo>
                  <a:lnTo>
                    <a:pt x="43452" y="4768"/>
                  </a:lnTo>
                  <a:lnTo>
                    <a:pt x="43353" y="5292"/>
                  </a:lnTo>
                  <a:lnTo>
                    <a:pt x="43253" y="5841"/>
                  </a:lnTo>
                  <a:lnTo>
                    <a:pt x="43103" y="6365"/>
                  </a:lnTo>
                  <a:lnTo>
                    <a:pt x="42953" y="6864"/>
                  </a:lnTo>
                  <a:lnTo>
                    <a:pt x="42754" y="7388"/>
                  </a:lnTo>
                  <a:lnTo>
                    <a:pt x="42554" y="7887"/>
                  </a:lnTo>
                  <a:lnTo>
                    <a:pt x="42329" y="8362"/>
                  </a:lnTo>
                  <a:lnTo>
                    <a:pt x="42080" y="8836"/>
                  </a:lnTo>
                  <a:lnTo>
                    <a:pt x="41805" y="9285"/>
                  </a:lnTo>
                  <a:lnTo>
                    <a:pt x="41531" y="9734"/>
                  </a:lnTo>
                  <a:lnTo>
                    <a:pt x="41231" y="10159"/>
                  </a:lnTo>
                  <a:lnTo>
                    <a:pt x="40907" y="10583"/>
                  </a:lnTo>
                  <a:lnTo>
                    <a:pt x="40557" y="10982"/>
                  </a:lnTo>
                  <a:lnTo>
                    <a:pt x="40208" y="11382"/>
                  </a:lnTo>
                  <a:lnTo>
                    <a:pt x="39833" y="11756"/>
                  </a:lnTo>
                  <a:lnTo>
                    <a:pt x="39434" y="12105"/>
                  </a:lnTo>
                  <a:lnTo>
                    <a:pt x="39035" y="12455"/>
                  </a:lnTo>
                  <a:lnTo>
                    <a:pt x="38610" y="12754"/>
                  </a:lnTo>
                  <a:lnTo>
                    <a:pt x="38186" y="13079"/>
                  </a:lnTo>
                  <a:lnTo>
                    <a:pt x="37737" y="13353"/>
                  </a:lnTo>
                  <a:lnTo>
                    <a:pt x="37288" y="13628"/>
                  </a:lnTo>
                  <a:lnTo>
                    <a:pt x="36813" y="13852"/>
                  </a:lnTo>
                  <a:lnTo>
                    <a:pt x="36314" y="14077"/>
                  </a:lnTo>
                  <a:lnTo>
                    <a:pt x="35840" y="14277"/>
                  </a:lnTo>
                  <a:lnTo>
                    <a:pt x="35316" y="14476"/>
                  </a:lnTo>
                  <a:lnTo>
                    <a:pt x="34817" y="14626"/>
                  </a:lnTo>
                  <a:lnTo>
                    <a:pt x="34268" y="14751"/>
                  </a:lnTo>
                  <a:lnTo>
                    <a:pt x="33744" y="14876"/>
                  </a:lnTo>
                  <a:lnTo>
                    <a:pt x="33195" y="14976"/>
                  </a:lnTo>
                  <a:lnTo>
                    <a:pt x="32645" y="15025"/>
                  </a:lnTo>
                  <a:lnTo>
                    <a:pt x="32096" y="15075"/>
                  </a:lnTo>
                  <a:lnTo>
                    <a:pt x="30898" y="15075"/>
                  </a:lnTo>
                  <a:lnTo>
                    <a:pt x="30299" y="15025"/>
                  </a:lnTo>
                  <a:lnTo>
                    <a:pt x="29675" y="14951"/>
                  </a:lnTo>
                  <a:lnTo>
                    <a:pt x="29101" y="14826"/>
                  </a:lnTo>
                  <a:lnTo>
                    <a:pt x="28502" y="14701"/>
                  </a:lnTo>
                  <a:lnTo>
                    <a:pt x="27928" y="14526"/>
                  </a:lnTo>
                  <a:lnTo>
                    <a:pt x="27379" y="14352"/>
                  </a:lnTo>
                  <a:lnTo>
                    <a:pt x="26830" y="14127"/>
                  </a:lnTo>
                  <a:lnTo>
                    <a:pt x="26281" y="13877"/>
                  </a:lnTo>
                  <a:lnTo>
                    <a:pt x="25782" y="13628"/>
                  </a:lnTo>
                  <a:lnTo>
                    <a:pt x="25258" y="13328"/>
                  </a:lnTo>
                  <a:lnTo>
                    <a:pt x="24784" y="13029"/>
                  </a:lnTo>
                  <a:lnTo>
                    <a:pt x="24309" y="12679"/>
                  </a:lnTo>
                  <a:lnTo>
                    <a:pt x="23835" y="12330"/>
                  </a:lnTo>
                  <a:lnTo>
                    <a:pt x="23411" y="11956"/>
                  </a:lnTo>
                  <a:lnTo>
                    <a:pt x="22987" y="11556"/>
                  </a:lnTo>
                  <a:lnTo>
                    <a:pt x="22587" y="11132"/>
                  </a:lnTo>
                  <a:lnTo>
                    <a:pt x="22213" y="10683"/>
                  </a:lnTo>
                  <a:lnTo>
                    <a:pt x="21863" y="10233"/>
                  </a:lnTo>
                  <a:lnTo>
                    <a:pt x="21514" y="9759"/>
                  </a:lnTo>
                  <a:lnTo>
                    <a:pt x="21190" y="9260"/>
                  </a:lnTo>
                  <a:lnTo>
                    <a:pt x="20915" y="8761"/>
                  </a:lnTo>
                  <a:lnTo>
                    <a:pt x="20641" y="8237"/>
                  </a:lnTo>
                  <a:lnTo>
                    <a:pt x="20391" y="7713"/>
                  </a:lnTo>
                  <a:lnTo>
                    <a:pt x="20191" y="7164"/>
                  </a:lnTo>
                  <a:lnTo>
                    <a:pt x="19992" y="6590"/>
                  </a:lnTo>
                  <a:lnTo>
                    <a:pt x="19842" y="6016"/>
                  </a:lnTo>
                  <a:lnTo>
                    <a:pt x="19692" y="5441"/>
                  </a:lnTo>
                  <a:lnTo>
                    <a:pt x="19592" y="4842"/>
                  </a:lnTo>
                  <a:lnTo>
                    <a:pt x="19517" y="4243"/>
                  </a:lnTo>
                  <a:lnTo>
                    <a:pt x="19467" y="3644"/>
                  </a:lnTo>
                  <a:lnTo>
                    <a:pt x="19443" y="3021"/>
                  </a:lnTo>
                  <a:lnTo>
                    <a:pt x="19467" y="2596"/>
                  </a:lnTo>
                  <a:lnTo>
                    <a:pt x="19492" y="2197"/>
                  </a:lnTo>
                  <a:lnTo>
                    <a:pt x="19567" y="1398"/>
                  </a:lnTo>
                  <a:lnTo>
                    <a:pt x="19567" y="1398"/>
                  </a:lnTo>
                  <a:lnTo>
                    <a:pt x="19093" y="1773"/>
                  </a:lnTo>
                  <a:lnTo>
                    <a:pt x="18619" y="2147"/>
                  </a:lnTo>
                  <a:lnTo>
                    <a:pt x="18195" y="2571"/>
                  </a:lnTo>
                  <a:lnTo>
                    <a:pt x="17770" y="3021"/>
                  </a:lnTo>
                  <a:lnTo>
                    <a:pt x="17396" y="3495"/>
                  </a:lnTo>
                  <a:lnTo>
                    <a:pt x="17022" y="3969"/>
                  </a:lnTo>
                  <a:lnTo>
                    <a:pt x="16697" y="4493"/>
                  </a:lnTo>
                  <a:lnTo>
                    <a:pt x="16398" y="5017"/>
                  </a:lnTo>
                  <a:lnTo>
                    <a:pt x="16123" y="5566"/>
                  </a:lnTo>
                  <a:lnTo>
                    <a:pt x="15898" y="6140"/>
                  </a:lnTo>
                  <a:lnTo>
                    <a:pt x="15699" y="6739"/>
                  </a:lnTo>
                  <a:lnTo>
                    <a:pt x="15524" y="7338"/>
                  </a:lnTo>
                  <a:lnTo>
                    <a:pt x="15374" y="7937"/>
                  </a:lnTo>
                  <a:lnTo>
                    <a:pt x="15274" y="8561"/>
                  </a:lnTo>
                  <a:lnTo>
                    <a:pt x="15225" y="9210"/>
                  </a:lnTo>
                  <a:lnTo>
                    <a:pt x="15200" y="9859"/>
                  </a:lnTo>
                  <a:lnTo>
                    <a:pt x="15225" y="10383"/>
                  </a:lnTo>
                  <a:lnTo>
                    <a:pt x="15250" y="10932"/>
                  </a:lnTo>
                  <a:lnTo>
                    <a:pt x="15324" y="11431"/>
                  </a:lnTo>
                  <a:lnTo>
                    <a:pt x="15424" y="11956"/>
                  </a:lnTo>
                  <a:lnTo>
                    <a:pt x="15524" y="12455"/>
                  </a:lnTo>
                  <a:lnTo>
                    <a:pt x="15674" y="12954"/>
                  </a:lnTo>
                  <a:lnTo>
                    <a:pt x="15824" y="13428"/>
                  </a:lnTo>
                  <a:lnTo>
                    <a:pt x="16023" y="13902"/>
                  </a:lnTo>
                  <a:lnTo>
                    <a:pt x="14875" y="13977"/>
                  </a:lnTo>
                  <a:lnTo>
                    <a:pt x="13727" y="14077"/>
                  </a:lnTo>
                  <a:lnTo>
                    <a:pt x="12629" y="14227"/>
                  </a:lnTo>
                  <a:lnTo>
                    <a:pt x="11506" y="14377"/>
                  </a:lnTo>
                  <a:lnTo>
                    <a:pt x="10433" y="14576"/>
                  </a:lnTo>
                  <a:lnTo>
                    <a:pt x="9359" y="14801"/>
                  </a:lnTo>
                  <a:lnTo>
                    <a:pt x="8336" y="15025"/>
                  </a:lnTo>
                  <a:lnTo>
                    <a:pt x="7313" y="15300"/>
                  </a:lnTo>
                  <a:lnTo>
                    <a:pt x="6314" y="15600"/>
                  </a:lnTo>
                  <a:lnTo>
                    <a:pt x="5316" y="15924"/>
                  </a:lnTo>
                  <a:lnTo>
                    <a:pt x="4368" y="16248"/>
                  </a:lnTo>
                  <a:lnTo>
                    <a:pt x="3444" y="16623"/>
                  </a:lnTo>
                  <a:lnTo>
                    <a:pt x="2546" y="16997"/>
                  </a:lnTo>
                  <a:lnTo>
                    <a:pt x="1672" y="17421"/>
                  </a:lnTo>
                  <a:lnTo>
                    <a:pt x="824" y="17846"/>
                  </a:lnTo>
                  <a:lnTo>
                    <a:pt x="0" y="18295"/>
                  </a:lnTo>
                  <a:lnTo>
                    <a:pt x="131331" y="18295"/>
                  </a:lnTo>
                  <a:lnTo>
                    <a:pt x="130856" y="17796"/>
                  </a:lnTo>
                  <a:lnTo>
                    <a:pt x="130357" y="17297"/>
                  </a:lnTo>
                  <a:lnTo>
                    <a:pt x="129858" y="16822"/>
                  </a:lnTo>
                  <a:lnTo>
                    <a:pt x="129334" y="16348"/>
                  </a:lnTo>
                  <a:lnTo>
                    <a:pt x="128810" y="15899"/>
                  </a:lnTo>
                  <a:lnTo>
                    <a:pt x="128261" y="15450"/>
                  </a:lnTo>
                  <a:lnTo>
                    <a:pt x="127712" y="15025"/>
                  </a:lnTo>
                  <a:lnTo>
                    <a:pt x="127138" y="14601"/>
                  </a:lnTo>
                  <a:lnTo>
                    <a:pt x="126539" y="14202"/>
                  </a:lnTo>
                  <a:lnTo>
                    <a:pt x="125940" y="13803"/>
                  </a:lnTo>
                  <a:lnTo>
                    <a:pt x="125341" y="13428"/>
                  </a:lnTo>
                  <a:lnTo>
                    <a:pt x="124717" y="13079"/>
                  </a:lnTo>
                  <a:lnTo>
                    <a:pt x="124068" y="12729"/>
                  </a:lnTo>
                  <a:lnTo>
                    <a:pt x="123419" y="12405"/>
                  </a:lnTo>
                  <a:lnTo>
                    <a:pt x="122770" y="12080"/>
                  </a:lnTo>
                  <a:lnTo>
                    <a:pt x="122096" y="11781"/>
                  </a:lnTo>
                  <a:lnTo>
                    <a:pt x="121422" y="11506"/>
                  </a:lnTo>
                  <a:lnTo>
                    <a:pt x="120723" y="11232"/>
                  </a:lnTo>
                  <a:lnTo>
                    <a:pt x="120024" y="10982"/>
                  </a:lnTo>
                  <a:lnTo>
                    <a:pt x="119326" y="10758"/>
                  </a:lnTo>
                  <a:lnTo>
                    <a:pt x="118602" y="10533"/>
                  </a:lnTo>
                  <a:lnTo>
                    <a:pt x="117878" y="10333"/>
                  </a:lnTo>
                  <a:lnTo>
                    <a:pt x="117129" y="10159"/>
                  </a:lnTo>
                  <a:lnTo>
                    <a:pt x="116381" y="9984"/>
                  </a:lnTo>
                  <a:lnTo>
                    <a:pt x="115632" y="9859"/>
                  </a:lnTo>
                  <a:lnTo>
                    <a:pt x="114858" y="9734"/>
                  </a:lnTo>
                  <a:lnTo>
                    <a:pt x="114109" y="9610"/>
                  </a:lnTo>
                  <a:lnTo>
                    <a:pt x="113336" y="9535"/>
                  </a:lnTo>
                  <a:lnTo>
                    <a:pt x="112537" y="9460"/>
                  </a:lnTo>
                  <a:lnTo>
                    <a:pt x="111763" y="9410"/>
                  </a:lnTo>
                  <a:lnTo>
                    <a:pt x="110965" y="9385"/>
                  </a:lnTo>
                  <a:lnTo>
                    <a:pt x="110166" y="9360"/>
                  </a:lnTo>
                  <a:lnTo>
                    <a:pt x="108918" y="9385"/>
                  </a:lnTo>
                  <a:lnTo>
                    <a:pt x="107720" y="9460"/>
                  </a:lnTo>
                  <a:lnTo>
                    <a:pt x="107795" y="8986"/>
                  </a:lnTo>
                  <a:lnTo>
                    <a:pt x="107845" y="8486"/>
                  </a:lnTo>
                  <a:lnTo>
                    <a:pt x="107870" y="7987"/>
                  </a:lnTo>
                  <a:lnTo>
                    <a:pt x="107895" y="7488"/>
                  </a:lnTo>
                  <a:lnTo>
                    <a:pt x="107470" y="8087"/>
                  </a:lnTo>
                  <a:lnTo>
                    <a:pt x="106996" y="8636"/>
                  </a:lnTo>
                  <a:lnTo>
                    <a:pt x="106497" y="9160"/>
                  </a:lnTo>
                  <a:lnTo>
                    <a:pt x="105973" y="9659"/>
                  </a:lnTo>
                  <a:lnTo>
                    <a:pt x="105399" y="10134"/>
                  </a:lnTo>
                  <a:lnTo>
                    <a:pt x="104825" y="10558"/>
                  </a:lnTo>
                  <a:lnTo>
                    <a:pt x="104201" y="10957"/>
                  </a:lnTo>
                  <a:lnTo>
                    <a:pt x="103577" y="11307"/>
                  </a:lnTo>
                  <a:lnTo>
                    <a:pt x="102903" y="11631"/>
                  </a:lnTo>
                  <a:lnTo>
                    <a:pt x="102229" y="11931"/>
                  </a:lnTo>
                  <a:lnTo>
                    <a:pt x="101530" y="12180"/>
                  </a:lnTo>
                  <a:lnTo>
                    <a:pt x="100807" y="12380"/>
                  </a:lnTo>
                  <a:lnTo>
                    <a:pt x="100083" y="12530"/>
                  </a:lnTo>
                  <a:lnTo>
                    <a:pt x="99334" y="12654"/>
                  </a:lnTo>
                  <a:lnTo>
                    <a:pt x="98560" y="12729"/>
                  </a:lnTo>
                  <a:lnTo>
                    <a:pt x="97787" y="12754"/>
                  </a:lnTo>
                  <a:lnTo>
                    <a:pt x="97238" y="12729"/>
                  </a:lnTo>
                  <a:lnTo>
                    <a:pt x="96688" y="12704"/>
                  </a:lnTo>
                  <a:lnTo>
                    <a:pt x="96139" y="12654"/>
                  </a:lnTo>
                  <a:lnTo>
                    <a:pt x="95615" y="12555"/>
                  </a:lnTo>
                  <a:lnTo>
                    <a:pt x="95091" y="12455"/>
                  </a:lnTo>
                  <a:lnTo>
                    <a:pt x="94567" y="12330"/>
                  </a:lnTo>
                  <a:lnTo>
                    <a:pt x="94068" y="12180"/>
                  </a:lnTo>
                  <a:lnTo>
                    <a:pt x="93569" y="12006"/>
                  </a:lnTo>
                  <a:lnTo>
                    <a:pt x="93069" y="11831"/>
                  </a:lnTo>
                  <a:lnTo>
                    <a:pt x="92595" y="11606"/>
                  </a:lnTo>
                  <a:lnTo>
                    <a:pt x="92121" y="11382"/>
                  </a:lnTo>
                  <a:lnTo>
                    <a:pt x="91672" y="11132"/>
                  </a:lnTo>
                  <a:lnTo>
                    <a:pt x="91223" y="10882"/>
                  </a:lnTo>
                  <a:lnTo>
                    <a:pt x="90798" y="10583"/>
                  </a:lnTo>
                  <a:lnTo>
                    <a:pt x="90374" y="10283"/>
                  </a:lnTo>
                  <a:lnTo>
                    <a:pt x="89950" y="9984"/>
                  </a:lnTo>
                  <a:lnTo>
                    <a:pt x="89575" y="9634"/>
                  </a:lnTo>
                  <a:lnTo>
                    <a:pt x="89201" y="9285"/>
                  </a:lnTo>
                  <a:lnTo>
                    <a:pt x="88827" y="8936"/>
                  </a:lnTo>
                  <a:lnTo>
                    <a:pt x="88477" y="8536"/>
                  </a:lnTo>
                  <a:lnTo>
                    <a:pt x="88153" y="8162"/>
                  </a:lnTo>
                  <a:lnTo>
                    <a:pt x="87828" y="7738"/>
                  </a:lnTo>
                  <a:lnTo>
                    <a:pt x="87529" y="7313"/>
                  </a:lnTo>
                  <a:lnTo>
                    <a:pt x="87254" y="6889"/>
                  </a:lnTo>
                  <a:lnTo>
                    <a:pt x="86980" y="6440"/>
                  </a:lnTo>
                  <a:lnTo>
                    <a:pt x="86730" y="5991"/>
                  </a:lnTo>
                  <a:lnTo>
                    <a:pt x="86505" y="5516"/>
                  </a:lnTo>
                  <a:lnTo>
                    <a:pt x="86306" y="5042"/>
                  </a:lnTo>
                  <a:lnTo>
                    <a:pt x="86106" y="4543"/>
                  </a:lnTo>
                  <a:lnTo>
                    <a:pt x="85931" y="4044"/>
                  </a:lnTo>
                  <a:lnTo>
                    <a:pt x="85782" y="3545"/>
                  </a:lnTo>
                  <a:lnTo>
                    <a:pt x="85657" y="3021"/>
                  </a:lnTo>
                  <a:lnTo>
                    <a:pt x="85058" y="3570"/>
                  </a:lnTo>
                  <a:lnTo>
                    <a:pt x="84409" y="4094"/>
                  </a:lnTo>
                  <a:lnTo>
                    <a:pt x="83760" y="4593"/>
                  </a:lnTo>
                  <a:lnTo>
                    <a:pt x="83061" y="5067"/>
                  </a:lnTo>
                  <a:lnTo>
                    <a:pt x="82362" y="5491"/>
                  </a:lnTo>
                  <a:lnTo>
                    <a:pt x="81614" y="5891"/>
                  </a:lnTo>
                  <a:lnTo>
                    <a:pt x="80865" y="6265"/>
                  </a:lnTo>
                  <a:lnTo>
                    <a:pt x="80091" y="6590"/>
                  </a:lnTo>
                  <a:lnTo>
                    <a:pt x="79317" y="6889"/>
                  </a:lnTo>
                  <a:lnTo>
                    <a:pt x="78519" y="7164"/>
                  </a:lnTo>
                  <a:lnTo>
                    <a:pt x="77695" y="7388"/>
                  </a:lnTo>
                  <a:lnTo>
                    <a:pt x="76847" y="7563"/>
                  </a:lnTo>
                  <a:lnTo>
                    <a:pt x="75998" y="7713"/>
                  </a:lnTo>
                  <a:lnTo>
                    <a:pt x="75149" y="7813"/>
                  </a:lnTo>
                  <a:lnTo>
                    <a:pt x="74276" y="7887"/>
                  </a:lnTo>
                  <a:lnTo>
                    <a:pt x="72803" y="7887"/>
                  </a:lnTo>
                  <a:lnTo>
                    <a:pt x="72229" y="7862"/>
                  </a:lnTo>
                  <a:lnTo>
                    <a:pt x="71655" y="7813"/>
                  </a:lnTo>
                  <a:lnTo>
                    <a:pt x="71081" y="7763"/>
                  </a:lnTo>
                  <a:lnTo>
                    <a:pt x="70532" y="7688"/>
                  </a:lnTo>
                  <a:lnTo>
                    <a:pt x="69983" y="7588"/>
                  </a:lnTo>
                  <a:lnTo>
                    <a:pt x="69434" y="7463"/>
                  </a:lnTo>
                  <a:lnTo>
                    <a:pt x="68885" y="7338"/>
                  </a:lnTo>
                  <a:lnTo>
                    <a:pt x="68361" y="7189"/>
                  </a:lnTo>
                  <a:lnTo>
                    <a:pt x="67837" y="7014"/>
                  </a:lnTo>
                  <a:lnTo>
                    <a:pt x="67313" y="6839"/>
                  </a:lnTo>
                  <a:lnTo>
                    <a:pt x="66788" y="6664"/>
                  </a:lnTo>
                  <a:lnTo>
                    <a:pt x="66289" y="6440"/>
                  </a:lnTo>
                  <a:lnTo>
                    <a:pt x="65790" y="6215"/>
                  </a:lnTo>
                  <a:lnTo>
                    <a:pt x="65316" y="5991"/>
                  </a:lnTo>
                  <a:lnTo>
                    <a:pt x="64817" y="5741"/>
                  </a:lnTo>
                  <a:lnTo>
                    <a:pt x="64342" y="5466"/>
                  </a:lnTo>
                  <a:lnTo>
                    <a:pt x="63893" y="5192"/>
                  </a:lnTo>
                  <a:lnTo>
                    <a:pt x="63444" y="4892"/>
                  </a:lnTo>
                  <a:lnTo>
                    <a:pt x="62995" y="4593"/>
                  </a:lnTo>
                  <a:lnTo>
                    <a:pt x="62545" y="4268"/>
                  </a:lnTo>
                  <a:lnTo>
                    <a:pt x="62121" y="3944"/>
                  </a:lnTo>
                  <a:lnTo>
                    <a:pt x="61722" y="3595"/>
                  </a:lnTo>
                  <a:lnTo>
                    <a:pt x="61298" y="3245"/>
                  </a:lnTo>
                  <a:lnTo>
                    <a:pt x="60923" y="2871"/>
                  </a:lnTo>
                  <a:lnTo>
                    <a:pt x="60524" y="2496"/>
                  </a:lnTo>
                  <a:lnTo>
                    <a:pt x="60174" y="2097"/>
                  </a:lnTo>
                  <a:lnTo>
                    <a:pt x="59800" y="1698"/>
                  </a:lnTo>
                  <a:lnTo>
                    <a:pt x="59451" y="1298"/>
                  </a:lnTo>
                  <a:lnTo>
                    <a:pt x="59126" y="874"/>
                  </a:lnTo>
                  <a:lnTo>
                    <a:pt x="58802" y="425"/>
                  </a:lnTo>
                  <a:lnTo>
                    <a:pt x="5850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8" name="Google Shape;7338;p40"/>
          <p:cNvSpPr txBox="1">
            <a:spLocks noGrp="1"/>
          </p:cNvSpPr>
          <p:nvPr>
            <p:ph type="title"/>
          </p:nvPr>
        </p:nvSpPr>
        <p:spPr>
          <a:xfrm>
            <a:off x="0" y="1809750"/>
            <a:ext cx="91440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3" name="Google Shape;7293;p38"/>
          <p:cNvSpPr/>
          <p:nvPr/>
        </p:nvSpPr>
        <p:spPr>
          <a:xfrm>
            <a:off x="4685875" y="3237363"/>
            <a:ext cx="822900" cy="822900"/>
          </a:xfrm>
          <a:prstGeom prst="diamond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4" name="Google Shape;7294;p38"/>
          <p:cNvSpPr/>
          <p:nvPr/>
        </p:nvSpPr>
        <p:spPr>
          <a:xfrm>
            <a:off x="1180188" y="3242313"/>
            <a:ext cx="822900" cy="822900"/>
          </a:xfrm>
          <a:prstGeom prst="diamond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5" name="Google Shape;7295;p38"/>
          <p:cNvSpPr txBox="1">
            <a:spLocks noGrp="1"/>
          </p:cNvSpPr>
          <p:nvPr>
            <p:ph type="title" idx="14"/>
          </p:nvPr>
        </p:nvSpPr>
        <p:spPr>
          <a:xfrm>
            <a:off x="4680795" y="3237363"/>
            <a:ext cx="82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296" name="Google Shape;7296;p38"/>
          <p:cNvSpPr txBox="1">
            <a:spLocks noGrp="1"/>
          </p:cNvSpPr>
          <p:nvPr>
            <p:ph type="title" idx="9"/>
          </p:nvPr>
        </p:nvSpPr>
        <p:spPr>
          <a:xfrm>
            <a:off x="1180194" y="3239288"/>
            <a:ext cx="82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297" name="Google Shape;7297;p38"/>
          <p:cNvSpPr/>
          <p:nvPr/>
        </p:nvSpPr>
        <p:spPr>
          <a:xfrm>
            <a:off x="4685875" y="1701588"/>
            <a:ext cx="822900" cy="822900"/>
          </a:xfrm>
          <a:prstGeom prst="diamond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8" name="Google Shape;7298;p38"/>
          <p:cNvSpPr txBox="1">
            <a:spLocks noGrp="1"/>
          </p:cNvSpPr>
          <p:nvPr>
            <p:ph type="title" idx="13"/>
          </p:nvPr>
        </p:nvSpPr>
        <p:spPr>
          <a:xfrm>
            <a:off x="4685894" y="1701588"/>
            <a:ext cx="82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299" name="Google Shape;7299;p38"/>
          <p:cNvSpPr/>
          <p:nvPr/>
        </p:nvSpPr>
        <p:spPr>
          <a:xfrm>
            <a:off x="1180188" y="1706538"/>
            <a:ext cx="822900" cy="822900"/>
          </a:xfrm>
          <a:prstGeom prst="diamond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0" name="Google Shape;7300;p38"/>
          <p:cNvSpPr txBox="1">
            <a:spLocks noGrp="1"/>
          </p:cNvSpPr>
          <p:nvPr>
            <p:ph type="title" idx="8"/>
          </p:nvPr>
        </p:nvSpPr>
        <p:spPr>
          <a:xfrm>
            <a:off x="1180194" y="1701588"/>
            <a:ext cx="82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301" name="Google Shape;7301;p38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problem</a:t>
            </a:r>
            <a:endParaRPr dirty="0"/>
          </a:p>
        </p:txBody>
      </p:sp>
      <p:sp>
        <p:nvSpPr>
          <p:cNvPr id="7302" name="Google Shape;7302;p38"/>
          <p:cNvSpPr txBox="1">
            <a:spLocks noGrp="1"/>
          </p:cNvSpPr>
          <p:nvPr>
            <p:ph type="subTitle" idx="5"/>
          </p:nvPr>
        </p:nvSpPr>
        <p:spPr>
          <a:xfrm>
            <a:off x="2077595" y="3429858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Wait even if there are no cars on the other street</a:t>
            </a:r>
            <a:endParaRPr dirty="0"/>
          </a:p>
        </p:txBody>
      </p:sp>
      <p:sp>
        <p:nvSpPr>
          <p:cNvPr id="7303" name="Google Shape;7303;p38"/>
          <p:cNvSpPr txBox="1">
            <a:spLocks noGrp="1"/>
          </p:cNvSpPr>
          <p:nvPr>
            <p:ph type="title"/>
          </p:nvPr>
        </p:nvSpPr>
        <p:spPr>
          <a:xfrm>
            <a:off x="2077595" y="160995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Long queues</a:t>
            </a:r>
            <a:endParaRPr lang="en-US" dirty="0"/>
          </a:p>
        </p:txBody>
      </p:sp>
      <p:sp>
        <p:nvSpPr>
          <p:cNvPr id="7304" name="Google Shape;7304;p38"/>
          <p:cNvSpPr txBox="1">
            <a:spLocks noGrp="1"/>
          </p:cNvSpPr>
          <p:nvPr>
            <p:ph type="subTitle" idx="1"/>
          </p:nvPr>
        </p:nvSpPr>
        <p:spPr>
          <a:xfrm>
            <a:off x="2077595" y="1882158"/>
            <a:ext cx="238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Waiting 2-3 consecutive times at one semaphore</a:t>
            </a:r>
            <a:endParaRPr dirty="0"/>
          </a:p>
        </p:txBody>
      </p:sp>
      <p:sp>
        <p:nvSpPr>
          <p:cNvPr id="7305" name="Google Shape;7305;p38"/>
          <p:cNvSpPr txBox="1">
            <a:spLocks noGrp="1"/>
          </p:cNvSpPr>
          <p:nvPr>
            <p:ph type="title" idx="2"/>
          </p:nvPr>
        </p:nvSpPr>
        <p:spPr>
          <a:xfrm>
            <a:off x="5586319" y="160995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High </a:t>
            </a:r>
            <a:r>
              <a:rPr lang="en-US" dirty="0" smtClean="0"/>
              <a:t>load</a:t>
            </a:r>
            <a:endParaRPr dirty="0"/>
          </a:p>
        </p:txBody>
      </p:sp>
      <p:sp>
        <p:nvSpPr>
          <p:cNvPr id="7306" name="Google Shape;7306;p38"/>
          <p:cNvSpPr txBox="1">
            <a:spLocks noGrp="1"/>
          </p:cNvSpPr>
          <p:nvPr>
            <p:ph type="subTitle" idx="3"/>
          </p:nvPr>
        </p:nvSpPr>
        <p:spPr>
          <a:xfrm>
            <a:off x="5586319" y="1882158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lot of cars heading to a certain event</a:t>
            </a:r>
            <a:endParaRPr dirty="0"/>
          </a:p>
        </p:txBody>
      </p:sp>
      <p:sp>
        <p:nvSpPr>
          <p:cNvPr id="7307" name="Google Shape;7307;p38"/>
          <p:cNvSpPr txBox="1">
            <a:spLocks noGrp="1"/>
          </p:cNvSpPr>
          <p:nvPr>
            <p:ph type="title" idx="4"/>
          </p:nvPr>
        </p:nvSpPr>
        <p:spPr>
          <a:xfrm>
            <a:off x="2057400" y="3181350"/>
            <a:ext cx="273454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-US" dirty="0" smtClean="0"/>
              <a:t>aiting time</a:t>
            </a:r>
            <a:endParaRPr dirty="0"/>
          </a:p>
        </p:txBody>
      </p:sp>
      <p:sp>
        <p:nvSpPr>
          <p:cNvPr id="7308" name="Google Shape;7308;p38"/>
          <p:cNvSpPr txBox="1">
            <a:spLocks noGrp="1"/>
          </p:cNvSpPr>
          <p:nvPr>
            <p:ph type="title" idx="6"/>
          </p:nvPr>
        </p:nvSpPr>
        <p:spPr>
          <a:xfrm>
            <a:off x="5586318" y="3148133"/>
            <a:ext cx="241468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Low traffic flow</a:t>
            </a:r>
            <a:endParaRPr dirty="0"/>
          </a:p>
        </p:txBody>
      </p:sp>
      <p:sp>
        <p:nvSpPr>
          <p:cNvPr id="7309" name="Google Shape;7309;p38"/>
          <p:cNvSpPr txBox="1">
            <a:spLocks noGrp="1"/>
          </p:cNvSpPr>
          <p:nvPr>
            <p:ph type="subTitle" idx="7"/>
          </p:nvPr>
        </p:nvSpPr>
        <p:spPr>
          <a:xfrm>
            <a:off x="5586319" y="3429858"/>
            <a:ext cx="2377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good flow of traffic can be destroyed</a:t>
            </a:r>
            <a:endParaRPr dirty="0"/>
          </a:p>
        </p:txBody>
      </p:sp>
      <p:grpSp>
        <p:nvGrpSpPr>
          <p:cNvPr id="7310" name="Google Shape;7310;p38"/>
          <p:cNvGrpSpPr/>
          <p:nvPr/>
        </p:nvGrpSpPr>
        <p:grpSpPr>
          <a:xfrm>
            <a:off x="6978013" y="920501"/>
            <a:ext cx="1417982" cy="253869"/>
            <a:chOff x="4978150" y="-1969200"/>
            <a:chExt cx="2767875" cy="495450"/>
          </a:xfrm>
        </p:grpSpPr>
        <p:sp>
          <p:nvSpPr>
            <p:cNvPr id="7311" name="Google Shape;7311;p38"/>
            <p:cNvSpPr/>
            <p:nvPr/>
          </p:nvSpPr>
          <p:spPr>
            <a:xfrm>
              <a:off x="4978150" y="-1969200"/>
              <a:ext cx="2767875" cy="495450"/>
            </a:xfrm>
            <a:custGeom>
              <a:avLst/>
              <a:gdLst/>
              <a:ahLst/>
              <a:cxnLst/>
              <a:rect l="l" t="t" r="r" b="b"/>
              <a:pathLst>
                <a:path w="110715" h="19818" extrusionOk="0">
                  <a:moveTo>
                    <a:pt x="42379" y="0"/>
                  </a:moveTo>
                  <a:lnTo>
                    <a:pt x="41755" y="50"/>
                  </a:lnTo>
                  <a:lnTo>
                    <a:pt x="41131" y="100"/>
                  </a:lnTo>
                  <a:lnTo>
                    <a:pt x="40507" y="175"/>
                  </a:lnTo>
                  <a:lnTo>
                    <a:pt x="39908" y="275"/>
                  </a:lnTo>
                  <a:lnTo>
                    <a:pt x="39309" y="400"/>
                  </a:lnTo>
                  <a:lnTo>
                    <a:pt x="38710" y="549"/>
                  </a:lnTo>
                  <a:lnTo>
                    <a:pt x="38111" y="724"/>
                  </a:lnTo>
                  <a:lnTo>
                    <a:pt x="37537" y="899"/>
                  </a:lnTo>
                  <a:lnTo>
                    <a:pt x="36963" y="1099"/>
                  </a:lnTo>
                  <a:lnTo>
                    <a:pt x="36414" y="1323"/>
                  </a:lnTo>
                  <a:lnTo>
                    <a:pt x="35865" y="1573"/>
                  </a:lnTo>
                  <a:lnTo>
                    <a:pt x="35316" y="1822"/>
                  </a:lnTo>
                  <a:lnTo>
                    <a:pt x="34792" y="2097"/>
                  </a:lnTo>
                  <a:lnTo>
                    <a:pt x="34293" y="2396"/>
                  </a:lnTo>
                  <a:lnTo>
                    <a:pt x="33769" y="2721"/>
                  </a:lnTo>
                  <a:lnTo>
                    <a:pt x="33294" y="3045"/>
                  </a:lnTo>
                  <a:lnTo>
                    <a:pt x="32795" y="3395"/>
                  </a:lnTo>
                  <a:lnTo>
                    <a:pt x="32346" y="3769"/>
                  </a:lnTo>
                  <a:lnTo>
                    <a:pt x="31872" y="4143"/>
                  </a:lnTo>
                  <a:lnTo>
                    <a:pt x="31447" y="4543"/>
                  </a:lnTo>
                  <a:lnTo>
                    <a:pt x="30998" y="4942"/>
                  </a:lnTo>
                  <a:lnTo>
                    <a:pt x="30599" y="5366"/>
                  </a:lnTo>
                  <a:lnTo>
                    <a:pt x="30200" y="5816"/>
                  </a:lnTo>
                  <a:lnTo>
                    <a:pt x="29825" y="6265"/>
                  </a:lnTo>
                  <a:lnTo>
                    <a:pt x="29451" y="6739"/>
                  </a:lnTo>
                  <a:lnTo>
                    <a:pt x="29101" y="7213"/>
                  </a:lnTo>
                  <a:lnTo>
                    <a:pt x="28752" y="7713"/>
                  </a:lnTo>
                  <a:lnTo>
                    <a:pt x="28428" y="8212"/>
                  </a:lnTo>
                  <a:lnTo>
                    <a:pt x="28128" y="8711"/>
                  </a:lnTo>
                  <a:lnTo>
                    <a:pt x="27853" y="9235"/>
                  </a:lnTo>
                  <a:lnTo>
                    <a:pt x="27579" y="9784"/>
                  </a:lnTo>
                  <a:lnTo>
                    <a:pt x="27304" y="9510"/>
                  </a:lnTo>
                  <a:lnTo>
                    <a:pt x="27030" y="9260"/>
                  </a:lnTo>
                  <a:lnTo>
                    <a:pt x="26730" y="9035"/>
                  </a:lnTo>
                  <a:lnTo>
                    <a:pt x="26406" y="8811"/>
                  </a:lnTo>
                  <a:lnTo>
                    <a:pt x="26081" y="8586"/>
                  </a:lnTo>
                  <a:lnTo>
                    <a:pt x="25757" y="8411"/>
                  </a:lnTo>
                  <a:lnTo>
                    <a:pt x="25408" y="8212"/>
                  </a:lnTo>
                  <a:lnTo>
                    <a:pt x="25058" y="8062"/>
                  </a:lnTo>
                  <a:lnTo>
                    <a:pt x="24684" y="7912"/>
                  </a:lnTo>
                  <a:lnTo>
                    <a:pt x="24334" y="7787"/>
                  </a:lnTo>
                  <a:lnTo>
                    <a:pt x="23935" y="7688"/>
                  </a:lnTo>
                  <a:lnTo>
                    <a:pt x="23561" y="7588"/>
                  </a:lnTo>
                  <a:lnTo>
                    <a:pt x="23161" y="7538"/>
                  </a:lnTo>
                  <a:lnTo>
                    <a:pt x="22762" y="7463"/>
                  </a:lnTo>
                  <a:lnTo>
                    <a:pt x="22363" y="7438"/>
                  </a:lnTo>
                  <a:lnTo>
                    <a:pt x="21539" y="7438"/>
                  </a:lnTo>
                  <a:lnTo>
                    <a:pt x="21140" y="7463"/>
                  </a:lnTo>
                  <a:lnTo>
                    <a:pt x="20740" y="7513"/>
                  </a:lnTo>
                  <a:lnTo>
                    <a:pt x="20366" y="7588"/>
                  </a:lnTo>
                  <a:lnTo>
                    <a:pt x="19967" y="7688"/>
                  </a:lnTo>
                  <a:lnTo>
                    <a:pt x="19592" y="7787"/>
                  </a:lnTo>
                  <a:lnTo>
                    <a:pt x="19218" y="7912"/>
                  </a:lnTo>
                  <a:lnTo>
                    <a:pt x="18868" y="8062"/>
                  </a:lnTo>
                  <a:lnTo>
                    <a:pt x="18519" y="8212"/>
                  </a:lnTo>
                  <a:lnTo>
                    <a:pt x="18170" y="8386"/>
                  </a:lnTo>
                  <a:lnTo>
                    <a:pt x="17845" y="8586"/>
                  </a:lnTo>
                  <a:lnTo>
                    <a:pt x="17521" y="8786"/>
                  </a:lnTo>
                  <a:lnTo>
                    <a:pt x="17196" y="9010"/>
                  </a:lnTo>
                  <a:lnTo>
                    <a:pt x="16897" y="9235"/>
                  </a:lnTo>
                  <a:lnTo>
                    <a:pt x="16622" y="9485"/>
                  </a:lnTo>
                  <a:lnTo>
                    <a:pt x="16348" y="9759"/>
                  </a:lnTo>
                  <a:lnTo>
                    <a:pt x="16073" y="10034"/>
                  </a:lnTo>
                  <a:lnTo>
                    <a:pt x="15824" y="10308"/>
                  </a:lnTo>
                  <a:lnTo>
                    <a:pt x="15599" y="10608"/>
                  </a:lnTo>
                  <a:lnTo>
                    <a:pt x="15374" y="10932"/>
                  </a:lnTo>
                  <a:lnTo>
                    <a:pt x="15175" y="11257"/>
                  </a:lnTo>
                  <a:lnTo>
                    <a:pt x="14975" y="11581"/>
                  </a:lnTo>
                  <a:lnTo>
                    <a:pt x="14800" y="11930"/>
                  </a:lnTo>
                  <a:lnTo>
                    <a:pt x="14651" y="12280"/>
                  </a:lnTo>
                  <a:lnTo>
                    <a:pt x="14501" y="12629"/>
                  </a:lnTo>
                  <a:lnTo>
                    <a:pt x="14376" y="13004"/>
                  </a:lnTo>
                  <a:lnTo>
                    <a:pt x="14276" y="13378"/>
                  </a:lnTo>
                  <a:lnTo>
                    <a:pt x="14176" y="13777"/>
                  </a:lnTo>
                  <a:lnTo>
                    <a:pt x="14101" y="14152"/>
                  </a:lnTo>
                  <a:lnTo>
                    <a:pt x="14052" y="14551"/>
                  </a:lnTo>
                  <a:lnTo>
                    <a:pt x="14027" y="14950"/>
                  </a:lnTo>
                  <a:lnTo>
                    <a:pt x="14027" y="15375"/>
                  </a:lnTo>
                  <a:lnTo>
                    <a:pt x="14027" y="15849"/>
                  </a:lnTo>
                  <a:lnTo>
                    <a:pt x="14076" y="16298"/>
                  </a:lnTo>
                  <a:lnTo>
                    <a:pt x="14151" y="16772"/>
                  </a:lnTo>
                  <a:lnTo>
                    <a:pt x="14251" y="17222"/>
                  </a:lnTo>
                  <a:lnTo>
                    <a:pt x="12878" y="17122"/>
                  </a:lnTo>
                  <a:lnTo>
                    <a:pt x="12180" y="17122"/>
                  </a:lnTo>
                  <a:lnTo>
                    <a:pt x="11481" y="17097"/>
                  </a:lnTo>
                  <a:lnTo>
                    <a:pt x="10557" y="17122"/>
                  </a:lnTo>
                  <a:lnTo>
                    <a:pt x="9634" y="17147"/>
                  </a:lnTo>
                  <a:lnTo>
                    <a:pt x="8760" y="17222"/>
                  </a:lnTo>
                  <a:lnTo>
                    <a:pt x="7887" y="17296"/>
                  </a:lnTo>
                  <a:lnTo>
                    <a:pt x="7038" y="17396"/>
                  </a:lnTo>
                  <a:lnTo>
                    <a:pt x="6240" y="17546"/>
                  </a:lnTo>
                  <a:lnTo>
                    <a:pt x="5441" y="17696"/>
                  </a:lnTo>
                  <a:lnTo>
                    <a:pt x="4692" y="17846"/>
                  </a:lnTo>
                  <a:lnTo>
                    <a:pt x="3968" y="18045"/>
                  </a:lnTo>
                  <a:lnTo>
                    <a:pt x="3270" y="18245"/>
                  </a:lnTo>
                  <a:lnTo>
                    <a:pt x="2621" y="18470"/>
                  </a:lnTo>
                  <a:lnTo>
                    <a:pt x="2022" y="18719"/>
                  </a:lnTo>
                  <a:lnTo>
                    <a:pt x="1448" y="18969"/>
                  </a:lnTo>
                  <a:lnTo>
                    <a:pt x="923" y="19243"/>
                  </a:lnTo>
                  <a:lnTo>
                    <a:pt x="449" y="19543"/>
                  </a:lnTo>
                  <a:lnTo>
                    <a:pt x="0" y="19817"/>
                  </a:lnTo>
                  <a:lnTo>
                    <a:pt x="88128" y="19817"/>
                  </a:lnTo>
                  <a:lnTo>
                    <a:pt x="88178" y="19668"/>
                  </a:lnTo>
                  <a:lnTo>
                    <a:pt x="88377" y="19817"/>
                  </a:lnTo>
                  <a:lnTo>
                    <a:pt x="110715" y="19817"/>
                  </a:lnTo>
                  <a:lnTo>
                    <a:pt x="110565" y="19618"/>
                  </a:lnTo>
                  <a:lnTo>
                    <a:pt x="110391" y="19443"/>
                  </a:lnTo>
                  <a:lnTo>
                    <a:pt x="110191" y="19243"/>
                  </a:lnTo>
                  <a:lnTo>
                    <a:pt x="109991" y="19044"/>
                  </a:lnTo>
                  <a:lnTo>
                    <a:pt x="109517" y="18694"/>
                  </a:lnTo>
                  <a:lnTo>
                    <a:pt x="108968" y="18345"/>
                  </a:lnTo>
                  <a:lnTo>
                    <a:pt x="108344" y="18020"/>
                  </a:lnTo>
                  <a:lnTo>
                    <a:pt x="107670" y="17721"/>
                  </a:lnTo>
                  <a:lnTo>
                    <a:pt x="106946" y="17421"/>
                  </a:lnTo>
                  <a:lnTo>
                    <a:pt x="106148" y="17172"/>
                  </a:lnTo>
                  <a:lnTo>
                    <a:pt x="105299" y="16922"/>
                  </a:lnTo>
                  <a:lnTo>
                    <a:pt x="104401" y="16722"/>
                  </a:lnTo>
                  <a:lnTo>
                    <a:pt x="103477" y="16548"/>
                  </a:lnTo>
                  <a:lnTo>
                    <a:pt x="102504" y="16398"/>
                  </a:lnTo>
                  <a:lnTo>
                    <a:pt x="101480" y="16273"/>
                  </a:lnTo>
                  <a:lnTo>
                    <a:pt x="100432" y="16173"/>
                  </a:lnTo>
                  <a:lnTo>
                    <a:pt x="99359" y="16123"/>
                  </a:lnTo>
                  <a:lnTo>
                    <a:pt x="98236" y="16098"/>
                  </a:lnTo>
                  <a:lnTo>
                    <a:pt x="97312" y="16123"/>
                  </a:lnTo>
                  <a:lnTo>
                    <a:pt x="96414" y="16173"/>
                  </a:lnTo>
                  <a:lnTo>
                    <a:pt x="96414" y="16173"/>
                  </a:lnTo>
                  <a:lnTo>
                    <a:pt x="96439" y="15949"/>
                  </a:lnTo>
                  <a:lnTo>
                    <a:pt x="96439" y="15749"/>
                  </a:lnTo>
                  <a:lnTo>
                    <a:pt x="96414" y="15225"/>
                  </a:lnTo>
                  <a:lnTo>
                    <a:pt x="96339" y="14726"/>
                  </a:lnTo>
                  <a:lnTo>
                    <a:pt x="96214" y="14227"/>
                  </a:lnTo>
                  <a:lnTo>
                    <a:pt x="96040" y="13752"/>
                  </a:lnTo>
                  <a:lnTo>
                    <a:pt x="95840" y="13328"/>
                  </a:lnTo>
                  <a:lnTo>
                    <a:pt x="95590" y="12904"/>
                  </a:lnTo>
                  <a:lnTo>
                    <a:pt x="95291" y="12504"/>
                  </a:lnTo>
                  <a:lnTo>
                    <a:pt x="94966" y="12155"/>
                  </a:lnTo>
                  <a:lnTo>
                    <a:pt x="94592" y="11806"/>
                  </a:lnTo>
                  <a:lnTo>
                    <a:pt x="94218" y="11531"/>
                  </a:lnTo>
                  <a:lnTo>
                    <a:pt x="93793" y="11282"/>
                  </a:lnTo>
                  <a:lnTo>
                    <a:pt x="93344" y="11057"/>
                  </a:lnTo>
                  <a:lnTo>
                    <a:pt x="92870" y="10882"/>
                  </a:lnTo>
                  <a:lnTo>
                    <a:pt x="92396" y="10757"/>
                  </a:lnTo>
                  <a:lnTo>
                    <a:pt x="91896" y="10683"/>
                  </a:lnTo>
                  <a:lnTo>
                    <a:pt x="91372" y="10658"/>
                  </a:lnTo>
                  <a:lnTo>
                    <a:pt x="91073" y="10658"/>
                  </a:lnTo>
                  <a:lnTo>
                    <a:pt x="90798" y="10683"/>
                  </a:lnTo>
                  <a:lnTo>
                    <a:pt x="90524" y="10732"/>
                  </a:lnTo>
                  <a:lnTo>
                    <a:pt x="90249" y="10782"/>
                  </a:lnTo>
                  <a:lnTo>
                    <a:pt x="89975" y="10857"/>
                  </a:lnTo>
                  <a:lnTo>
                    <a:pt x="89725" y="10932"/>
                  </a:lnTo>
                  <a:lnTo>
                    <a:pt x="89451" y="11032"/>
                  </a:lnTo>
                  <a:lnTo>
                    <a:pt x="89201" y="11157"/>
                  </a:lnTo>
                  <a:lnTo>
                    <a:pt x="88727" y="11406"/>
                  </a:lnTo>
                  <a:lnTo>
                    <a:pt x="88302" y="11706"/>
                  </a:lnTo>
                  <a:lnTo>
                    <a:pt x="87878" y="12055"/>
                  </a:lnTo>
                  <a:lnTo>
                    <a:pt x="87504" y="12455"/>
                  </a:lnTo>
                  <a:lnTo>
                    <a:pt x="87179" y="11781"/>
                  </a:lnTo>
                  <a:lnTo>
                    <a:pt x="86780" y="11132"/>
                  </a:lnTo>
                  <a:lnTo>
                    <a:pt x="86356" y="10508"/>
                  </a:lnTo>
                  <a:lnTo>
                    <a:pt x="85881" y="9909"/>
                  </a:lnTo>
                  <a:lnTo>
                    <a:pt x="85357" y="9360"/>
                  </a:lnTo>
                  <a:lnTo>
                    <a:pt x="84808" y="8861"/>
                  </a:lnTo>
                  <a:lnTo>
                    <a:pt x="84234" y="8386"/>
                  </a:lnTo>
                  <a:lnTo>
                    <a:pt x="83610" y="7937"/>
                  </a:lnTo>
                  <a:lnTo>
                    <a:pt x="82961" y="7538"/>
                  </a:lnTo>
                  <a:lnTo>
                    <a:pt x="82288" y="7213"/>
                  </a:lnTo>
                  <a:lnTo>
                    <a:pt x="81589" y="6914"/>
                  </a:lnTo>
                  <a:lnTo>
                    <a:pt x="80865" y="6664"/>
                  </a:lnTo>
                  <a:lnTo>
                    <a:pt x="80091" y="6465"/>
                  </a:lnTo>
                  <a:lnTo>
                    <a:pt x="79342" y="6315"/>
                  </a:lnTo>
                  <a:lnTo>
                    <a:pt x="78544" y="6215"/>
                  </a:lnTo>
                  <a:lnTo>
                    <a:pt x="78144" y="6190"/>
                  </a:lnTo>
                  <a:lnTo>
                    <a:pt x="77745" y="6190"/>
                  </a:lnTo>
                  <a:lnTo>
                    <a:pt x="77271" y="6215"/>
                  </a:lnTo>
                  <a:lnTo>
                    <a:pt x="76822" y="6240"/>
                  </a:lnTo>
                  <a:lnTo>
                    <a:pt x="76347" y="6290"/>
                  </a:lnTo>
                  <a:lnTo>
                    <a:pt x="75898" y="6340"/>
                  </a:lnTo>
                  <a:lnTo>
                    <a:pt x="75474" y="6440"/>
                  </a:lnTo>
                  <a:lnTo>
                    <a:pt x="75025" y="6539"/>
                  </a:lnTo>
                  <a:lnTo>
                    <a:pt x="74600" y="6664"/>
                  </a:lnTo>
                  <a:lnTo>
                    <a:pt x="74176" y="6789"/>
                  </a:lnTo>
                  <a:lnTo>
                    <a:pt x="73777" y="6939"/>
                  </a:lnTo>
                  <a:lnTo>
                    <a:pt x="73377" y="7114"/>
                  </a:lnTo>
                  <a:lnTo>
                    <a:pt x="72978" y="7313"/>
                  </a:lnTo>
                  <a:lnTo>
                    <a:pt x="72579" y="7513"/>
                  </a:lnTo>
                  <a:lnTo>
                    <a:pt x="72204" y="7713"/>
                  </a:lnTo>
                  <a:lnTo>
                    <a:pt x="71855" y="7937"/>
                  </a:lnTo>
                  <a:lnTo>
                    <a:pt x="71481" y="8187"/>
                  </a:lnTo>
                  <a:lnTo>
                    <a:pt x="71131" y="8461"/>
                  </a:lnTo>
                  <a:lnTo>
                    <a:pt x="70807" y="8736"/>
                  </a:lnTo>
                  <a:lnTo>
                    <a:pt x="70482" y="9010"/>
                  </a:lnTo>
                  <a:lnTo>
                    <a:pt x="70158" y="9310"/>
                  </a:lnTo>
                  <a:lnTo>
                    <a:pt x="69858" y="9609"/>
                  </a:lnTo>
                  <a:lnTo>
                    <a:pt x="69584" y="9934"/>
                  </a:lnTo>
                  <a:lnTo>
                    <a:pt x="69309" y="10258"/>
                  </a:lnTo>
                  <a:lnTo>
                    <a:pt x="69035" y="10608"/>
                  </a:lnTo>
                  <a:lnTo>
                    <a:pt x="68785" y="10957"/>
                  </a:lnTo>
                  <a:lnTo>
                    <a:pt x="68560" y="11331"/>
                  </a:lnTo>
                  <a:lnTo>
                    <a:pt x="68336" y="11706"/>
                  </a:lnTo>
                  <a:lnTo>
                    <a:pt x="68136" y="12105"/>
                  </a:lnTo>
                  <a:lnTo>
                    <a:pt x="67936" y="12480"/>
                  </a:lnTo>
                  <a:lnTo>
                    <a:pt x="67762" y="12879"/>
                  </a:lnTo>
                  <a:lnTo>
                    <a:pt x="67612" y="13303"/>
                  </a:lnTo>
                  <a:lnTo>
                    <a:pt x="67462" y="13727"/>
                  </a:lnTo>
                  <a:lnTo>
                    <a:pt x="67337" y="14152"/>
                  </a:lnTo>
                  <a:lnTo>
                    <a:pt x="66988" y="13777"/>
                  </a:lnTo>
                  <a:lnTo>
                    <a:pt x="66639" y="13428"/>
                  </a:lnTo>
                  <a:lnTo>
                    <a:pt x="66264" y="13103"/>
                  </a:lnTo>
                  <a:lnTo>
                    <a:pt x="65865" y="12804"/>
                  </a:lnTo>
                  <a:lnTo>
                    <a:pt x="65466" y="12504"/>
                  </a:lnTo>
                  <a:lnTo>
                    <a:pt x="65041" y="12255"/>
                  </a:lnTo>
                  <a:lnTo>
                    <a:pt x="64592" y="12005"/>
                  </a:lnTo>
                  <a:lnTo>
                    <a:pt x="64143" y="11781"/>
                  </a:lnTo>
                  <a:lnTo>
                    <a:pt x="63694" y="11581"/>
                  </a:lnTo>
                  <a:lnTo>
                    <a:pt x="63194" y="11406"/>
                  </a:lnTo>
                  <a:lnTo>
                    <a:pt x="62720" y="11257"/>
                  </a:lnTo>
                  <a:lnTo>
                    <a:pt x="62221" y="11132"/>
                  </a:lnTo>
                  <a:lnTo>
                    <a:pt x="61722" y="11032"/>
                  </a:lnTo>
                  <a:lnTo>
                    <a:pt x="61198" y="10957"/>
                  </a:lnTo>
                  <a:lnTo>
                    <a:pt x="60674" y="10907"/>
                  </a:lnTo>
                  <a:lnTo>
                    <a:pt x="60125" y="10907"/>
                  </a:lnTo>
                  <a:lnTo>
                    <a:pt x="59550" y="10932"/>
                  </a:lnTo>
                  <a:lnTo>
                    <a:pt x="58976" y="10982"/>
                  </a:lnTo>
                  <a:lnTo>
                    <a:pt x="58752" y="10383"/>
                  </a:lnTo>
                  <a:lnTo>
                    <a:pt x="58477" y="9809"/>
                  </a:lnTo>
                  <a:lnTo>
                    <a:pt x="58203" y="9235"/>
                  </a:lnTo>
                  <a:lnTo>
                    <a:pt x="57878" y="8661"/>
                  </a:lnTo>
                  <a:lnTo>
                    <a:pt x="57554" y="8112"/>
                  </a:lnTo>
                  <a:lnTo>
                    <a:pt x="57229" y="7588"/>
                  </a:lnTo>
                  <a:lnTo>
                    <a:pt x="56855" y="7064"/>
                  </a:lnTo>
                  <a:lnTo>
                    <a:pt x="56481" y="6564"/>
                  </a:lnTo>
                  <a:lnTo>
                    <a:pt x="56081" y="6065"/>
                  </a:lnTo>
                  <a:lnTo>
                    <a:pt x="55657" y="5591"/>
                  </a:lnTo>
                  <a:lnTo>
                    <a:pt x="55233" y="5117"/>
                  </a:lnTo>
                  <a:lnTo>
                    <a:pt x="54783" y="4693"/>
                  </a:lnTo>
                  <a:lnTo>
                    <a:pt x="54309" y="4268"/>
                  </a:lnTo>
                  <a:lnTo>
                    <a:pt x="53835" y="3844"/>
                  </a:lnTo>
                  <a:lnTo>
                    <a:pt x="53336" y="3445"/>
                  </a:lnTo>
                  <a:lnTo>
                    <a:pt x="52812" y="3070"/>
                  </a:lnTo>
                  <a:lnTo>
                    <a:pt x="52288" y="2721"/>
                  </a:lnTo>
                  <a:lnTo>
                    <a:pt x="51739" y="2396"/>
                  </a:lnTo>
                  <a:lnTo>
                    <a:pt x="51189" y="2072"/>
                  </a:lnTo>
                  <a:lnTo>
                    <a:pt x="50640" y="1772"/>
                  </a:lnTo>
                  <a:lnTo>
                    <a:pt x="50041" y="1498"/>
                  </a:lnTo>
                  <a:lnTo>
                    <a:pt x="49467" y="1248"/>
                  </a:lnTo>
                  <a:lnTo>
                    <a:pt x="48868" y="1024"/>
                  </a:lnTo>
                  <a:lnTo>
                    <a:pt x="48244" y="799"/>
                  </a:lnTo>
                  <a:lnTo>
                    <a:pt x="47620" y="624"/>
                  </a:lnTo>
                  <a:lnTo>
                    <a:pt x="46996" y="450"/>
                  </a:lnTo>
                  <a:lnTo>
                    <a:pt x="46348" y="325"/>
                  </a:lnTo>
                  <a:lnTo>
                    <a:pt x="45699" y="200"/>
                  </a:lnTo>
                  <a:lnTo>
                    <a:pt x="45050" y="125"/>
                  </a:lnTo>
                  <a:lnTo>
                    <a:pt x="44376" y="50"/>
                  </a:lnTo>
                  <a:lnTo>
                    <a:pt x="43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38"/>
            <p:cNvSpPr/>
            <p:nvPr/>
          </p:nvSpPr>
          <p:spPr>
            <a:xfrm>
              <a:off x="4978150" y="-1716500"/>
              <a:ext cx="2767875" cy="242750"/>
            </a:xfrm>
            <a:custGeom>
              <a:avLst/>
              <a:gdLst/>
              <a:ahLst/>
              <a:cxnLst/>
              <a:rect l="l" t="t" r="r" b="b"/>
              <a:pathLst>
                <a:path w="110715" h="9710" extrusionOk="0">
                  <a:moveTo>
                    <a:pt x="16023" y="1"/>
                  </a:moveTo>
                  <a:lnTo>
                    <a:pt x="15799" y="275"/>
                  </a:lnTo>
                  <a:lnTo>
                    <a:pt x="15574" y="550"/>
                  </a:lnTo>
                  <a:lnTo>
                    <a:pt x="15374" y="824"/>
                  </a:lnTo>
                  <a:lnTo>
                    <a:pt x="15200" y="1124"/>
                  </a:lnTo>
                  <a:lnTo>
                    <a:pt x="15000" y="1423"/>
                  </a:lnTo>
                  <a:lnTo>
                    <a:pt x="14850" y="1748"/>
                  </a:lnTo>
                  <a:lnTo>
                    <a:pt x="14700" y="2072"/>
                  </a:lnTo>
                  <a:lnTo>
                    <a:pt x="14551" y="2396"/>
                  </a:lnTo>
                  <a:lnTo>
                    <a:pt x="14426" y="2721"/>
                  </a:lnTo>
                  <a:lnTo>
                    <a:pt x="14326" y="3070"/>
                  </a:lnTo>
                  <a:lnTo>
                    <a:pt x="14226" y="3420"/>
                  </a:lnTo>
                  <a:lnTo>
                    <a:pt x="14151" y="3769"/>
                  </a:lnTo>
                  <a:lnTo>
                    <a:pt x="14101" y="4144"/>
                  </a:lnTo>
                  <a:lnTo>
                    <a:pt x="14052" y="4518"/>
                  </a:lnTo>
                  <a:lnTo>
                    <a:pt x="14027" y="4892"/>
                  </a:lnTo>
                  <a:lnTo>
                    <a:pt x="14027" y="5267"/>
                  </a:lnTo>
                  <a:lnTo>
                    <a:pt x="14027" y="5741"/>
                  </a:lnTo>
                  <a:lnTo>
                    <a:pt x="14076" y="6190"/>
                  </a:lnTo>
                  <a:lnTo>
                    <a:pt x="14151" y="6664"/>
                  </a:lnTo>
                  <a:lnTo>
                    <a:pt x="14251" y="7114"/>
                  </a:lnTo>
                  <a:lnTo>
                    <a:pt x="12878" y="7014"/>
                  </a:lnTo>
                  <a:lnTo>
                    <a:pt x="12180" y="7014"/>
                  </a:lnTo>
                  <a:lnTo>
                    <a:pt x="11481" y="6989"/>
                  </a:lnTo>
                  <a:lnTo>
                    <a:pt x="10557" y="7014"/>
                  </a:lnTo>
                  <a:lnTo>
                    <a:pt x="9634" y="7039"/>
                  </a:lnTo>
                  <a:lnTo>
                    <a:pt x="8760" y="7114"/>
                  </a:lnTo>
                  <a:lnTo>
                    <a:pt x="7887" y="7188"/>
                  </a:lnTo>
                  <a:lnTo>
                    <a:pt x="7038" y="7288"/>
                  </a:lnTo>
                  <a:lnTo>
                    <a:pt x="6240" y="7438"/>
                  </a:lnTo>
                  <a:lnTo>
                    <a:pt x="5441" y="7588"/>
                  </a:lnTo>
                  <a:lnTo>
                    <a:pt x="4692" y="7738"/>
                  </a:lnTo>
                  <a:lnTo>
                    <a:pt x="3968" y="7937"/>
                  </a:lnTo>
                  <a:lnTo>
                    <a:pt x="3270" y="8137"/>
                  </a:lnTo>
                  <a:lnTo>
                    <a:pt x="2621" y="8362"/>
                  </a:lnTo>
                  <a:lnTo>
                    <a:pt x="2022" y="8611"/>
                  </a:lnTo>
                  <a:lnTo>
                    <a:pt x="1448" y="8861"/>
                  </a:lnTo>
                  <a:lnTo>
                    <a:pt x="923" y="9135"/>
                  </a:lnTo>
                  <a:lnTo>
                    <a:pt x="449" y="9435"/>
                  </a:lnTo>
                  <a:lnTo>
                    <a:pt x="0" y="9709"/>
                  </a:lnTo>
                  <a:lnTo>
                    <a:pt x="88128" y="9709"/>
                  </a:lnTo>
                  <a:lnTo>
                    <a:pt x="88178" y="9560"/>
                  </a:lnTo>
                  <a:lnTo>
                    <a:pt x="88377" y="9709"/>
                  </a:lnTo>
                  <a:lnTo>
                    <a:pt x="110715" y="9709"/>
                  </a:lnTo>
                  <a:lnTo>
                    <a:pt x="110565" y="9510"/>
                  </a:lnTo>
                  <a:lnTo>
                    <a:pt x="110391" y="9335"/>
                  </a:lnTo>
                  <a:lnTo>
                    <a:pt x="110191" y="9135"/>
                  </a:lnTo>
                  <a:lnTo>
                    <a:pt x="109991" y="8936"/>
                  </a:lnTo>
                  <a:lnTo>
                    <a:pt x="109517" y="8586"/>
                  </a:lnTo>
                  <a:lnTo>
                    <a:pt x="108968" y="8237"/>
                  </a:lnTo>
                  <a:lnTo>
                    <a:pt x="108344" y="7912"/>
                  </a:lnTo>
                  <a:lnTo>
                    <a:pt x="107670" y="7613"/>
                  </a:lnTo>
                  <a:lnTo>
                    <a:pt x="106946" y="7313"/>
                  </a:lnTo>
                  <a:lnTo>
                    <a:pt x="106148" y="7064"/>
                  </a:lnTo>
                  <a:lnTo>
                    <a:pt x="105299" y="6814"/>
                  </a:lnTo>
                  <a:lnTo>
                    <a:pt x="104401" y="6614"/>
                  </a:lnTo>
                  <a:lnTo>
                    <a:pt x="103477" y="6440"/>
                  </a:lnTo>
                  <a:lnTo>
                    <a:pt x="102504" y="6290"/>
                  </a:lnTo>
                  <a:lnTo>
                    <a:pt x="101480" y="6165"/>
                  </a:lnTo>
                  <a:lnTo>
                    <a:pt x="100432" y="6065"/>
                  </a:lnTo>
                  <a:lnTo>
                    <a:pt x="99359" y="6015"/>
                  </a:lnTo>
                  <a:lnTo>
                    <a:pt x="98236" y="5990"/>
                  </a:lnTo>
                  <a:lnTo>
                    <a:pt x="97312" y="6015"/>
                  </a:lnTo>
                  <a:lnTo>
                    <a:pt x="96414" y="6065"/>
                  </a:lnTo>
                  <a:lnTo>
                    <a:pt x="96414" y="6065"/>
                  </a:lnTo>
                  <a:lnTo>
                    <a:pt x="96439" y="5841"/>
                  </a:lnTo>
                  <a:lnTo>
                    <a:pt x="96439" y="5641"/>
                  </a:lnTo>
                  <a:lnTo>
                    <a:pt x="96439" y="5167"/>
                  </a:lnTo>
                  <a:lnTo>
                    <a:pt x="96364" y="4743"/>
                  </a:lnTo>
                  <a:lnTo>
                    <a:pt x="96264" y="4293"/>
                  </a:lnTo>
                  <a:lnTo>
                    <a:pt x="96139" y="3894"/>
                  </a:lnTo>
                  <a:lnTo>
                    <a:pt x="95965" y="3495"/>
                  </a:lnTo>
                  <a:lnTo>
                    <a:pt x="95765" y="3095"/>
                  </a:lnTo>
                  <a:lnTo>
                    <a:pt x="95540" y="2746"/>
                  </a:lnTo>
                  <a:lnTo>
                    <a:pt x="95291" y="2396"/>
                  </a:lnTo>
                  <a:lnTo>
                    <a:pt x="95016" y="2072"/>
                  </a:lnTo>
                  <a:lnTo>
                    <a:pt x="94692" y="1797"/>
                  </a:lnTo>
                  <a:lnTo>
                    <a:pt x="94367" y="1523"/>
                  </a:lnTo>
                  <a:lnTo>
                    <a:pt x="93993" y="1273"/>
                  </a:lnTo>
                  <a:lnTo>
                    <a:pt x="93619" y="1074"/>
                  </a:lnTo>
                  <a:lnTo>
                    <a:pt x="93244" y="899"/>
                  </a:lnTo>
                  <a:lnTo>
                    <a:pt x="92820" y="749"/>
                  </a:lnTo>
                  <a:lnTo>
                    <a:pt x="92396" y="649"/>
                  </a:lnTo>
                  <a:lnTo>
                    <a:pt x="92296" y="1298"/>
                  </a:lnTo>
                  <a:lnTo>
                    <a:pt x="92146" y="1922"/>
                  </a:lnTo>
                  <a:lnTo>
                    <a:pt x="91921" y="2521"/>
                  </a:lnTo>
                  <a:lnTo>
                    <a:pt x="91672" y="3095"/>
                  </a:lnTo>
                  <a:lnTo>
                    <a:pt x="91347" y="3644"/>
                  </a:lnTo>
                  <a:lnTo>
                    <a:pt x="90998" y="4144"/>
                  </a:lnTo>
                  <a:lnTo>
                    <a:pt x="90624" y="4618"/>
                  </a:lnTo>
                  <a:lnTo>
                    <a:pt x="90174" y="5067"/>
                  </a:lnTo>
                  <a:lnTo>
                    <a:pt x="89725" y="5466"/>
                  </a:lnTo>
                  <a:lnTo>
                    <a:pt x="89226" y="5816"/>
                  </a:lnTo>
                  <a:lnTo>
                    <a:pt x="88677" y="6115"/>
                  </a:lnTo>
                  <a:lnTo>
                    <a:pt x="88128" y="6390"/>
                  </a:lnTo>
                  <a:lnTo>
                    <a:pt x="87554" y="6589"/>
                  </a:lnTo>
                  <a:lnTo>
                    <a:pt x="87254" y="6664"/>
                  </a:lnTo>
                  <a:lnTo>
                    <a:pt x="86930" y="6739"/>
                  </a:lnTo>
                  <a:lnTo>
                    <a:pt x="86630" y="6789"/>
                  </a:lnTo>
                  <a:lnTo>
                    <a:pt x="86306" y="6839"/>
                  </a:lnTo>
                  <a:lnTo>
                    <a:pt x="85981" y="6864"/>
                  </a:lnTo>
                  <a:lnTo>
                    <a:pt x="85657" y="6864"/>
                  </a:lnTo>
                  <a:lnTo>
                    <a:pt x="85183" y="6839"/>
                  </a:lnTo>
                  <a:lnTo>
                    <a:pt x="84708" y="6789"/>
                  </a:lnTo>
                  <a:lnTo>
                    <a:pt x="84234" y="6714"/>
                  </a:lnTo>
                  <a:lnTo>
                    <a:pt x="83760" y="6589"/>
                  </a:lnTo>
                  <a:lnTo>
                    <a:pt x="83336" y="6440"/>
                  </a:lnTo>
                  <a:lnTo>
                    <a:pt x="82887" y="6240"/>
                  </a:lnTo>
                  <a:lnTo>
                    <a:pt x="82487" y="6040"/>
                  </a:lnTo>
                  <a:lnTo>
                    <a:pt x="82088" y="5791"/>
                  </a:lnTo>
                  <a:lnTo>
                    <a:pt x="81713" y="5541"/>
                  </a:lnTo>
                  <a:lnTo>
                    <a:pt x="81339" y="5242"/>
                  </a:lnTo>
                  <a:lnTo>
                    <a:pt x="80990" y="4917"/>
                  </a:lnTo>
                  <a:lnTo>
                    <a:pt x="80690" y="4593"/>
                  </a:lnTo>
                  <a:lnTo>
                    <a:pt x="80391" y="4218"/>
                  </a:lnTo>
                  <a:lnTo>
                    <a:pt x="80116" y="3844"/>
                  </a:lnTo>
                  <a:lnTo>
                    <a:pt x="79867" y="3445"/>
                  </a:lnTo>
                  <a:lnTo>
                    <a:pt x="79642" y="3020"/>
                  </a:lnTo>
                  <a:lnTo>
                    <a:pt x="79367" y="3445"/>
                  </a:lnTo>
                  <a:lnTo>
                    <a:pt x="79043" y="3844"/>
                  </a:lnTo>
                  <a:lnTo>
                    <a:pt x="78694" y="4218"/>
                  </a:lnTo>
                  <a:lnTo>
                    <a:pt x="78319" y="4593"/>
                  </a:lnTo>
                  <a:lnTo>
                    <a:pt x="77920" y="4917"/>
                  </a:lnTo>
                  <a:lnTo>
                    <a:pt x="77496" y="5242"/>
                  </a:lnTo>
                  <a:lnTo>
                    <a:pt x="77021" y="5541"/>
                  </a:lnTo>
                  <a:lnTo>
                    <a:pt x="76547" y="5791"/>
                  </a:lnTo>
                  <a:lnTo>
                    <a:pt x="76023" y="6040"/>
                  </a:lnTo>
                  <a:lnTo>
                    <a:pt x="75499" y="6240"/>
                  </a:lnTo>
                  <a:lnTo>
                    <a:pt x="74950" y="6440"/>
                  </a:lnTo>
                  <a:lnTo>
                    <a:pt x="74376" y="6589"/>
                  </a:lnTo>
                  <a:lnTo>
                    <a:pt x="73777" y="6714"/>
                  </a:lnTo>
                  <a:lnTo>
                    <a:pt x="73178" y="6789"/>
                  </a:lnTo>
                  <a:lnTo>
                    <a:pt x="72554" y="6839"/>
                  </a:lnTo>
                  <a:lnTo>
                    <a:pt x="71930" y="6864"/>
                  </a:lnTo>
                  <a:lnTo>
                    <a:pt x="71406" y="6864"/>
                  </a:lnTo>
                  <a:lnTo>
                    <a:pt x="70931" y="6814"/>
                  </a:lnTo>
                  <a:lnTo>
                    <a:pt x="70432" y="6764"/>
                  </a:lnTo>
                  <a:lnTo>
                    <a:pt x="69958" y="6689"/>
                  </a:lnTo>
                  <a:lnTo>
                    <a:pt x="69509" y="6589"/>
                  </a:lnTo>
                  <a:lnTo>
                    <a:pt x="69035" y="6465"/>
                  </a:lnTo>
                  <a:lnTo>
                    <a:pt x="68610" y="6340"/>
                  </a:lnTo>
                  <a:lnTo>
                    <a:pt x="68161" y="6190"/>
                  </a:lnTo>
                  <a:lnTo>
                    <a:pt x="67762" y="6015"/>
                  </a:lnTo>
                  <a:lnTo>
                    <a:pt x="67337" y="5816"/>
                  </a:lnTo>
                  <a:lnTo>
                    <a:pt x="66963" y="5616"/>
                  </a:lnTo>
                  <a:lnTo>
                    <a:pt x="66589" y="5391"/>
                  </a:lnTo>
                  <a:lnTo>
                    <a:pt x="66239" y="5167"/>
                  </a:lnTo>
                  <a:lnTo>
                    <a:pt x="65890" y="4917"/>
                  </a:lnTo>
                  <a:lnTo>
                    <a:pt x="65565" y="4643"/>
                  </a:lnTo>
                  <a:lnTo>
                    <a:pt x="65266" y="4368"/>
                  </a:lnTo>
                  <a:lnTo>
                    <a:pt x="64742" y="4643"/>
                  </a:lnTo>
                  <a:lnTo>
                    <a:pt x="64218" y="4892"/>
                  </a:lnTo>
                  <a:lnTo>
                    <a:pt x="63644" y="5117"/>
                  </a:lnTo>
                  <a:lnTo>
                    <a:pt x="63070" y="5292"/>
                  </a:lnTo>
                  <a:lnTo>
                    <a:pt x="62471" y="5441"/>
                  </a:lnTo>
                  <a:lnTo>
                    <a:pt x="61872" y="5566"/>
                  </a:lnTo>
                  <a:lnTo>
                    <a:pt x="61248" y="5616"/>
                  </a:lnTo>
                  <a:lnTo>
                    <a:pt x="60624" y="5641"/>
                  </a:lnTo>
                  <a:lnTo>
                    <a:pt x="60025" y="5616"/>
                  </a:lnTo>
                  <a:lnTo>
                    <a:pt x="59476" y="5566"/>
                  </a:lnTo>
                  <a:lnTo>
                    <a:pt x="58902" y="5491"/>
                  </a:lnTo>
                  <a:lnTo>
                    <a:pt x="58377" y="5367"/>
                  </a:lnTo>
                  <a:lnTo>
                    <a:pt x="57828" y="5217"/>
                  </a:lnTo>
                  <a:lnTo>
                    <a:pt x="57329" y="5042"/>
                  </a:lnTo>
                  <a:lnTo>
                    <a:pt x="56830" y="4817"/>
                  </a:lnTo>
                  <a:lnTo>
                    <a:pt x="56331" y="4568"/>
                  </a:lnTo>
                  <a:lnTo>
                    <a:pt x="55882" y="4318"/>
                  </a:lnTo>
                  <a:lnTo>
                    <a:pt x="55432" y="4019"/>
                  </a:lnTo>
                  <a:lnTo>
                    <a:pt x="55008" y="3694"/>
                  </a:lnTo>
                  <a:lnTo>
                    <a:pt x="54584" y="3345"/>
                  </a:lnTo>
                  <a:lnTo>
                    <a:pt x="54209" y="2995"/>
                  </a:lnTo>
                  <a:lnTo>
                    <a:pt x="53835" y="2596"/>
                  </a:lnTo>
                  <a:lnTo>
                    <a:pt x="53511" y="2197"/>
                  </a:lnTo>
                  <a:lnTo>
                    <a:pt x="53211" y="1773"/>
                  </a:lnTo>
                  <a:lnTo>
                    <a:pt x="52687" y="2072"/>
                  </a:lnTo>
                  <a:lnTo>
                    <a:pt x="52138" y="2347"/>
                  </a:lnTo>
                  <a:lnTo>
                    <a:pt x="51589" y="2621"/>
                  </a:lnTo>
                  <a:lnTo>
                    <a:pt x="51015" y="2871"/>
                  </a:lnTo>
                  <a:lnTo>
                    <a:pt x="50391" y="3095"/>
                  </a:lnTo>
                  <a:lnTo>
                    <a:pt x="49767" y="3320"/>
                  </a:lnTo>
                  <a:lnTo>
                    <a:pt x="49118" y="3520"/>
                  </a:lnTo>
                  <a:lnTo>
                    <a:pt x="48469" y="3694"/>
                  </a:lnTo>
                  <a:lnTo>
                    <a:pt x="47770" y="3869"/>
                  </a:lnTo>
                  <a:lnTo>
                    <a:pt x="47071" y="4019"/>
                  </a:lnTo>
                  <a:lnTo>
                    <a:pt x="46373" y="4144"/>
                  </a:lnTo>
                  <a:lnTo>
                    <a:pt x="45624" y="4243"/>
                  </a:lnTo>
                  <a:lnTo>
                    <a:pt x="44900" y="4318"/>
                  </a:lnTo>
                  <a:lnTo>
                    <a:pt x="44126" y="4368"/>
                  </a:lnTo>
                  <a:lnTo>
                    <a:pt x="43378" y="4418"/>
                  </a:lnTo>
                  <a:lnTo>
                    <a:pt x="41805" y="4418"/>
                  </a:lnTo>
                  <a:lnTo>
                    <a:pt x="41006" y="4368"/>
                  </a:lnTo>
                  <a:lnTo>
                    <a:pt x="40258" y="4318"/>
                  </a:lnTo>
                  <a:lnTo>
                    <a:pt x="39484" y="4218"/>
                  </a:lnTo>
                  <a:lnTo>
                    <a:pt x="38760" y="4119"/>
                  </a:lnTo>
                  <a:lnTo>
                    <a:pt x="38011" y="3994"/>
                  </a:lnTo>
                  <a:lnTo>
                    <a:pt x="37313" y="3844"/>
                  </a:lnTo>
                  <a:lnTo>
                    <a:pt x="36614" y="3669"/>
                  </a:lnTo>
                  <a:lnTo>
                    <a:pt x="35940" y="3495"/>
                  </a:lnTo>
                  <a:lnTo>
                    <a:pt x="35291" y="3295"/>
                  </a:lnTo>
                  <a:lnTo>
                    <a:pt x="34667" y="3070"/>
                  </a:lnTo>
                  <a:lnTo>
                    <a:pt x="34043" y="2821"/>
                  </a:lnTo>
                  <a:lnTo>
                    <a:pt x="33444" y="2546"/>
                  </a:lnTo>
                  <a:lnTo>
                    <a:pt x="32895" y="2272"/>
                  </a:lnTo>
                  <a:lnTo>
                    <a:pt x="32346" y="1972"/>
                  </a:lnTo>
                  <a:lnTo>
                    <a:pt x="31822" y="1673"/>
                  </a:lnTo>
                  <a:lnTo>
                    <a:pt x="31547" y="2172"/>
                  </a:lnTo>
                  <a:lnTo>
                    <a:pt x="31223" y="2646"/>
                  </a:lnTo>
                  <a:lnTo>
                    <a:pt x="30873" y="3095"/>
                  </a:lnTo>
                  <a:lnTo>
                    <a:pt x="30499" y="3545"/>
                  </a:lnTo>
                  <a:lnTo>
                    <a:pt x="30100" y="3944"/>
                  </a:lnTo>
                  <a:lnTo>
                    <a:pt x="29675" y="4318"/>
                  </a:lnTo>
                  <a:lnTo>
                    <a:pt x="29226" y="4668"/>
                  </a:lnTo>
                  <a:lnTo>
                    <a:pt x="28752" y="4992"/>
                  </a:lnTo>
                  <a:lnTo>
                    <a:pt x="28253" y="5267"/>
                  </a:lnTo>
                  <a:lnTo>
                    <a:pt x="27729" y="5516"/>
                  </a:lnTo>
                  <a:lnTo>
                    <a:pt x="27180" y="5741"/>
                  </a:lnTo>
                  <a:lnTo>
                    <a:pt x="26631" y="5916"/>
                  </a:lnTo>
                  <a:lnTo>
                    <a:pt x="26056" y="6065"/>
                  </a:lnTo>
                  <a:lnTo>
                    <a:pt x="25457" y="6165"/>
                  </a:lnTo>
                  <a:lnTo>
                    <a:pt x="24858" y="6240"/>
                  </a:lnTo>
                  <a:lnTo>
                    <a:pt x="23885" y="6240"/>
                  </a:lnTo>
                  <a:lnTo>
                    <a:pt x="23536" y="6215"/>
                  </a:lnTo>
                  <a:lnTo>
                    <a:pt x="23161" y="6190"/>
                  </a:lnTo>
                  <a:lnTo>
                    <a:pt x="22812" y="6140"/>
                  </a:lnTo>
                  <a:lnTo>
                    <a:pt x="22138" y="5990"/>
                  </a:lnTo>
                  <a:lnTo>
                    <a:pt x="21464" y="5791"/>
                  </a:lnTo>
                  <a:lnTo>
                    <a:pt x="20815" y="5516"/>
                  </a:lnTo>
                  <a:lnTo>
                    <a:pt x="20191" y="5217"/>
                  </a:lnTo>
                  <a:lnTo>
                    <a:pt x="19617" y="4867"/>
                  </a:lnTo>
                  <a:lnTo>
                    <a:pt x="19043" y="4468"/>
                  </a:lnTo>
                  <a:lnTo>
                    <a:pt x="18519" y="4044"/>
                  </a:lnTo>
                  <a:lnTo>
                    <a:pt x="18045" y="3570"/>
                  </a:lnTo>
                  <a:lnTo>
                    <a:pt x="17596" y="3045"/>
                  </a:lnTo>
                  <a:lnTo>
                    <a:pt x="17196" y="2496"/>
                  </a:lnTo>
                  <a:lnTo>
                    <a:pt x="16822" y="1922"/>
                  </a:lnTo>
                  <a:lnTo>
                    <a:pt x="16497" y="1298"/>
                  </a:lnTo>
                  <a:lnTo>
                    <a:pt x="16248" y="674"/>
                  </a:lnTo>
                  <a:lnTo>
                    <a:pt x="1602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3" name="Google Shape;7313;p38"/>
          <p:cNvGrpSpPr/>
          <p:nvPr/>
        </p:nvGrpSpPr>
        <p:grpSpPr>
          <a:xfrm>
            <a:off x="1104244" y="703560"/>
            <a:ext cx="847085" cy="297493"/>
            <a:chOff x="3844675" y="-2315125"/>
            <a:chExt cx="3283275" cy="1153075"/>
          </a:xfrm>
        </p:grpSpPr>
        <p:sp>
          <p:nvSpPr>
            <p:cNvPr id="7314" name="Google Shape;7314;p38"/>
            <p:cNvSpPr/>
            <p:nvPr/>
          </p:nvSpPr>
          <p:spPr>
            <a:xfrm>
              <a:off x="3844675" y="-2315125"/>
              <a:ext cx="3283275" cy="1153075"/>
            </a:xfrm>
            <a:custGeom>
              <a:avLst/>
              <a:gdLst/>
              <a:ahLst/>
              <a:cxnLst/>
              <a:rect l="l" t="t" r="r" b="b"/>
              <a:pathLst>
                <a:path w="131331" h="46123" extrusionOk="0">
                  <a:moveTo>
                    <a:pt x="76198" y="0"/>
                  </a:moveTo>
                  <a:lnTo>
                    <a:pt x="75349" y="25"/>
                  </a:lnTo>
                  <a:lnTo>
                    <a:pt x="74525" y="75"/>
                  </a:lnTo>
                  <a:lnTo>
                    <a:pt x="73727" y="175"/>
                  </a:lnTo>
                  <a:lnTo>
                    <a:pt x="72928" y="325"/>
                  </a:lnTo>
                  <a:lnTo>
                    <a:pt x="72129" y="474"/>
                  </a:lnTo>
                  <a:lnTo>
                    <a:pt x="71356" y="699"/>
                  </a:lnTo>
                  <a:lnTo>
                    <a:pt x="70607" y="924"/>
                  </a:lnTo>
                  <a:lnTo>
                    <a:pt x="69858" y="1198"/>
                  </a:lnTo>
                  <a:lnTo>
                    <a:pt x="69134" y="1498"/>
                  </a:lnTo>
                  <a:lnTo>
                    <a:pt x="68436" y="1847"/>
                  </a:lnTo>
                  <a:lnTo>
                    <a:pt x="67737" y="2196"/>
                  </a:lnTo>
                  <a:lnTo>
                    <a:pt x="67063" y="2596"/>
                  </a:lnTo>
                  <a:lnTo>
                    <a:pt x="66414" y="3020"/>
                  </a:lnTo>
                  <a:lnTo>
                    <a:pt x="65790" y="3469"/>
                  </a:lnTo>
                  <a:lnTo>
                    <a:pt x="65166" y="3968"/>
                  </a:lnTo>
                  <a:lnTo>
                    <a:pt x="64592" y="4468"/>
                  </a:lnTo>
                  <a:lnTo>
                    <a:pt x="64018" y="4992"/>
                  </a:lnTo>
                  <a:lnTo>
                    <a:pt x="63469" y="5566"/>
                  </a:lnTo>
                  <a:lnTo>
                    <a:pt x="62970" y="6140"/>
                  </a:lnTo>
                  <a:lnTo>
                    <a:pt x="62471" y="6739"/>
                  </a:lnTo>
                  <a:lnTo>
                    <a:pt x="62021" y="7363"/>
                  </a:lnTo>
                  <a:lnTo>
                    <a:pt x="61572" y="8012"/>
                  </a:lnTo>
                  <a:lnTo>
                    <a:pt x="61173" y="8686"/>
                  </a:lnTo>
                  <a:lnTo>
                    <a:pt x="60798" y="9359"/>
                  </a:lnTo>
                  <a:lnTo>
                    <a:pt x="60449" y="10058"/>
                  </a:lnTo>
                  <a:lnTo>
                    <a:pt x="60125" y="10782"/>
                  </a:lnTo>
                  <a:lnTo>
                    <a:pt x="59850" y="11531"/>
                  </a:lnTo>
                  <a:lnTo>
                    <a:pt x="59600" y="12280"/>
                  </a:lnTo>
                  <a:lnTo>
                    <a:pt x="59376" y="13053"/>
                  </a:lnTo>
                  <a:lnTo>
                    <a:pt x="59201" y="13827"/>
                  </a:lnTo>
                  <a:lnTo>
                    <a:pt x="59051" y="14626"/>
                  </a:lnTo>
                  <a:lnTo>
                    <a:pt x="58951" y="15424"/>
                  </a:lnTo>
                  <a:lnTo>
                    <a:pt x="58427" y="15125"/>
                  </a:lnTo>
                  <a:lnTo>
                    <a:pt x="57878" y="14850"/>
                  </a:lnTo>
                  <a:lnTo>
                    <a:pt x="57329" y="14601"/>
                  </a:lnTo>
                  <a:lnTo>
                    <a:pt x="56755" y="14351"/>
                  </a:lnTo>
                  <a:lnTo>
                    <a:pt x="56181" y="14126"/>
                  </a:lnTo>
                  <a:lnTo>
                    <a:pt x="55607" y="13927"/>
                  </a:lnTo>
                  <a:lnTo>
                    <a:pt x="55033" y="13727"/>
                  </a:lnTo>
                  <a:lnTo>
                    <a:pt x="54434" y="13552"/>
                  </a:lnTo>
                  <a:lnTo>
                    <a:pt x="53835" y="13403"/>
                  </a:lnTo>
                  <a:lnTo>
                    <a:pt x="53211" y="13278"/>
                  </a:lnTo>
                  <a:lnTo>
                    <a:pt x="52587" y="13153"/>
                  </a:lnTo>
                  <a:lnTo>
                    <a:pt x="51963" y="13078"/>
                  </a:lnTo>
                  <a:lnTo>
                    <a:pt x="51339" y="13003"/>
                  </a:lnTo>
                  <a:lnTo>
                    <a:pt x="50715" y="12953"/>
                  </a:lnTo>
                  <a:lnTo>
                    <a:pt x="50066" y="12903"/>
                  </a:lnTo>
                  <a:lnTo>
                    <a:pt x="49417" y="12903"/>
                  </a:lnTo>
                  <a:lnTo>
                    <a:pt x="48544" y="12928"/>
                  </a:lnTo>
                  <a:lnTo>
                    <a:pt x="47670" y="12978"/>
                  </a:lnTo>
                  <a:lnTo>
                    <a:pt x="46822" y="13078"/>
                  </a:lnTo>
                  <a:lnTo>
                    <a:pt x="45973" y="13203"/>
                  </a:lnTo>
                  <a:lnTo>
                    <a:pt x="45150" y="13378"/>
                  </a:lnTo>
                  <a:lnTo>
                    <a:pt x="44326" y="13577"/>
                  </a:lnTo>
                  <a:lnTo>
                    <a:pt x="43527" y="13802"/>
                  </a:lnTo>
                  <a:lnTo>
                    <a:pt x="42729" y="14077"/>
                  </a:lnTo>
                  <a:lnTo>
                    <a:pt x="41955" y="14376"/>
                  </a:lnTo>
                  <a:lnTo>
                    <a:pt x="41206" y="14725"/>
                  </a:lnTo>
                  <a:lnTo>
                    <a:pt x="40482" y="15100"/>
                  </a:lnTo>
                  <a:lnTo>
                    <a:pt x="39759" y="15474"/>
                  </a:lnTo>
                  <a:lnTo>
                    <a:pt x="39060" y="15923"/>
                  </a:lnTo>
                  <a:lnTo>
                    <a:pt x="38361" y="16373"/>
                  </a:lnTo>
                  <a:lnTo>
                    <a:pt x="37712" y="16847"/>
                  </a:lnTo>
                  <a:lnTo>
                    <a:pt x="37063" y="17346"/>
                  </a:lnTo>
                  <a:lnTo>
                    <a:pt x="36464" y="17895"/>
                  </a:lnTo>
                  <a:lnTo>
                    <a:pt x="35865" y="18444"/>
                  </a:lnTo>
                  <a:lnTo>
                    <a:pt x="35291" y="19043"/>
                  </a:lnTo>
                  <a:lnTo>
                    <a:pt x="34742" y="19642"/>
                  </a:lnTo>
                  <a:lnTo>
                    <a:pt x="34218" y="20266"/>
                  </a:lnTo>
                  <a:lnTo>
                    <a:pt x="33744" y="20915"/>
                  </a:lnTo>
                  <a:lnTo>
                    <a:pt x="33269" y="21589"/>
                  </a:lnTo>
                  <a:lnTo>
                    <a:pt x="32845" y="22288"/>
                  </a:lnTo>
                  <a:lnTo>
                    <a:pt x="32421" y="23012"/>
                  </a:lnTo>
                  <a:lnTo>
                    <a:pt x="32046" y="23735"/>
                  </a:lnTo>
                  <a:lnTo>
                    <a:pt x="31697" y="24484"/>
                  </a:lnTo>
                  <a:lnTo>
                    <a:pt x="31398" y="25258"/>
                  </a:lnTo>
                  <a:lnTo>
                    <a:pt x="31098" y="26032"/>
                  </a:lnTo>
                  <a:lnTo>
                    <a:pt x="30848" y="26830"/>
                  </a:lnTo>
                  <a:lnTo>
                    <a:pt x="30624" y="27654"/>
                  </a:lnTo>
                  <a:lnTo>
                    <a:pt x="30449" y="28477"/>
                  </a:lnTo>
                  <a:lnTo>
                    <a:pt x="29900" y="28203"/>
                  </a:lnTo>
                  <a:lnTo>
                    <a:pt x="29326" y="27953"/>
                  </a:lnTo>
                  <a:lnTo>
                    <a:pt x="28752" y="27754"/>
                  </a:lnTo>
                  <a:lnTo>
                    <a:pt x="28153" y="27579"/>
                  </a:lnTo>
                  <a:lnTo>
                    <a:pt x="27529" y="27454"/>
                  </a:lnTo>
                  <a:lnTo>
                    <a:pt x="26905" y="27354"/>
                  </a:lnTo>
                  <a:lnTo>
                    <a:pt x="26256" y="27304"/>
                  </a:lnTo>
                  <a:lnTo>
                    <a:pt x="25607" y="27279"/>
                  </a:lnTo>
                  <a:lnTo>
                    <a:pt x="25083" y="27279"/>
                  </a:lnTo>
                  <a:lnTo>
                    <a:pt x="24559" y="27329"/>
                  </a:lnTo>
                  <a:lnTo>
                    <a:pt x="24035" y="27404"/>
                  </a:lnTo>
                  <a:lnTo>
                    <a:pt x="23511" y="27479"/>
                  </a:lnTo>
                  <a:lnTo>
                    <a:pt x="23012" y="27604"/>
                  </a:lnTo>
                  <a:lnTo>
                    <a:pt x="22512" y="27754"/>
                  </a:lnTo>
                  <a:lnTo>
                    <a:pt x="22038" y="27903"/>
                  </a:lnTo>
                  <a:lnTo>
                    <a:pt x="21564" y="28103"/>
                  </a:lnTo>
                  <a:lnTo>
                    <a:pt x="21115" y="28303"/>
                  </a:lnTo>
                  <a:lnTo>
                    <a:pt x="20665" y="28527"/>
                  </a:lnTo>
                  <a:lnTo>
                    <a:pt x="20216" y="28777"/>
                  </a:lnTo>
                  <a:lnTo>
                    <a:pt x="19792" y="29052"/>
                  </a:lnTo>
                  <a:lnTo>
                    <a:pt x="19393" y="29351"/>
                  </a:lnTo>
                  <a:lnTo>
                    <a:pt x="18993" y="29651"/>
                  </a:lnTo>
                  <a:lnTo>
                    <a:pt x="18619" y="29975"/>
                  </a:lnTo>
                  <a:lnTo>
                    <a:pt x="18245" y="30324"/>
                  </a:lnTo>
                  <a:lnTo>
                    <a:pt x="17920" y="30699"/>
                  </a:lnTo>
                  <a:lnTo>
                    <a:pt x="17596" y="31073"/>
                  </a:lnTo>
                  <a:lnTo>
                    <a:pt x="17271" y="31472"/>
                  </a:lnTo>
                  <a:lnTo>
                    <a:pt x="16997" y="31872"/>
                  </a:lnTo>
                  <a:lnTo>
                    <a:pt x="16722" y="32296"/>
                  </a:lnTo>
                  <a:lnTo>
                    <a:pt x="16472" y="32720"/>
                  </a:lnTo>
                  <a:lnTo>
                    <a:pt x="16223" y="33170"/>
                  </a:lnTo>
                  <a:lnTo>
                    <a:pt x="16023" y="33644"/>
                  </a:lnTo>
                  <a:lnTo>
                    <a:pt x="15849" y="34118"/>
                  </a:lnTo>
                  <a:lnTo>
                    <a:pt x="15674" y="34592"/>
                  </a:lnTo>
                  <a:lnTo>
                    <a:pt x="15524" y="35091"/>
                  </a:lnTo>
                  <a:lnTo>
                    <a:pt x="15424" y="35591"/>
                  </a:lnTo>
                  <a:lnTo>
                    <a:pt x="15324" y="36115"/>
                  </a:lnTo>
                  <a:lnTo>
                    <a:pt x="15250" y="36614"/>
                  </a:lnTo>
                  <a:lnTo>
                    <a:pt x="15225" y="37163"/>
                  </a:lnTo>
                  <a:lnTo>
                    <a:pt x="15200" y="37687"/>
                  </a:lnTo>
                  <a:lnTo>
                    <a:pt x="15225" y="38211"/>
                  </a:lnTo>
                  <a:lnTo>
                    <a:pt x="15250" y="38760"/>
                  </a:lnTo>
                  <a:lnTo>
                    <a:pt x="15324" y="39259"/>
                  </a:lnTo>
                  <a:lnTo>
                    <a:pt x="15424" y="39784"/>
                  </a:lnTo>
                  <a:lnTo>
                    <a:pt x="15524" y="40283"/>
                  </a:lnTo>
                  <a:lnTo>
                    <a:pt x="15674" y="40782"/>
                  </a:lnTo>
                  <a:lnTo>
                    <a:pt x="15824" y="41256"/>
                  </a:lnTo>
                  <a:lnTo>
                    <a:pt x="16023" y="41730"/>
                  </a:lnTo>
                  <a:lnTo>
                    <a:pt x="14875" y="41805"/>
                  </a:lnTo>
                  <a:lnTo>
                    <a:pt x="13727" y="41905"/>
                  </a:lnTo>
                  <a:lnTo>
                    <a:pt x="12629" y="42055"/>
                  </a:lnTo>
                  <a:lnTo>
                    <a:pt x="11506" y="42205"/>
                  </a:lnTo>
                  <a:lnTo>
                    <a:pt x="10433" y="42404"/>
                  </a:lnTo>
                  <a:lnTo>
                    <a:pt x="9359" y="42629"/>
                  </a:lnTo>
                  <a:lnTo>
                    <a:pt x="8336" y="42853"/>
                  </a:lnTo>
                  <a:lnTo>
                    <a:pt x="7313" y="43128"/>
                  </a:lnTo>
                  <a:lnTo>
                    <a:pt x="6314" y="43428"/>
                  </a:lnTo>
                  <a:lnTo>
                    <a:pt x="5316" y="43752"/>
                  </a:lnTo>
                  <a:lnTo>
                    <a:pt x="4368" y="44076"/>
                  </a:lnTo>
                  <a:lnTo>
                    <a:pt x="3444" y="44451"/>
                  </a:lnTo>
                  <a:lnTo>
                    <a:pt x="2546" y="44825"/>
                  </a:lnTo>
                  <a:lnTo>
                    <a:pt x="1672" y="45249"/>
                  </a:lnTo>
                  <a:lnTo>
                    <a:pt x="824" y="45674"/>
                  </a:lnTo>
                  <a:lnTo>
                    <a:pt x="0" y="46123"/>
                  </a:lnTo>
                  <a:lnTo>
                    <a:pt x="131331" y="46123"/>
                  </a:lnTo>
                  <a:lnTo>
                    <a:pt x="130856" y="45624"/>
                  </a:lnTo>
                  <a:lnTo>
                    <a:pt x="130357" y="45125"/>
                  </a:lnTo>
                  <a:lnTo>
                    <a:pt x="129858" y="44650"/>
                  </a:lnTo>
                  <a:lnTo>
                    <a:pt x="129334" y="44176"/>
                  </a:lnTo>
                  <a:lnTo>
                    <a:pt x="128810" y="43727"/>
                  </a:lnTo>
                  <a:lnTo>
                    <a:pt x="128261" y="43278"/>
                  </a:lnTo>
                  <a:lnTo>
                    <a:pt x="127712" y="42853"/>
                  </a:lnTo>
                  <a:lnTo>
                    <a:pt x="127138" y="42429"/>
                  </a:lnTo>
                  <a:lnTo>
                    <a:pt x="126539" y="42030"/>
                  </a:lnTo>
                  <a:lnTo>
                    <a:pt x="125940" y="41631"/>
                  </a:lnTo>
                  <a:lnTo>
                    <a:pt x="125341" y="41256"/>
                  </a:lnTo>
                  <a:lnTo>
                    <a:pt x="124717" y="40907"/>
                  </a:lnTo>
                  <a:lnTo>
                    <a:pt x="124068" y="40557"/>
                  </a:lnTo>
                  <a:lnTo>
                    <a:pt x="123419" y="40233"/>
                  </a:lnTo>
                  <a:lnTo>
                    <a:pt x="122770" y="39908"/>
                  </a:lnTo>
                  <a:lnTo>
                    <a:pt x="122096" y="39609"/>
                  </a:lnTo>
                  <a:lnTo>
                    <a:pt x="121422" y="39334"/>
                  </a:lnTo>
                  <a:lnTo>
                    <a:pt x="120723" y="39060"/>
                  </a:lnTo>
                  <a:lnTo>
                    <a:pt x="120024" y="38810"/>
                  </a:lnTo>
                  <a:lnTo>
                    <a:pt x="119326" y="38586"/>
                  </a:lnTo>
                  <a:lnTo>
                    <a:pt x="118602" y="38361"/>
                  </a:lnTo>
                  <a:lnTo>
                    <a:pt x="117878" y="38161"/>
                  </a:lnTo>
                  <a:lnTo>
                    <a:pt x="117129" y="37987"/>
                  </a:lnTo>
                  <a:lnTo>
                    <a:pt x="116381" y="37812"/>
                  </a:lnTo>
                  <a:lnTo>
                    <a:pt x="115632" y="37687"/>
                  </a:lnTo>
                  <a:lnTo>
                    <a:pt x="114858" y="37562"/>
                  </a:lnTo>
                  <a:lnTo>
                    <a:pt x="114109" y="37438"/>
                  </a:lnTo>
                  <a:lnTo>
                    <a:pt x="113336" y="37363"/>
                  </a:lnTo>
                  <a:lnTo>
                    <a:pt x="112537" y="37288"/>
                  </a:lnTo>
                  <a:lnTo>
                    <a:pt x="111763" y="37238"/>
                  </a:lnTo>
                  <a:lnTo>
                    <a:pt x="110965" y="37213"/>
                  </a:lnTo>
                  <a:lnTo>
                    <a:pt x="110166" y="37188"/>
                  </a:lnTo>
                  <a:lnTo>
                    <a:pt x="108918" y="37213"/>
                  </a:lnTo>
                  <a:lnTo>
                    <a:pt x="107720" y="37288"/>
                  </a:lnTo>
                  <a:lnTo>
                    <a:pt x="107720" y="37288"/>
                  </a:lnTo>
                  <a:lnTo>
                    <a:pt x="107795" y="36714"/>
                  </a:lnTo>
                  <a:lnTo>
                    <a:pt x="107870" y="36140"/>
                  </a:lnTo>
                  <a:lnTo>
                    <a:pt x="107920" y="35566"/>
                  </a:lnTo>
                  <a:lnTo>
                    <a:pt x="107920" y="34967"/>
                  </a:lnTo>
                  <a:lnTo>
                    <a:pt x="107895" y="34243"/>
                  </a:lnTo>
                  <a:lnTo>
                    <a:pt x="107845" y="33519"/>
                  </a:lnTo>
                  <a:lnTo>
                    <a:pt x="107770" y="32820"/>
                  </a:lnTo>
                  <a:lnTo>
                    <a:pt x="107645" y="32121"/>
                  </a:lnTo>
                  <a:lnTo>
                    <a:pt x="107470" y="31423"/>
                  </a:lnTo>
                  <a:lnTo>
                    <a:pt x="107296" y="30749"/>
                  </a:lnTo>
                  <a:lnTo>
                    <a:pt x="107071" y="30100"/>
                  </a:lnTo>
                  <a:lnTo>
                    <a:pt x="106822" y="29451"/>
                  </a:lnTo>
                  <a:lnTo>
                    <a:pt x="106522" y="28827"/>
                  </a:lnTo>
                  <a:lnTo>
                    <a:pt x="106223" y="28228"/>
                  </a:lnTo>
                  <a:lnTo>
                    <a:pt x="105873" y="27629"/>
                  </a:lnTo>
                  <a:lnTo>
                    <a:pt x="105499" y="27055"/>
                  </a:lnTo>
                  <a:lnTo>
                    <a:pt x="105124" y="26506"/>
                  </a:lnTo>
                  <a:lnTo>
                    <a:pt x="104700" y="25982"/>
                  </a:lnTo>
                  <a:lnTo>
                    <a:pt x="104251" y="25458"/>
                  </a:lnTo>
                  <a:lnTo>
                    <a:pt x="103777" y="24983"/>
                  </a:lnTo>
                  <a:lnTo>
                    <a:pt x="103302" y="24509"/>
                  </a:lnTo>
                  <a:lnTo>
                    <a:pt x="102778" y="24060"/>
                  </a:lnTo>
                  <a:lnTo>
                    <a:pt x="102254" y="23636"/>
                  </a:lnTo>
                  <a:lnTo>
                    <a:pt x="101705" y="23236"/>
                  </a:lnTo>
                  <a:lnTo>
                    <a:pt x="101131" y="22887"/>
                  </a:lnTo>
                  <a:lnTo>
                    <a:pt x="100532" y="22537"/>
                  </a:lnTo>
                  <a:lnTo>
                    <a:pt x="99908" y="22238"/>
                  </a:lnTo>
                  <a:lnTo>
                    <a:pt x="99284" y="21938"/>
                  </a:lnTo>
                  <a:lnTo>
                    <a:pt x="98660" y="21689"/>
                  </a:lnTo>
                  <a:lnTo>
                    <a:pt x="97986" y="21464"/>
                  </a:lnTo>
                  <a:lnTo>
                    <a:pt x="97312" y="21289"/>
                  </a:lnTo>
                  <a:lnTo>
                    <a:pt x="96639" y="21115"/>
                  </a:lnTo>
                  <a:lnTo>
                    <a:pt x="95940" y="20990"/>
                  </a:lnTo>
                  <a:lnTo>
                    <a:pt x="95241" y="20915"/>
                  </a:lnTo>
                  <a:lnTo>
                    <a:pt x="94517" y="20840"/>
                  </a:lnTo>
                  <a:lnTo>
                    <a:pt x="93494" y="20840"/>
                  </a:lnTo>
                  <a:lnTo>
                    <a:pt x="93194" y="20865"/>
                  </a:lnTo>
                  <a:lnTo>
                    <a:pt x="93344" y="20017"/>
                  </a:lnTo>
                  <a:lnTo>
                    <a:pt x="93444" y="19143"/>
                  </a:lnTo>
                  <a:lnTo>
                    <a:pt x="93519" y="18245"/>
                  </a:lnTo>
                  <a:lnTo>
                    <a:pt x="93544" y="17371"/>
                  </a:lnTo>
                  <a:lnTo>
                    <a:pt x="93519" y="16473"/>
                  </a:lnTo>
                  <a:lnTo>
                    <a:pt x="93444" y="15599"/>
                  </a:lnTo>
                  <a:lnTo>
                    <a:pt x="93344" y="14725"/>
                  </a:lnTo>
                  <a:lnTo>
                    <a:pt x="93194" y="13852"/>
                  </a:lnTo>
                  <a:lnTo>
                    <a:pt x="92995" y="13028"/>
                  </a:lnTo>
                  <a:lnTo>
                    <a:pt x="92770" y="12205"/>
                  </a:lnTo>
                  <a:lnTo>
                    <a:pt x="92495" y="11406"/>
                  </a:lnTo>
                  <a:lnTo>
                    <a:pt x="92171" y="10607"/>
                  </a:lnTo>
                  <a:lnTo>
                    <a:pt x="91822" y="9834"/>
                  </a:lnTo>
                  <a:lnTo>
                    <a:pt x="91447" y="9085"/>
                  </a:lnTo>
                  <a:lnTo>
                    <a:pt x="91023" y="8361"/>
                  </a:lnTo>
                  <a:lnTo>
                    <a:pt x="90574" y="7662"/>
                  </a:lnTo>
                  <a:lnTo>
                    <a:pt x="90099" y="6988"/>
                  </a:lnTo>
                  <a:lnTo>
                    <a:pt x="89575" y="6314"/>
                  </a:lnTo>
                  <a:lnTo>
                    <a:pt x="89026" y="5691"/>
                  </a:lnTo>
                  <a:lnTo>
                    <a:pt x="88452" y="5092"/>
                  </a:lnTo>
                  <a:lnTo>
                    <a:pt x="87853" y="4517"/>
                  </a:lnTo>
                  <a:lnTo>
                    <a:pt x="87229" y="3968"/>
                  </a:lnTo>
                  <a:lnTo>
                    <a:pt x="86580" y="3444"/>
                  </a:lnTo>
                  <a:lnTo>
                    <a:pt x="85881" y="2970"/>
                  </a:lnTo>
                  <a:lnTo>
                    <a:pt x="85183" y="2521"/>
                  </a:lnTo>
                  <a:lnTo>
                    <a:pt x="84459" y="2097"/>
                  </a:lnTo>
                  <a:lnTo>
                    <a:pt x="83710" y="1722"/>
                  </a:lnTo>
                  <a:lnTo>
                    <a:pt x="82936" y="1373"/>
                  </a:lnTo>
                  <a:lnTo>
                    <a:pt x="82163" y="1073"/>
                  </a:lnTo>
                  <a:lnTo>
                    <a:pt x="81339" y="799"/>
                  </a:lnTo>
                  <a:lnTo>
                    <a:pt x="80540" y="549"/>
                  </a:lnTo>
                  <a:lnTo>
                    <a:pt x="79692" y="349"/>
                  </a:lnTo>
                  <a:lnTo>
                    <a:pt x="78843" y="200"/>
                  </a:lnTo>
                  <a:lnTo>
                    <a:pt x="77970" y="100"/>
                  </a:lnTo>
                  <a:lnTo>
                    <a:pt x="77096" y="25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38"/>
            <p:cNvSpPr/>
            <p:nvPr/>
          </p:nvSpPr>
          <p:spPr>
            <a:xfrm>
              <a:off x="3844675" y="-1619425"/>
              <a:ext cx="3283275" cy="457375"/>
            </a:xfrm>
            <a:custGeom>
              <a:avLst/>
              <a:gdLst/>
              <a:ahLst/>
              <a:cxnLst/>
              <a:rect l="l" t="t" r="r" b="b"/>
              <a:pathLst>
                <a:path w="131331" h="18295" extrusionOk="0">
                  <a:moveTo>
                    <a:pt x="58502" y="1"/>
                  </a:moveTo>
                  <a:lnTo>
                    <a:pt x="58028" y="600"/>
                  </a:lnTo>
                  <a:lnTo>
                    <a:pt x="57504" y="1174"/>
                  </a:lnTo>
                  <a:lnTo>
                    <a:pt x="56980" y="1723"/>
                  </a:lnTo>
                  <a:lnTo>
                    <a:pt x="56406" y="2247"/>
                  </a:lnTo>
                  <a:lnTo>
                    <a:pt x="55807" y="2721"/>
                  </a:lnTo>
                  <a:lnTo>
                    <a:pt x="55183" y="3170"/>
                  </a:lnTo>
                  <a:lnTo>
                    <a:pt x="54534" y="3595"/>
                  </a:lnTo>
                  <a:lnTo>
                    <a:pt x="53860" y="3969"/>
                  </a:lnTo>
                  <a:lnTo>
                    <a:pt x="53161" y="4293"/>
                  </a:lnTo>
                  <a:lnTo>
                    <a:pt x="52437" y="4593"/>
                  </a:lnTo>
                  <a:lnTo>
                    <a:pt x="51689" y="4867"/>
                  </a:lnTo>
                  <a:lnTo>
                    <a:pt x="50915" y="5067"/>
                  </a:lnTo>
                  <a:lnTo>
                    <a:pt x="50141" y="5242"/>
                  </a:lnTo>
                  <a:lnTo>
                    <a:pt x="49343" y="5367"/>
                  </a:lnTo>
                  <a:lnTo>
                    <a:pt x="48544" y="5441"/>
                  </a:lnTo>
                  <a:lnTo>
                    <a:pt x="47720" y="5466"/>
                  </a:lnTo>
                  <a:lnTo>
                    <a:pt x="47146" y="5441"/>
                  </a:lnTo>
                  <a:lnTo>
                    <a:pt x="46597" y="5417"/>
                  </a:lnTo>
                  <a:lnTo>
                    <a:pt x="46073" y="5342"/>
                  </a:lnTo>
                  <a:lnTo>
                    <a:pt x="45524" y="5267"/>
                  </a:lnTo>
                  <a:lnTo>
                    <a:pt x="45000" y="5167"/>
                  </a:lnTo>
                  <a:lnTo>
                    <a:pt x="44476" y="5067"/>
                  </a:lnTo>
                  <a:lnTo>
                    <a:pt x="43952" y="4917"/>
                  </a:lnTo>
                  <a:lnTo>
                    <a:pt x="43452" y="4768"/>
                  </a:lnTo>
                  <a:lnTo>
                    <a:pt x="43353" y="5292"/>
                  </a:lnTo>
                  <a:lnTo>
                    <a:pt x="43253" y="5841"/>
                  </a:lnTo>
                  <a:lnTo>
                    <a:pt x="43103" y="6365"/>
                  </a:lnTo>
                  <a:lnTo>
                    <a:pt x="42953" y="6864"/>
                  </a:lnTo>
                  <a:lnTo>
                    <a:pt x="42754" y="7388"/>
                  </a:lnTo>
                  <a:lnTo>
                    <a:pt x="42554" y="7887"/>
                  </a:lnTo>
                  <a:lnTo>
                    <a:pt x="42329" y="8362"/>
                  </a:lnTo>
                  <a:lnTo>
                    <a:pt x="42080" y="8836"/>
                  </a:lnTo>
                  <a:lnTo>
                    <a:pt x="41805" y="9285"/>
                  </a:lnTo>
                  <a:lnTo>
                    <a:pt x="41531" y="9734"/>
                  </a:lnTo>
                  <a:lnTo>
                    <a:pt x="41231" y="10159"/>
                  </a:lnTo>
                  <a:lnTo>
                    <a:pt x="40907" y="10583"/>
                  </a:lnTo>
                  <a:lnTo>
                    <a:pt x="40557" y="10982"/>
                  </a:lnTo>
                  <a:lnTo>
                    <a:pt x="40208" y="11382"/>
                  </a:lnTo>
                  <a:lnTo>
                    <a:pt x="39833" y="11756"/>
                  </a:lnTo>
                  <a:lnTo>
                    <a:pt x="39434" y="12105"/>
                  </a:lnTo>
                  <a:lnTo>
                    <a:pt x="39035" y="12455"/>
                  </a:lnTo>
                  <a:lnTo>
                    <a:pt x="38610" y="12754"/>
                  </a:lnTo>
                  <a:lnTo>
                    <a:pt x="38186" y="13079"/>
                  </a:lnTo>
                  <a:lnTo>
                    <a:pt x="37737" y="13353"/>
                  </a:lnTo>
                  <a:lnTo>
                    <a:pt x="37288" y="13628"/>
                  </a:lnTo>
                  <a:lnTo>
                    <a:pt x="36813" y="13852"/>
                  </a:lnTo>
                  <a:lnTo>
                    <a:pt x="36314" y="14077"/>
                  </a:lnTo>
                  <a:lnTo>
                    <a:pt x="35840" y="14277"/>
                  </a:lnTo>
                  <a:lnTo>
                    <a:pt x="35316" y="14476"/>
                  </a:lnTo>
                  <a:lnTo>
                    <a:pt x="34817" y="14626"/>
                  </a:lnTo>
                  <a:lnTo>
                    <a:pt x="34268" y="14751"/>
                  </a:lnTo>
                  <a:lnTo>
                    <a:pt x="33744" y="14876"/>
                  </a:lnTo>
                  <a:lnTo>
                    <a:pt x="33195" y="14976"/>
                  </a:lnTo>
                  <a:lnTo>
                    <a:pt x="32645" y="15025"/>
                  </a:lnTo>
                  <a:lnTo>
                    <a:pt x="32096" y="15075"/>
                  </a:lnTo>
                  <a:lnTo>
                    <a:pt x="30898" y="15075"/>
                  </a:lnTo>
                  <a:lnTo>
                    <a:pt x="30299" y="15025"/>
                  </a:lnTo>
                  <a:lnTo>
                    <a:pt x="29675" y="14951"/>
                  </a:lnTo>
                  <a:lnTo>
                    <a:pt x="29101" y="14826"/>
                  </a:lnTo>
                  <a:lnTo>
                    <a:pt x="28502" y="14701"/>
                  </a:lnTo>
                  <a:lnTo>
                    <a:pt x="27928" y="14526"/>
                  </a:lnTo>
                  <a:lnTo>
                    <a:pt x="27379" y="14352"/>
                  </a:lnTo>
                  <a:lnTo>
                    <a:pt x="26830" y="14127"/>
                  </a:lnTo>
                  <a:lnTo>
                    <a:pt x="26281" y="13877"/>
                  </a:lnTo>
                  <a:lnTo>
                    <a:pt x="25782" y="13628"/>
                  </a:lnTo>
                  <a:lnTo>
                    <a:pt x="25258" y="13328"/>
                  </a:lnTo>
                  <a:lnTo>
                    <a:pt x="24784" y="13029"/>
                  </a:lnTo>
                  <a:lnTo>
                    <a:pt x="24309" y="12679"/>
                  </a:lnTo>
                  <a:lnTo>
                    <a:pt x="23835" y="12330"/>
                  </a:lnTo>
                  <a:lnTo>
                    <a:pt x="23411" y="11956"/>
                  </a:lnTo>
                  <a:lnTo>
                    <a:pt x="22987" y="11556"/>
                  </a:lnTo>
                  <a:lnTo>
                    <a:pt x="22587" y="11132"/>
                  </a:lnTo>
                  <a:lnTo>
                    <a:pt x="22213" y="10683"/>
                  </a:lnTo>
                  <a:lnTo>
                    <a:pt x="21863" y="10233"/>
                  </a:lnTo>
                  <a:lnTo>
                    <a:pt x="21514" y="9759"/>
                  </a:lnTo>
                  <a:lnTo>
                    <a:pt x="21190" y="9260"/>
                  </a:lnTo>
                  <a:lnTo>
                    <a:pt x="20915" y="8761"/>
                  </a:lnTo>
                  <a:lnTo>
                    <a:pt x="20641" y="8237"/>
                  </a:lnTo>
                  <a:lnTo>
                    <a:pt x="20391" y="7713"/>
                  </a:lnTo>
                  <a:lnTo>
                    <a:pt x="20191" y="7164"/>
                  </a:lnTo>
                  <a:lnTo>
                    <a:pt x="19992" y="6590"/>
                  </a:lnTo>
                  <a:lnTo>
                    <a:pt x="19842" y="6016"/>
                  </a:lnTo>
                  <a:lnTo>
                    <a:pt x="19692" y="5441"/>
                  </a:lnTo>
                  <a:lnTo>
                    <a:pt x="19592" y="4842"/>
                  </a:lnTo>
                  <a:lnTo>
                    <a:pt x="19517" y="4243"/>
                  </a:lnTo>
                  <a:lnTo>
                    <a:pt x="19467" y="3644"/>
                  </a:lnTo>
                  <a:lnTo>
                    <a:pt x="19443" y="3021"/>
                  </a:lnTo>
                  <a:lnTo>
                    <a:pt x="19467" y="2596"/>
                  </a:lnTo>
                  <a:lnTo>
                    <a:pt x="19492" y="2197"/>
                  </a:lnTo>
                  <a:lnTo>
                    <a:pt x="19567" y="1398"/>
                  </a:lnTo>
                  <a:lnTo>
                    <a:pt x="19567" y="1398"/>
                  </a:lnTo>
                  <a:lnTo>
                    <a:pt x="19093" y="1773"/>
                  </a:lnTo>
                  <a:lnTo>
                    <a:pt x="18619" y="2147"/>
                  </a:lnTo>
                  <a:lnTo>
                    <a:pt x="18195" y="2571"/>
                  </a:lnTo>
                  <a:lnTo>
                    <a:pt x="17770" y="3021"/>
                  </a:lnTo>
                  <a:lnTo>
                    <a:pt x="17396" y="3495"/>
                  </a:lnTo>
                  <a:lnTo>
                    <a:pt x="17022" y="3969"/>
                  </a:lnTo>
                  <a:lnTo>
                    <a:pt x="16697" y="4493"/>
                  </a:lnTo>
                  <a:lnTo>
                    <a:pt x="16398" y="5017"/>
                  </a:lnTo>
                  <a:lnTo>
                    <a:pt x="16123" y="5566"/>
                  </a:lnTo>
                  <a:lnTo>
                    <a:pt x="15898" y="6140"/>
                  </a:lnTo>
                  <a:lnTo>
                    <a:pt x="15699" y="6739"/>
                  </a:lnTo>
                  <a:lnTo>
                    <a:pt x="15524" y="7338"/>
                  </a:lnTo>
                  <a:lnTo>
                    <a:pt x="15374" y="7937"/>
                  </a:lnTo>
                  <a:lnTo>
                    <a:pt x="15274" y="8561"/>
                  </a:lnTo>
                  <a:lnTo>
                    <a:pt x="15225" y="9210"/>
                  </a:lnTo>
                  <a:lnTo>
                    <a:pt x="15200" y="9859"/>
                  </a:lnTo>
                  <a:lnTo>
                    <a:pt x="15225" y="10383"/>
                  </a:lnTo>
                  <a:lnTo>
                    <a:pt x="15250" y="10932"/>
                  </a:lnTo>
                  <a:lnTo>
                    <a:pt x="15324" y="11431"/>
                  </a:lnTo>
                  <a:lnTo>
                    <a:pt x="15424" y="11956"/>
                  </a:lnTo>
                  <a:lnTo>
                    <a:pt x="15524" y="12455"/>
                  </a:lnTo>
                  <a:lnTo>
                    <a:pt x="15674" y="12954"/>
                  </a:lnTo>
                  <a:lnTo>
                    <a:pt x="15824" y="13428"/>
                  </a:lnTo>
                  <a:lnTo>
                    <a:pt x="16023" y="13902"/>
                  </a:lnTo>
                  <a:lnTo>
                    <a:pt x="14875" y="13977"/>
                  </a:lnTo>
                  <a:lnTo>
                    <a:pt x="13727" y="14077"/>
                  </a:lnTo>
                  <a:lnTo>
                    <a:pt x="12629" y="14227"/>
                  </a:lnTo>
                  <a:lnTo>
                    <a:pt x="11506" y="14377"/>
                  </a:lnTo>
                  <a:lnTo>
                    <a:pt x="10433" y="14576"/>
                  </a:lnTo>
                  <a:lnTo>
                    <a:pt x="9359" y="14801"/>
                  </a:lnTo>
                  <a:lnTo>
                    <a:pt x="8336" y="15025"/>
                  </a:lnTo>
                  <a:lnTo>
                    <a:pt x="7313" y="15300"/>
                  </a:lnTo>
                  <a:lnTo>
                    <a:pt x="6314" y="15600"/>
                  </a:lnTo>
                  <a:lnTo>
                    <a:pt x="5316" y="15924"/>
                  </a:lnTo>
                  <a:lnTo>
                    <a:pt x="4368" y="16248"/>
                  </a:lnTo>
                  <a:lnTo>
                    <a:pt x="3444" y="16623"/>
                  </a:lnTo>
                  <a:lnTo>
                    <a:pt x="2546" y="16997"/>
                  </a:lnTo>
                  <a:lnTo>
                    <a:pt x="1672" y="17421"/>
                  </a:lnTo>
                  <a:lnTo>
                    <a:pt x="824" y="17846"/>
                  </a:lnTo>
                  <a:lnTo>
                    <a:pt x="0" y="18295"/>
                  </a:lnTo>
                  <a:lnTo>
                    <a:pt x="131331" y="18295"/>
                  </a:lnTo>
                  <a:lnTo>
                    <a:pt x="130856" y="17796"/>
                  </a:lnTo>
                  <a:lnTo>
                    <a:pt x="130357" y="17297"/>
                  </a:lnTo>
                  <a:lnTo>
                    <a:pt x="129858" y="16822"/>
                  </a:lnTo>
                  <a:lnTo>
                    <a:pt x="129334" y="16348"/>
                  </a:lnTo>
                  <a:lnTo>
                    <a:pt x="128810" y="15899"/>
                  </a:lnTo>
                  <a:lnTo>
                    <a:pt x="128261" y="15450"/>
                  </a:lnTo>
                  <a:lnTo>
                    <a:pt x="127712" y="15025"/>
                  </a:lnTo>
                  <a:lnTo>
                    <a:pt x="127138" y="14601"/>
                  </a:lnTo>
                  <a:lnTo>
                    <a:pt x="126539" y="14202"/>
                  </a:lnTo>
                  <a:lnTo>
                    <a:pt x="125940" y="13803"/>
                  </a:lnTo>
                  <a:lnTo>
                    <a:pt x="125341" y="13428"/>
                  </a:lnTo>
                  <a:lnTo>
                    <a:pt x="124717" y="13079"/>
                  </a:lnTo>
                  <a:lnTo>
                    <a:pt x="124068" y="12729"/>
                  </a:lnTo>
                  <a:lnTo>
                    <a:pt x="123419" y="12405"/>
                  </a:lnTo>
                  <a:lnTo>
                    <a:pt x="122770" y="12080"/>
                  </a:lnTo>
                  <a:lnTo>
                    <a:pt x="122096" y="11781"/>
                  </a:lnTo>
                  <a:lnTo>
                    <a:pt x="121422" y="11506"/>
                  </a:lnTo>
                  <a:lnTo>
                    <a:pt x="120723" y="11232"/>
                  </a:lnTo>
                  <a:lnTo>
                    <a:pt x="120024" y="10982"/>
                  </a:lnTo>
                  <a:lnTo>
                    <a:pt x="119326" y="10758"/>
                  </a:lnTo>
                  <a:lnTo>
                    <a:pt x="118602" y="10533"/>
                  </a:lnTo>
                  <a:lnTo>
                    <a:pt x="117878" y="10333"/>
                  </a:lnTo>
                  <a:lnTo>
                    <a:pt x="117129" y="10159"/>
                  </a:lnTo>
                  <a:lnTo>
                    <a:pt x="116381" y="9984"/>
                  </a:lnTo>
                  <a:lnTo>
                    <a:pt x="115632" y="9859"/>
                  </a:lnTo>
                  <a:lnTo>
                    <a:pt x="114858" y="9734"/>
                  </a:lnTo>
                  <a:lnTo>
                    <a:pt x="114109" y="9610"/>
                  </a:lnTo>
                  <a:lnTo>
                    <a:pt x="113336" y="9535"/>
                  </a:lnTo>
                  <a:lnTo>
                    <a:pt x="112537" y="9460"/>
                  </a:lnTo>
                  <a:lnTo>
                    <a:pt x="111763" y="9410"/>
                  </a:lnTo>
                  <a:lnTo>
                    <a:pt x="110965" y="9385"/>
                  </a:lnTo>
                  <a:lnTo>
                    <a:pt x="110166" y="9360"/>
                  </a:lnTo>
                  <a:lnTo>
                    <a:pt x="108918" y="9385"/>
                  </a:lnTo>
                  <a:lnTo>
                    <a:pt x="107720" y="9460"/>
                  </a:lnTo>
                  <a:lnTo>
                    <a:pt x="107795" y="8986"/>
                  </a:lnTo>
                  <a:lnTo>
                    <a:pt x="107845" y="8486"/>
                  </a:lnTo>
                  <a:lnTo>
                    <a:pt x="107870" y="7987"/>
                  </a:lnTo>
                  <a:lnTo>
                    <a:pt x="107895" y="7488"/>
                  </a:lnTo>
                  <a:lnTo>
                    <a:pt x="107470" y="8087"/>
                  </a:lnTo>
                  <a:lnTo>
                    <a:pt x="106996" y="8636"/>
                  </a:lnTo>
                  <a:lnTo>
                    <a:pt x="106497" y="9160"/>
                  </a:lnTo>
                  <a:lnTo>
                    <a:pt x="105973" y="9659"/>
                  </a:lnTo>
                  <a:lnTo>
                    <a:pt x="105399" y="10134"/>
                  </a:lnTo>
                  <a:lnTo>
                    <a:pt x="104825" y="10558"/>
                  </a:lnTo>
                  <a:lnTo>
                    <a:pt x="104201" y="10957"/>
                  </a:lnTo>
                  <a:lnTo>
                    <a:pt x="103577" y="11307"/>
                  </a:lnTo>
                  <a:lnTo>
                    <a:pt x="102903" y="11631"/>
                  </a:lnTo>
                  <a:lnTo>
                    <a:pt x="102229" y="11931"/>
                  </a:lnTo>
                  <a:lnTo>
                    <a:pt x="101530" y="12180"/>
                  </a:lnTo>
                  <a:lnTo>
                    <a:pt x="100807" y="12380"/>
                  </a:lnTo>
                  <a:lnTo>
                    <a:pt x="100083" y="12530"/>
                  </a:lnTo>
                  <a:lnTo>
                    <a:pt x="99334" y="12654"/>
                  </a:lnTo>
                  <a:lnTo>
                    <a:pt x="98560" y="12729"/>
                  </a:lnTo>
                  <a:lnTo>
                    <a:pt x="97787" y="12754"/>
                  </a:lnTo>
                  <a:lnTo>
                    <a:pt x="97238" y="12729"/>
                  </a:lnTo>
                  <a:lnTo>
                    <a:pt x="96688" y="12704"/>
                  </a:lnTo>
                  <a:lnTo>
                    <a:pt x="96139" y="12654"/>
                  </a:lnTo>
                  <a:lnTo>
                    <a:pt x="95615" y="12555"/>
                  </a:lnTo>
                  <a:lnTo>
                    <a:pt x="95091" y="12455"/>
                  </a:lnTo>
                  <a:lnTo>
                    <a:pt x="94567" y="12330"/>
                  </a:lnTo>
                  <a:lnTo>
                    <a:pt x="94068" y="12180"/>
                  </a:lnTo>
                  <a:lnTo>
                    <a:pt x="93569" y="12006"/>
                  </a:lnTo>
                  <a:lnTo>
                    <a:pt x="93069" y="11831"/>
                  </a:lnTo>
                  <a:lnTo>
                    <a:pt x="92595" y="11606"/>
                  </a:lnTo>
                  <a:lnTo>
                    <a:pt x="92121" y="11382"/>
                  </a:lnTo>
                  <a:lnTo>
                    <a:pt x="91672" y="11132"/>
                  </a:lnTo>
                  <a:lnTo>
                    <a:pt x="91223" y="10882"/>
                  </a:lnTo>
                  <a:lnTo>
                    <a:pt x="90798" y="10583"/>
                  </a:lnTo>
                  <a:lnTo>
                    <a:pt x="90374" y="10283"/>
                  </a:lnTo>
                  <a:lnTo>
                    <a:pt x="89950" y="9984"/>
                  </a:lnTo>
                  <a:lnTo>
                    <a:pt x="89575" y="9634"/>
                  </a:lnTo>
                  <a:lnTo>
                    <a:pt x="89201" y="9285"/>
                  </a:lnTo>
                  <a:lnTo>
                    <a:pt x="88827" y="8936"/>
                  </a:lnTo>
                  <a:lnTo>
                    <a:pt x="88477" y="8536"/>
                  </a:lnTo>
                  <a:lnTo>
                    <a:pt x="88153" y="8162"/>
                  </a:lnTo>
                  <a:lnTo>
                    <a:pt x="87828" y="7738"/>
                  </a:lnTo>
                  <a:lnTo>
                    <a:pt x="87529" y="7313"/>
                  </a:lnTo>
                  <a:lnTo>
                    <a:pt x="87254" y="6889"/>
                  </a:lnTo>
                  <a:lnTo>
                    <a:pt x="86980" y="6440"/>
                  </a:lnTo>
                  <a:lnTo>
                    <a:pt x="86730" y="5991"/>
                  </a:lnTo>
                  <a:lnTo>
                    <a:pt x="86505" y="5516"/>
                  </a:lnTo>
                  <a:lnTo>
                    <a:pt x="86306" y="5042"/>
                  </a:lnTo>
                  <a:lnTo>
                    <a:pt x="86106" y="4543"/>
                  </a:lnTo>
                  <a:lnTo>
                    <a:pt x="85931" y="4044"/>
                  </a:lnTo>
                  <a:lnTo>
                    <a:pt x="85782" y="3545"/>
                  </a:lnTo>
                  <a:lnTo>
                    <a:pt x="85657" y="3021"/>
                  </a:lnTo>
                  <a:lnTo>
                    <a:pt x="85058" y="3570"/>
                  </a:lnTo>
                  <a:lnTo>
                    <a:pt x="84409" y="4094"/>
                  </a:lnTo>
                  <a:lnTo>
                    <a:pt x="83760" y="4593"/>
                  </a:lnTo>
                  <a:lnTo>
                    <a:pt x="83061" y="5067"/>
                  </a:lnTo>
                  <a:lnTo>
                    <a:pt x="82362" y="5491"/>
                  </a:lnTo>
                  <a:lnTo>
                    <a:pt x="81614" y="5891"/>
                  </a:lnTo>
                  <a:lnTo>
                    <a:pt x="80865" y="6265"/>
                  </a:lnTo>
                  <a:lnTo>
                    <a:pt x="80091" y="6590"/>
                  </a:lnTo>
                  <a:lnTo>
                    <a:pt x="79317" y="6889"/>
                  </a:lnTo>
                  <a:lnTo>
                    <a:pt x="78519" y="7164"/>
                  </a:lnTo>
                  <a:lnTo>
                    <a:pt x="77695" y="7388"/>
                  </a:lnTo>
                  <a:lnTo>
                    <a:pt x="76847" y="7563"/>
                  </a:lnTo>
                  <a:lnTo>
                    <a:pt x="75998" y="7713"/>
                  </a:lnTo>
                  <a:lnTo>
                    <a:pt x="75149" y="7813"/>
                  </a:lnTo>
                  <a:lnTo>
                    <a:pt x="74276" y="7887"/>
                  </a:lnTo>
                  <a:lnTo>
                    <a:pt x="72803" y="7887"/>
                  </a:lnTo>
                  <a:lnTo>
                    <a:pt x="72229" y="7862"/>
                  </a:lnTo>
                  <a:lnTo>
                    <a:pt x="71655" y="7813"/>
                  </a:lnTo>
                  <a:lnTo>
                    <a:pt x="71081" y="7763"/>
                  </a:lnTo>
                  <a:lnTo>
                    <a:pt x="70532" y="7688"/>
                  </a:lnTo>
                  <a:lnTo>
                    <a:pt x="69983" y="7588"/>
                  </a:lnTo>
                  <a:lnTo>
                    <a:pt x="69434" y="7463"/>
                  </a:lnTo>
                  <a:lnTo>
                    <a:pt x="68885" y="7338"/>
                  </a:lnTo>
                  <a:lnTo>
                    <a:pt x="68361" y="7189"/>
                  </a:lnTo>
                  <a:lnTo>
                    <a:pt x="67837" y="7014"/>
                  </a:lnTo>
                  <a:lnTo>
                    <a:pt x="67313" y="6839"/>
                  </a:lnTo>
                  <a:lnTo>
                    <a:pt x="66788" y="6664"/>
                  </a:lnTo>
                  <a:lnTo>
                    <a:pt x="66289" y="6440"/>
                  </a:lnTo>
                  <a:lnTo>
                    <a:pt x="65790" y="6215"/>
                  </a:lnTo>
                  <a:lnTo>
                    <a:pt x="65316" y="5991"/>
                  </a:lnTo>
                  <a:lnTo>
                    <a:pt x="64817" y="5741"/>
                  </a:lnTo>
                  <a:lnTo>
                    <a:pt x="64342" y="5466"/>
                  </a:lnTo>
                  <a:lnTo>
                    <a:pt x="63893" y="5192"/>
                  </a:lnTo>
                  <a:lnTo>
                    <a:pt x="63444" y="4892"/>
                  </a:lnTo>
                  <a:lnTo>
                    <a:pt x="62995" y="4593"/>
                  </a:lnTo>
                  <a:lnTo>
                    <a:pt x="62545" y="4268"/>
                  </a:lnTo>
                  <a:lnTo>
                    <a:pt x="62121" y="3944"/>
                  </a:lnTo>
                  <a:lnTo>
                    <a:pt x="61722" y="3595"/>
                  </a:lnTo>
                  <a:lnTo>
                    <a:pt x="61298" y="3245"/>
                  </a:lnTo>
                  <a:lnTo>
                    <a:pt x="60923" y="2871"/>
                  </a:lnTo>
                  <a:lnTo>
                    <a:pt x="60524" y="2496"/>
                  </a:lnTo>
                  <a:lnTo>
                    <a:pt x="60174" y="2097"/>
                  </a:lnTo>
                  <a:lnTo>
                    <a:pt x="59800" y="1698"/>
                  </a:lnTo>
                  <a:lnTo>
                    <a:pt x="59451" y="1298"/>
                  </a:lnTo>
                  <a:lnTo>
                    <a:pt x="59126" y="874"/>
                  </a:lnTo>
                  <a:lnTo>
                    <a:pt x="58802" y="425"/>
                  </a:lnTo>
                  <a:lnTo>
                    <a:pt x="5850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4" name="Google Shape;7344;p41"/>
          <p:cNvSpPr txBox="1">
            <a:spLocks noGrp="1"/>
          </p:cNvSpPr>
          <p:nvPr>
            <p:ph type="body" idx="1"/>
          </p:nvPr>
        </p:nvSpPr>
        <p:spPr>
          <a:xfrm>
            <a:off x="457200" y="1809750"/>
            <a:ext cx="6515100" cy="21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SzPts val="1100"/>
            </a:pPr>
            <a:r>
              <a:rPr lang="en-US" sz="2400" dirty="0" smtClean="0">
                <a:solidFill>
                  <a:schemeClr val="dk1"/>
                </a:solidFill>
              </a:rPr>
              <a:t>Significant traffic growth in the past years</a:t>
            </a:r>
          </a:p>
          <a:p>
            <a:pPr marL="285750" indent="-285750">
              <a:buSzPts val="1100"/>
            </a:pPr>
            <a:r>
              <a:rPr lang="en-US" sz="2400" dirty="0" smtClean="0"/>
              <a:t>Fuel consumption</a:t>
            </a:r>
          </a:p>
          <a:p>
            <a:pPr marL="285750" indent="-285750">
              <a:buSzPts val="1100"/>
            </a:pPr>
            <a:r>
              <a:rPr lang="en-US" sz="2400" dirty="0" smtClean="0">
                <a:solidFill>
                  <a:schemeClr val="dk1"/>
                </a:solidFill>
              </a:rPr>
              <a:t>Air pollution</a:t>
            </a:r>
          </a:p>
          <a:p>
            <a:pPr marL="285750" indent="-285750">
              <a:buSzPts val="1100"/>
            </a:pPr>
            <a:r>
              <a:rPr lang="en-US" sz="2400" dirty="0" smtClean="0"/>
              <a:t>Drivers’ frustration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Motivation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8" name="Google Shape;7338;p40"/>
          <p:cNvSpPr txBox="1">
            <a:spLocks noGrp="1"/>
          </p:cNvSpPr>
          <p:nvPr>
            <p:ph type="title"/>
          </p:nvPr>
        </p:nvSpPr>
        <p:spPr>
          <a:xfrm>
            <a:off x="0" y="1809750"/>
            <a:ext cx="91440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2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4" name="Google Shape;7344;p4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7772400" cy="28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SzPts val="1100"/>
            </a:pPr>
            <a:r>
              <a:rPr lang="en-US" sz="2400" dirty="0" smtClean="0"/>
              <a:t>Low queue length</a:t>
            </a:r>
            <a:endParaRPr lang="en-US" sz="2400" dirty="0" smtClean="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r>
              <a:rPr lang="en-US" sz="2400" dirty="0" smtClean="0"/>
              <a:t>High speed of the cars (not over the speed limit </a:t>
            </a:r>
            <a:r>
              <a:rPr lang="en-US" sz="2400" dirty="0" smtClean="0">
                <a:sym typeface="Wingdings" pitchFamily="2" charset="2"/>
              </a:rPr>
              <a:t></a:t>
            </a:r>
            <a:r>
              <a:rPr lang="en-US" sz="2400" dirty="0" smtClean="0"/>
              <a:t>)</a:t>
            </a:r>
          </a:p>
          <a:p>
            <a:pPr marL="285750" indent="-285750">
              <a:buSzPts val="1100"/>
            </a:pPr>
            <a:r>
              <a:rPr lang="en-US" sz="2400" dirty="0" smtClean="0">
                <a:solidFill>
                  <a:schemeClr val="dk1"/>
                </a:solidFill>
              </a:rPr>
              <a:t>Low waiting time</a:t>
            </a:r>
          </a:p>
          <a:p>
            <a:pPr marL="285750" indent="-285750">
              <a:buSzPts val="1100"/>
            </a:pPr>
            <a:r>
              <a:rPr lang="en-US" sz="2400" dirty="0" smtClean="0"/>
              <a:t>Less yellow lights</a:t>
            </a:r>
            <a:endParaRPr lang="en-US" sz="2400" dirty="0" smtClean="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r>
              <a:rPr lang="en-US" sz="2400" dirty="0" smtClean="0">
                <a:solidFill>
                  <a:schemeClr val="dk1"/>
                </a:solidFill>
              </a:rPr>
              <a:t>High number of cars that pass each 5 seconds</a:t>
            </a:r>
          </a:p>
          <a:p>
            <a:pPr marL="285750" indent="-285750">
              <a:buSzPts val="1100"/>
            </a:pPr>
            <a:r>
              <a:rPr lang="en-US" sz="2400" dirty="0" smtClean="0"/>
              <a:t>Cars pass the intersection faster</a:t>
            </a:r>
          </a:p>
          <a:p>
            <a:pPr marL="285750" indent="-285750">
              <a:buSzPts val="1100"/>
            </a:pPr>
            <a:r>
              <a:rPr lang="en-US" sz="2400" dirty="0"/>
              <a:t>No fast change of the lights if not </a:t>
            </a:r>
            <a:r>
              <a:rPr lang="en-US" sz="2400" dirty="0" smtClean="0"/>
              <a:t>necessary</a:t>
            </a:r>
            <a:endParaRPr lang="en-US" sz="2400" dirty="0" smtClean="0"/>
          </a:p>
          <a:p>
            <a:pPr marL="285750" indent="-285750">
              <a:buSzPts val="1100"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Goals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4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8" name="Google Shape;7338;p40"/>
          <p:cNvSpPr txBox="1">
            <a:spLocks noGrp="1"/>
          </p:cNvSpPr>
          <p:nvPr>
            <p:ph type="title"/>
          </p:nvPr>
        </p:nvSpPr>
        <p:spPr>
          <a:xfrm>
            <a:off x="0" y="1809750"/>
            <a:ext cx="91440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EXISTING SOLUTIONS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1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4" name="Google Shape;7344;p4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7772400" cy="28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2400" dirty="0"/>
              <a:t>1.IntelliLight</a:t>
            </a:r>
          </a:p>
          <a:p>
            <a:pPr marL="800100" lvl="1" indent="-342900">
              <a:buSzPts val="1100"/>
            </a:pPr>
            <a:r>
              <a:rPr lang="en-US" sz="2200" dirty="0"/>
              <a:t>reinforcement learning method</a:t>
            </a:r>
          </a:p>
          <a:p>
            <a:pPr marL="800100" lvl="1" indent="-342900">
              <a:buSzPts val="1100"/>
            </a:pPr>
            <a:r>
              <a:rPr lang="en-US" sz="2200" dirty="0"/>
              <a:t>decisions on whether to keep current traffic light or not</a:t>
            </a:r>
          </a:p>
          <a:p>
            <a:pPr marL="800100" lvl="1" indent="-342900">
              <a:buSzPts val="1100"/>
            </a:pPr>
            <a:r>
              <a:rPr lang="en-US" sz="2200" dirty="0"/>
              <a:t>image representation of the intersection</a:t>
            </a:r>
          </a:p>
          <a:p>
            <a:pPr marL="0" indent="0">
              <a:buSzPts val="1100"/>
              <a:buNone/>
            </a:pPr>
            <a:r>
              <a:rPr lang="en-US" sz="2400" dirty="0" smtClean="0"/>
              <a:t>2.SOTL</a:t>
            </a:r>
          </a:p>
          <a:p>
            <a:pPr marL="800100" lvl="1" indent="-342900">
              <a:buSzPts val="1100"/>
            </a:pPr>
            <a:r>
              <a:rPr lang="en-US" sz="2200" dirty="0"/>
              <a:t>c</a:t>
            </a:r>
            <a:r>
              <a:rPr lang="en-US" sz="2200" dirty="0" smtClean="0"/>
              <a:t>ounter incremented every second</a:t>
            </a:r>
            <a:endParaRPr lang="en-US" sz="2200" dirty="0"/>
          </a:p>
          <a:p>
            <a:pPr marL="800100" lvl="1" indent="-342900">
              <a:buSzPts val="1100"/>
            </a:pPr>
            <a:r>
              <a:rPr lang="en-US" sz="2200" dirty="0" smtClean="0"/>
              <a:t>threshold</a:t>
            </a:r>
            <a:r>
              <a:rPr lang="en-US" sz="2400" dirty="0"/>
              <a:t>	</a:t>
            </a:r>
            <a:endParaRPr lang="en-US" sz="2400" dirty="0"/>
          </a:p>
          <a:p>
            <a:pPr marL="342900" indent="-342900">
              <a:buSzPts val="1100"/>
            </a:pPr>
            <a:endParaRPr lang="en-US" sz="2400" dirty="0" smtClean="0"/>
          </a:p>
        </p:txBody>
      </p:sp>
      <p:sp>
        <p:nvSpPr>
          <p:cNvPr id="7345" name="Google Shape;734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Currently used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way Roads Backgrounds by Slidesgo">
  <a:themeElements>
    <a:clrScheme name="Simple Light">
      <a:dk1>
        <a:srgbClr val="474747"/>
      </a:dk1>
      <a:lt1>
        <a:srgbClr val="FFFFFF"/>
      </a:lt1>
      <a:dk2>
        <a:srgbClr val="B3D379"/>
      </a:dk2>
      <a:lt2>
        <a:srgbClr val="508ED3"/>
      </a:lt2>
      <a:accent1>
        <a:srgbClr val="FFC001"/>
      </a:accent1>
      <a:accent2>
        <a:srgbClr val="94B753"/>
      </a:accent2>
      <a:accent3>
        <a:srgbClr val="ADDEF8"/>
      </a:accent3>
      <a:accent4>
        <a:srgbClr val="F6F6F6"/>
      </a:accent4>
      <a:accent5>
        <a:srgbClr val="F02424"/>
      </a:accent5>
      <a:accent6>
        <a:srgbClr val="508ED3"/>
      </a:accent6>
      <a:hlink>
        <a:srgbClr val="4747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391</Words>
  <Application>Microsoft Office PowerPoint</Application>
  <PresentationFormat>On-screen Show (16:9)</PresentationFormat>
  <Paragraphs>114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Baloo 2</vt:lpstr>
      <vt:lpstr>Wingdings</vt:lpstr>
      <vt:lpstr>Nunito Light</vt:lpstr>
      <vt:lpstr>Bebas Neue</vt:lpstr>
      <vt:lpstr>Roboto Condensed Light</vt:lpstr>
      <vt:lpstr>Days One</vt:lpstr>
      <vt:lpstr>Freeway Roads Backgrounds by Slidesgo</vt:lpstr>
      <vt:lpstr>Traffic lights optimization for decreasing the traffic congestion</vt:lpstr>
      <vt:lpstr>Agenda</vt:lpstr>
      <vt:lpstr>INTRODUCTION</vt:lpstr>
      <vt:lpstr>4</vt:lpstr>
      <vt:lpstr>Motivation</vt:lpstr>
      <vt:lpstr>OBJECTIVE</vt:lpstr>
      <vt:lpstr>Goals</vt:lpstr>
      <vt:lpstr>EXISTING SOLUTIONS</vt:lpstr>
      <vt:lpstr>Currently used methods</vt:lpstr>
      <vt:lpstr>USED APPROACH</vt:lpstr>
      <vt:lpstr>4</vt:lpstr>
      <vt:lpstr>State</vt:lpstr>
      <vt:lpstr>Actions/Semaphore phases</vt:lpstr>
      <vt:lpstr>Reward</vt:lpstr>
      <vt:lpstr>Deep Q-Network</vt:lpstr>
      <vt:lpstr>APPLICATION DETAILS</vt:lpstr>
      <vt:lpstr>Used technologies</vt:lpstr>
      <vt:lpstr>Sumo files</vt:lpstr>
      <vt:lpstr>Features</vt:lpstr>
      <vt:lpstr>Back-End Architecture</vt:lpstr>
      <vt:lpstr>EXPERIMENTS &amp; RESULTS</vt:lpstr>
      <vt:lpstr>Training</vt:lpstr>
      <vt:lpstr>Graphs</vt:lpstr>
      <vt:lpstr>CONCLUSIONS &amp; FURTHER WORK</vt:lpstr>
      <vt:lpstr>Conclusions</vt:lpstr>
      <vt:lpstr>Further work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lights optimization for decreasing the traffic congestion</dc:title>
  <dc:creator>Preda Andrei</dc:creator>
  <cp:lastModifiedBy>Preda Andrei</cp:lastModifiedBy>
  <cp:revision>25</cp:revision>
  <dcterms:modified xsi:type="dcterms:W3CDTF">2023-07-05T00:50:00Z</dcterms:modified>
</cp:coreProperties>
</file>