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0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28F9-0355-5DC2-B79A-8471EA4C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3879"/>
          </a:xfrm>
        </p:spPr>
        <p:txBody>
          <a:bodyPr>
            <a:normAutofit fontScale="90000"/>
          </a:bodyPr>
          <a:lstStyle/>
          <a:p>
            <a:r>
              <a:rPr lang="en-US" dirty="0"/>
              <a:t>			Car Simulator 0.5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07A11-A389-06AB-D015-3B62A94C7E60}"/>
              </a:ext>
            </a:extLst>
          </p:cNvPr>
          <p:cNvSpPr txBox="1"/>
          <p:nvPr/>
        </p:nvSpPr>
        <p:spPr>
          <a:xfrm>
            <a:off x="1104531" y="846385"/>
            <a:ext cx="39316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008080"/>
                </a:highlight>
              </a:rPr>
              <a:t>Overview</a:t>
            </a:r>
            <a:endParaRPr lang="en-US" sz="1200" dirty="0">
              <a:highlight>
                <a:srgbClr val="00808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Goal : Use the Ti MSPM0G3507 launchpad to 	simulate the aspects of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Base Requirements: Ability to run the car without engaging the motor, dashboard UI for stereo simulation, control motor speed and direction with joystick, control servo position with joystick, headlights</a:t>
            </a:r>
          </a:p>
          <a:p>
            <a:pPr lvl="1"/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features: Cruise control, auto-on headlights, LCD display Odometer, Speedometer, and show status of headlights and cruise control.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D615A-264D-6988-D815-5B551C7A5676}"/>
              </a:ext>
            </a:extLst>
          </p:cNvPr>
          <p:cNvSpPr txBox="1"/>
          <p:nvPr/>
        </p:nvSpPr>
        <p:spPr>
          <a:xfrm>
            <a:off x="1130507" y="4642009"/>
            <a:ext cx="39316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8080"/>
                </a:highlight>
              </a:rPr>
              <a:t>Peripherals/Hardware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PB1 &amp; PB2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DC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Servo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SYSTick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Buzzer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Joystick (potentiometer x2 + push button)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highlight>
                <a:srgbClr val="00808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AF040-4A1E-4EF9-AD33-909723782372}"/>
              </a:ext>
            </a:extLst>
          </p:cNvPr>
          <p:cNvSpPr/>
          <p:nvPr/>
        </p:nvSpPr>
        <p:spPr>
          <a:xfrm>
            <a:off x="5060684" y="2382727"/>
            <a:ext cx="374244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C0963-AF48-E1F3-4FAD-5D536925C405}"/>
              </a:ext>
            </a:extLst>
          </p:cNvPr>
          <p:cNvSpPr txBox="1"/>
          <p:nvPr/>
        </p:nvSpPr>
        <p:spPr>
          <a:xfrm>
            <a:off x="6494724" y="193314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0E73F7-34C1-5D8F-3A84-E06121A54A0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65792" y="2210142"/>
            <a:ext cx="0" cy="17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F5246-7CED-E2A5-AD35-D76DE7BEB385}"/>
              </a:ext>
            </a:extLst>
          </p:cNvPr>
          <p:cNvSpPr/>
          <p:nvPr/>
        </p:nvSpPr>
        <p:spPr>
          <a:xfrm>
            <a:off x="5532024" y="2891774"/>
            <a:ext cx="2799760" cy="226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state (drive)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C034E-6213-3349-0491-B758A734F666}"/>
              </a:ext>
            </a:extLst>
          </p:cNvPr>
          <p:cNvCxnSpPr/>
          <p:nvPr/>
        </p:nvCxnSpPr>
        <p:spPr>
          <a:xfrm>
            <a:off x="6765792" y="2659726"/>
            <a:ext cx="0" cy="2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7727EB-3933-8E0C-037C-43B375F2217E}"/>
              </a:ext>
            </a:extLst>
          </p:cNvPr>
          <p:cNvCxnSpPr/>
          <p:nvPr/>
        </p:nvCxnSpPr>
        <p:spPr>
          <a:xfrm flipH="1">
            <a:off x="5532024" y="3130164"/>
            <a:ext cx="298515" cy="42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6DC891D-572F-2941-8E43-F08A974C0B3B}"/>
              </a:ext>
            </a:extLst>
          </p:cNvPr>
          <p:cNvSpPr/>
          <p:nvPr/>
        </p:nvSpPr>
        <p:spPr>
          <a:xfrm>
            <a:off x="4393467" y="3513839"/>
            <a:ext cx="1423447" cy="787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UART Dash menu (neutral)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0475F8-9692-A16F-FFFF-E1F61A0D956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6931904" y="3118015"/>
            <a:ext cx="95301" cy="29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A0E78-4AA9-81DD-1EE3-525B53DC8685}"/>
              </a:ext>
            </a:extLst>
          </p:cNvPr>
          <p:cNvSpPr/>
          <p:nvPr/>
        </p:nvSpPr>
        <p:spPr>
          <a:xfrm>
            <a:off x="6396192" y="3410022"/>
            <a:ext cx="1262025" cy="539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Headlight toggle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40446-CD23-3E79-F162-C1D251054E7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22650" y="3141929"/>
            <a:ext cx="0" cy="80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D09C3CA-51E4-C605-C560-210DB6C66DFF}"/>
              </a:ext>
            </a:extLst>
          </p:cNvPr>
          <p:cNvSpPr/>
          <p:nvPr/>
        </p:nvSpPr>
        <p:spPr>
          <a:xfrm>
            <a:off x="7091637" y="3947926"/>
            <a:ext cx="1262025" cy="539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Cruise toggle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5811DE-0512-EDDB-7796-8865401A416B}"/>
              </a:ext>
            </a:extLst>
          </p:cNvPr>
          <p:cNvCxnSpPr>
            <a:cxnSpLocks/>
            <a:stCxn id="17" idx="6"/>
            <a:endCxn id="20" idx="3"/>
          </p:cNvCxnSpPr>
          <p:nvPr/>
        </p:nvCxnSpPr>
        <p:spPr>
          <a:xfrm flipV="1">
            <a:off x="5816914" y="3870911"/>
            <a:ext cx="764097" cy="3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ED847-0F62-CC34-E483-B401BE6CEE3C}"/>
              </a:ext>
            </a:extLst>
          </p:cNvPr>
          <p:cNvCxnSpPr>
            <a:cxnSpLocks/>
            <a:stCxn id="17" idx="5"/>
            <a:endCxn id="23" idx="2"/>
          </p:cNvCxnSpPr>
          <p:nvPr/>
        </p:nvCxnSpPr>
        <p:spPr>
          <a:xfrm>
            <a:off x="5608455" y="4186321"/>
            <a:ext cx="1483182" cy="3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3C8C3-47C7-5616-4E74-7168DE72CEF3}"/>
              </a:ext>
            </a:extLst>
          </p:cNvPr>
          <p:cNvCxnSpPr>
            <a:stCxn id="12" idx="3"/>
          </p:cNvCxnSpPr>
          <p:nvPr/>
        </p:nvCxnSpPr>
        <p:spPr>
          <a:xfrm flipV="1">
            <a:off x="8331784" y="3004894"/>
            <a:ext cx="1253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CBA7909-C184-8C77-806D-6CE3618EA045}"/>
              </a:ext>
            </a:extLst>
          </p:cNvPr>
          <p:cNvSpPr/>
          <p:nvPr/>
        </p:nvSpPr>
        <p:spPr>
          <a:xfrm>
            <a:off x="9280221" y="2571262"/>
            <a:ext cx="1329177" cy="8672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EDA8E-50BD-AB0B-E551-3E4207E9FCC7}"/>
              </a:ext>
            </a:extLst>
          </p:cNvPr>
          <p:cNvSpPr txBox="1"/>
          <p:nvPr/>
        </p:nvSpPr>
        <p:spPr>
          <a:xfrm>
            <a:off x="8711000" y="280011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PB2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FF8FD2-1432-CF0D-83CC-252CAFE09AE5}"/>
              </a:ext>
            </a:extLst>
          </p:cNvPr>
          <p:cNvSpPr txBox="1"/>
          <p:nvPr/>
        </p:nvSpPr>
        <p:spPr>
          <a:xfrm>
            <a:off x="5325843" y="320925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PB1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03592-61FE-E780-7106-F6097582A7FB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5608455" y="3101773"/>
            <a:ext cx="356761" cy="52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1BE0F1-C480-0D95-2599-057484887389}"/>
              </a:ext>
            </a:extLst>
          </p:cNvPr>
          <p:cNvSpPr txBox="1"/>
          <p:nvPr/>
        </p:nvSpPr>
        <p:spPr>
          <a:xfrm>
            <a:off x="5786880" y="3248405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5DC3DD-CF39-8CAE-5528-296A462A6519}"/>
              </a:ext>
            </a:extLst>
          </p:cNvPr>
          <p:cNvSpPr txBox="1"/>
          <p:nvPr/>
        </p:nvSpPr>
        <p:spPr>
          <a:xfrm>
            <a:off x="8363518" y="4336773"/>
            <a:ext cx="3548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With many systems and peripherals tied to some of the same ports, getting several peripherals and components wired in tandem can be tricky.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Without a stable power supply, the servo and motor can behave improperly.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Each feature added required extensive bug testing and debugging, which can get more complicated the more features/systems there 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A4A84-2B2C-8C3B-F5EA-7F469DD17AA0}"/>
              </a:ext>
            </a:extLst>
          </p:cNvPr>
          <p:cNvSpPr txBox="1"/>
          <p:nvPr/>
        </p:nvSpPr>
        <p:spPr>
          <a:xfrm>
            <a:off x="5948471" y="397168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LPSW1_hold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E75CF-E1E8-95AC-B087-E7FEA563E275}"/>
              </a:ext>
            </a:extLst>
          </p:cNvPr>
          <p:cNvSpPr txBox="1"/>
          <p:nvPr/>
        </p:nvSpPr>
        <p:spPr>
          <a:xfrm>
            <a:off x="7665815" y="3426607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LPSW1_hold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4ED4E-4B17-D09C-8FC6-2942F8EE3B06}"/>
              </a:ext>
            </a:extLst>
          </p:cNvPr>
          <p:cNvSpPr txBox="1"/>
          <p:nvPr/>
        </p:nvSpPr>
        <p:spPr>
          <a:xfrm>
            <a:off x="5855076" y="366154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04F44-9EF5-4CE2-8330-7B40C198743A}"/>
              </a:ext>
            </a:extLst>
          </p:cNvPr>
          <p:cNvSpPr txBox="1"/>
          <p:nvPr/>
        </p:nvSpPr>
        <p:spPr>
          <a:xfrm>
            <a:off x="6420948" y="315413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</a:t>
            </a:r>
          </a:p>
        </p:txBody>
      </p:sp>
    </p:spTree>
    <p:extLst>
      <p:ext uri="{BB962C8B-B14F-4D97-AF65-F5344CB8AC3E}">
        <p14:creationId xmlns:p14="http://schemas.microsoft.com/office/powerpoint/2010/main" val="17502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CCB20-4BDD-7FB7-FD74-3EBC360A2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437" y="803492"/>
            <a:ext cx="2724150" cy="1245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6674F-8E54-70A8-ECA4-93BD2EC2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46" y="2578677"/>
            <a:ext cx="2724150" cy="1114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4B077-7397-9C9F-D7A0-00F4CCD9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437" y="4012485"/>
            <a:ext cx="2724150" cy="1511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ACF77-E728-733E-0B60-534B9ACDC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942" y="2575276"/>
            <a:ext cx="2728707" cy="1118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5CE1A-8A5C-E211-A77C-7284EF38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95" y="2575276"/>
            <a:ext cx="2724151" cy="111820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479E08-623F-581F-C7CF-E4D903A385E1}"/>
              </a:ext>
            </a:extLst>
          </p:cNvPr>
          <p:cNvCxnSpPr/>
          <p:nvPr/>
        </p:nvCxnSpPr>
        <p:spPr>
          <a:xfrm flipH="1">
            <a:off x="4138261" y="1333547"/>
            <a:ext cx="1027176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050AFE-75C3-9C91-4980-E2840C904A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8627" y="1272587"/>
            <a:ext cx="1027176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96DD2C-05E6-7060-A642-32B1874A94DE}"/>
              </a:ext>
            </a:extLst>
          </p:cNvPr>
          <p:cNvCxnSpPr/>
          <p:nvPr/>
        </p:nvCxnSpPr>
        <p:spPr>
          <a:xfrm>
            <a:off x="6530109" y="2161309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4D5DBE-8250-23AB-96BC-72853AFB21B4}"/>
              </a:ext>
            </a:extLst>
          </p:cNvPr>
          <p:cNvCxnSpPr>
            <a:stCxn id="11" idx="2"/>
          </p:cNvCxnSpPr>
          <p:nvPr/>
        </p:nvCxnSpPr>
        <p:spPr>
          <a:xfrm>
            <a:off x="6520296" y="3693483"/>
            <a:ext cx="9813" cy="2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103AF9-6CDB-60CC-7A1A-CE135B3EAB87}"/>
              </a:ext>
            </a:extLst>
          </p:cNvPr>
          <p:cNvCxnSpPr/>
          <p:nvPr/>
        </p:nvCxnSpPr>
        <p:spPr>
          <a:xfrm flipH="1">
            <a:off x="8044295" y="3796145"/>
            <a:ext cx="135832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2F0166-8B44-F497-392D-254DF2D6D07A}"/>
              </a:ext>
            </a:extLst>
          </p:cNvPr>
          <p:cNvCxnSpPr/>
          <p:nvPr/>
        </p:nvCxnSpPr>
        <p:spPr>
          <a:xfrm>
            <a:off x="3694545" y="3916218"/>
            <a:ext cx="1301751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FEFAFF-97D7-DDBC-CD44-10387DBC39F3}"/>
              </a:ext>
            </a:extLst>
          </p:cNvPr>
          <p:cNvCxnSpPr/>
          <p:nvPr/>
        </p:nvCxnSpPr>
        <p:spPr>
          <a:xfrm>
            <a:off x="6391373" y="5712643"/>
            <a:ext cx="0" cy="130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97A4DA-D0AE-BB34-2C24-C57C3D302DC5}"/>
              </a:ext>
            </a:extLst>
          </p:cNvPr>
          <p:cNvCxnSpPr/>
          <p:nvPr/>
        </p:nvCxnSpPr>
        <p:spPr>
          <a:xfrm>
            <a:off x="6508658" y="-603315"/>
            <a:ext cx="0" cy="130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67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200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InterweaveVTI</vt:lpstr>
      <vt:lpstr>   Car Simulator 0.5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S: Predajna, Nathan D (npredajna)</dc:creator>
  <cp:lastModifiedBy>S: Predajna, Nathan D (npredajna)</cp:lastModifiedBy>
  <cp:revision>2</cp:revision>
  <dcterms:created xsi:type="dcterms:W3CDTF">2024-12-10T22:38:22Z</dcterms:created>
  <dcterms:modified xsi:type="dcterms:W3CDTF">2024-12-11T12:48:27Z</dcterms:modified>
</cp:coreProperties>
</file>