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 smtClean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bg2"/>
                </a:solidFill>
              </a:rPr>
              <a:t>Thanks for the organizer ECCC (</a:t>
            </a:r>
            <a:r>
              <a:rPr lang="zh-CN" altLang="en-US" sz="2400" dirty="0">
                <a:solidFill>
                  <a:schemeClr val="bg2"/>
                </a:solidFill>
              </a:rPr>
              <a:t>爱</a:t>
            </a:r>
            <a:r>
              <a:rPr lang="zh-CN" altLang="en-US" sz="2400" dirty="0" smtClean="0">
                <a:solidFill>
                  <a:schemeClr val="bg2"/>
                </a:solidFill>
              </a:rPr>
              <a:t>城华人基督教福音堂</a:t>
            </a:r>
            <a:r>
              <a:rPr lang="en-CA" sz="2400" dirty="0" smtClean="0">
                <a:solidFill>
                  <a:schemeClr val="bg2"/>
                </a:solidFill>
              </a:rPr>
              <a:t>) group</a:t>
            </a:r>
          </a:p>
          <a:p>
            <a:r>
              <a:rPr lang="zh-TW" altLang="en-US" sz="2400" dirty="0">
                <a:solidFill>
                  <a:schemeClr val="bg2"/>
                </a:solidFill>
              </a:rPr>
              <a:t>愛民頓是一個近半載時光在漫天飄雪的地方， 但上主仍在人生天空裡放了彩虹的生命應許，我們願意以改變生命的信息，伴結成長的關係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樂也融融的群 體，激勵人心的真道，終身學習的教導，帶給你嶄新的生命體驗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使冰冷孤寂的秋冬，轉成溫暖融融的春夏， 見到生命總是祝福</a:t>
            </a:r>
            <a:r>
              <a:rPr lang="zh-TW" altLang="en-US" sz="2400" dirty="0" smtClean="0">
                <a:solidFill>
                  <a:schemeClr val="bg2"/>
                </a:solidFill>
              </a:rPr>
              <a:t>。</a:t>
            </a:r>
            <a:endParaRPr lang="en-US" altLang="zh-TW" sz="2400" dirty="0" smtClean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Speaker : </a:t>
            </a:r>
            <a:r>
              <a:rPr lang="en-US" sz="1200" dirty="0" err="1" smtClean="0">
                <a:solidFill>
                  <a:schemeClr val="bg2"/>
                </a:solidFill>
              </a:rPr>
              <a:t>Shenyi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Bao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practice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github.com/baoshenyi/DataDrivenJobHunting</a:t>
            </a:r>
            <a:endParaRPr lang="en-US" dirty="0" smtClean="0"/>
          </a:p>
          <a:p>
            <a:r>
              <a:rPr lang="en-US" dirty="0" smtClean="0"/>
              <a:t>LearnWithJobPostings.xlsx</a:t>
            </a:r>
          </a:p>
          <a:p>
            <a:r>
              <a:rPr lang="en-US" dirty="0"/>
              <a:t>CityToGo.xlsx</a:t>
            </a:r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coming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039815"/>
            <a:ext cx="9899907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218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DengXian</vt:lpstr>
      <vt:lpstr>Open Sans</vt:lpstr>
      <vt:lpstr>新細明體</vt:lpstr>
      <vt:lpstr>宋体</vt:lpstr>
      <vt:lpstr>Arial</vt:lpstr>
      <vt:lpstr>Calibri</vt:lpstr>
      <vt:lpstr>Century Gothic</vt:lpstr>
      <vt:lpstr>Times New Roman</vt:lpstr>
      <vt:lpstr>Wingdings 3</vt:lpstr>
      <vt:lpstr>Ion Boardroom</vt:lpstr>
      <vt:lpstr>Data Driven Job Hunting</vt:lpstr>
      <vt:lpstr>Stages</vt:lpstr>
      <vt:lpstr>Statistics to use social media</vt:lpstr>
      <vt:lpstr>Download practice templates</vt:lpstr>
      <vt:lpstr>PowerPoint Presentation</vt:lpstr>
      <vt:lpstr>Thank you for coming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8</cp:revision>
  <dcterms:created xsi:type="dcterms:W3CDTF">2019-04-30T04:07:13Z</dcterms:created>
  <dcterms:modified xsi:type="dcterms:W3CDTF">2019-04-30T05:44:16Z</dcterms:modified>
</cp:coreProperties>
</file>