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shenyi-bao-3b989a5" TargetMode="External"/><Relationship Id="rId2" Type="http://schemas.openxmlformats.org/officeDocument/2006/relationships/hyperlink" Target="mailto:baosheny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.kununu.com/the-emotional-stages-of-the-job-search-infographi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lab.c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shenyi/DataDrivenJobHun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etup.com/Edmonton-NET-User-Group/abou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14p9Lo7NS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6748"/>
            <a:ext cx="8825658" cy="1593037"/>
          </a:xfrm>
        </p:spPr>
        <p:txBody>
          <a:bodyPr/>
          <a:lstStyle/>
          <a:p>
            <a:r>
              <a:rPr lang="en-CA" dirty="0"/>
              <a:t>Data Driven Job Hunting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8738"/>
            <a:ext cx="8825658" cy="3528647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2"/>
                </a:solidFill>
              </a:rPr>
              <a:t>Thanks for the organizer ECCC (</a:t>
            </a:r>
            <a:r>
              <a:rPr lang="zh-CN" altLang="en-US" sz="2400" dirty="0">
                <a:solidFill>
                  <a:schemeClr val="bg2"/>
                </a:solidFill>
              </a:rPr>
              <a:t>爱城华人基督教福音堂</a:t>
            </a:r>
            <a:r>
              <a:rPr lang="en-CA" sz="2400" dirty="0">
                <a:solidFill>
                  <a:schemeClr val="bg2"/>
                </a:solidFill>
              </a:rPr>
              <a:t>); especial to Zhang Nan, Zhao Xin</a:t>
            </a:r>
          </a:p>
          <a:p>
            <a:r>
              <a:rPr lang="zh-TW" altLang="en-US" sz="2400" dirty="0">
                <a:solidFill>
                  <a:schemeClr val="bg2"/>
                </a:solidFill>
              </a:rPr>
              <a:t>愛民頓是一個近半載時光在漫天飄雪的地方， 但上主仍在人生天空裡放了彩虹的生命應許，我們願意以改變生命的信息，伴結成長的關係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樂也融融的群 體，激勵人心的真道，終身學習的教導，帶給你嶄新的生命體驗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使冰冷孤寂的秋冬，轉成溫暖融融的春夏， 見到生命總是祝福。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Speaker : </a:t>
            </a:r>
            <a:r>
              <a:rPr lang="en-US" sz="1200" dirty="0" err="1">
                <a:solidFill>
                  <a:schemeClr val="bg2"/>
                </a:solidFill>
              </a:rPr>
              <a:t>Shenyi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Bao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  <a:hlinkClick r:id="rId2"/>
              </a:rPr>
              <a:t>baoshenyi@gmail.com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hlinkClick r:id="rId3"/>
              </a:rPr>
              <a:t>https://ca.linkedin.com/in/shenyi-bao-3b989a5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2591777"/>
            <a:ext cx="8686800" cy="3316654"/>
          </a:xfrm>
        </p:spPr>
      </p:pic>
      <p:sp>
        <p:nvSpPr>
          <p:cNvPr id="5" name="Rectangle 4"/>
          <p:cNvSpPr/>
          <p:nvPr/>
        </p:nvSpPr>
        <p:spPr>
          <a:xfrm>
            <a:off x="2157046" y="5908431"/>
            <a:ext cx="8768862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Refer to </a:t>
            </a:r>
            <a:r>
              <a:rPr lang="en-CA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https://transparency.kununu.com/the-emotional-stages-of-the-job-search-infographic/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Statistics to use social media</a:t>
            </a:r>
            <a:endParaRPr lang="en-US" dirty="0"/>
          </a:p>
        </p:txBody>
      </p:sp>
      <p:pic>
        <p:nvPicPr>
          <p:cNvPr id="1028" name="Picture 4" descr="https://i.cbc.ca/1.4570127.1520631571!/fileImage/httpImage/image.jpg_gen/derivatives/original_780/can-me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2626946"/>
            <a:ext cx="539261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35261" y="2741514"/>
            <a:ext cx="4911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Canadians love their social media. About 94% of online Canadians are on at least one social platform, but gender, age, and income influence what platforms we choose, according to a new report by the </a:t>
            </a:r>
            <a:r>
              <a:rPr lang="en-US" dirty="0">
                <a:solidFill>
                  <a:srgbClr val="0550C8"/>
                </a:solidFill>
                <a:latin typeface="Open Sans"/>
                <a:hlinkClick r:id="rId3"/>
              </a:rPr>
              <a:t>Social Media Lab at Ryerson University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51692"/>
            <a:ext cx="11019692" cy="614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3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https://github.com/baoshenyi/DataDrivenJobHunting</a:t>
            </a:r>
            <a:endParaRPr lang="en-US" dirty="0"/>
          </a:p>
          <a:p>
            <a:r>
              <a:rPr lang="en-US" dirty="0"/>
              <a:t>LearnWithJobPostings.xlsx</a:t>
            </a:r>
          </a:p>
          <a:p>
            <a:r>
              <a:rPr lang="en-US" dirty="0"/>
              <a:t>CityToGo.xlsx</a:t>
            </a:r>
          </a:p>
          <a:p>
            <a:r>
              <a:rPr lang="en-US" dirty="0"/>
              <a:t>Write your learning notes (added to </a:t>
            </a:r>
            <a:r>
              <a:rPr lang="en-US"/>
              <a:t>resume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 and interview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42" y="2281473"/>
            <a:ext cx="8957571" cy="37383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https://www.udemy.com</a:t>
            </a:r>
            <a:endParaRPr lang="en-US" dirty="0"/>
          </a:p>
          <a:p>
            <a:r>
              <a:rPr lang="en-US" dirty="0">
                <a:hlinkClick r:id="rId3"/>
              </a:rPr>
              <a:t>https://www.coursera.org</a:t>
            </a:r>
            <a:r>
              <a:rPr lang="en-US" dirty="0"/>
              <a:t> from a certification of completion to a completed degree</a:t>
            </a:r>
          </a:p>
          <a:p>
            <a:r>
              <a:rPr lang="en-CA" dirty="0">
                <a:hlinkClick r:id="rId4"/>
              </a:rPr>
              <a:t>https://www.meetup.com/Edmonton-NET-User-Group/about/</a:t>
            </a:r>
            <a:endParaRPr lang="en-CA" dirty="0"/>
          </a:p>
          <a:p>
            <a:r>
              <a:rPr lang="en-US" dirty="0"/>
              <a:t>Please let interviewers leave message since you could prepare before call them back.</a:t>
            </a:r>
          </a:p>
          <a:p>
            <a:r>
              <a:rPr lang="en-US" dirty="0"/>
              <a:t>If you get call from interviewer on Wednesday or later, please postpone to next week </a:t>
            </a:r>
          </a:p>
          <a:p>
            <a:r>
              <a:rPr lang="en-US" dirty="0"/>
              <a:t>Ask export for mock up interview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51" y="3231037"/>
            <a:ext cx="6868539" cy="31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BF4D9D-0428-4AAE-950E-6C08FBFB7249}"/>
              </a:ext>
            </a:extLst>
          </p:cNvPr>
          <p:cNvSpPr/>
          <p:nvPr/>
        </p:nvSpPr>
        <p:spPr>
          <a:xfrm>
            <a:off x="629704" y="2546751"/>
            <a:ext cx="578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https://www.youtube.com/watch?v=z14p9Lo7NSs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082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351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Arial</vt:lpstr>
      <vt:lpstr>Calibri</vt:lpstr>
      <vt:lpstr>Century Gothic</vt:lpstr>
      <vt:lpstr>Wingdings 3</vt:lpstr>
      <vt:lpstr>Ion Boardroom</vt:lpstr>
      <vt:lpstr>Data Driven Job Hunting</vt:lpstr>
      <vt:lpstr>Stages</vt:lpstr>
      <vt:lpstr>Statistics to use social media</vt:lpstr>
      <vt:lpstr>PowerPoint Presentation</vt:lpstr>
      <vt:lpstr>Download practice templates</vt:lpstr>
      <vt:lpstr>Online resources and interview tips</vt:lpstr>
      <vt:lpstr>Thank you for 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Job Hunting</dc:title>
  <dc:creator>jerry bao</dc:creator>
  <cp:lastModifiedBy>jerry bao</cp:lastModifiedBy>
  <cp:revision>14</cp:revision>
  <dcterms:created xsi:type="dcterms:W3CDTF">2019-04-30T04:07:13Z</dcterms:created>
  <dcterms:modified xsi:type="dcterms:W3CDTF">2019-05-03T03:52:32Z</dcterms:modified>
</cp:coreProperties>
</file>