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.linkedin.com/in/shenyi-bao-3b989a5" TargetMode="External"/><Relationship Id="rId2" Type="http://schemas.openxmlformats.org/officeDocument/2006/relationships/hyperlink" Target="mailto:baoshenyi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parency.kununu.com/the-emotional-stages-of-the-job-search-infographic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cialmedialab.ca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oshenyi/DataDrivenJobHunt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" TargetMode="External"/><Relationship Id="rId2" Type="http://schemas.openxmlformats.org/officeDocument/2006/relationships/hyperlink" Target="https://www.u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x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86748"/>
            <a:ext cx="8825658" cy="1593037"/>
          </a:xfrm>
        </p:spPr>
        <p:txBody>
          <a:bodyPr/>
          <a:lstStyle/>
          <a:p>
            <a:r>
              <a:rPr lang="en-CA" dirty="0" smtClean="0"/>
              <a:t>Data Driven Job Hunting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508738"/>
            <a:ext cx="8825658" cy="3528647"/>
          </a:xfrm>
        </p:spPr>
        <p:txBody>
          <a:bodyPr>
            <a:normAutofit/>
          </a:bodyPr>
          <a:lstStyle/>
          <a:p>
            <a:r>
              <a:rPr lang="en-CA" sz="2400" dirty="0" smtClean="0">
                <a:solidFill>
                  <a:schemeClr val="bg2"/>
                </a:solidFill>
              </a:rPr>
              <a:t>Thanks for the organizer ECCC (</a:t>
            </a:r>
            <a:r>
              <a:rPr lang="zh-CN" altLang="en-US" sz="2400" dirty="0">
                <a:solidFill>
                  <a:schemeClr val="bg2"/>
                </a:solidFill>
              </a:rPr>
              <a:t>爱</a:t>
            </a:r>
            <a:r>
              <a:rPr lang="zh-CN" altLang="en-US" sz="2400" dirty="0" smtClean="0">
                <a:solidFill>
                  <a:schemeClr val="bg2"/>
                </a:solidFill>
              </a:rPr>
              <a:t>城华人基督教福音堂</a:t>
            </a:r>
            <a:r>
              <a:rPr lang="en-CA" sz="2400" dirty="0" smtClean="0">
                <a:solidFill>
                  <a:schemeClr val="bg2"/>
                </a:solidFill>
              </a:rPr>
              <a:t>) </a:t>
            </a:r>
            <a:r>
              <a:rPr lang="en-CA" sz="2400" dirty="0" smtClean="0">
                <a:solidFill>
                  <a:schemeClr val="bg2"/>
                </a:solidFill>
              </a:rPr>
              <a:t>group; especial to Zhang Nan, Zhao Xin</a:t>
            </a:r>
            <a:endParaRPr lang="en-CA" sz="2400" dirty="0" smtClean="0">
              <a:solidFill>
                <a:schemeClr val="bg2"/>
              </a:solidFill>
            </a:endParaRPr>
          </a:p>
          <a:p>
            <a:r>
              <a:rPr lang="zh-TW" altLang="en-US" sz="2400" dirty="0">
                <a:solidFill>
                  <a:schemeClr val="bg2"/>
                </a:solidFill>
              </a:rPr>
              <a:t>愛民頓是一個近半載時光在漫天飄雪的地方， 但上主仍在人生天空裡放了彩虹的生命應許，我們願意以改變生命的信息，伴結成長的關係</a:t>
            </a:r>
            <a:r>
              <a:rPr lang="en-US" altLang="zh-TW" sz="2400" dirty="0">
                <a:solidFill>
                  <a:schemeClr val="bg2"/>
                </a:solidFill>
              </a:rPr>
              <a:t>, </a:t>
            </a:r>
            <a:r>
              <a:rPr lang="zh-TW" altLang="en-US" sz="2400" dirty="0">
                <a:solidFill>
                  <a:schemeClr val="bg2"/>
                </a:solidFill>
              </a:rPr>
              <a:t>樂也融融的群 體，激勵人心的真道，終身學習的教導，帶給你嶄新的生命體驗</a:t>
            </a:r>
            <a:r>
              <a:rPr lang="en-US" altLang="zh-TW" sz="2400" dirty="0">
                <a:solidFill>
                  <a:schemeClr val="bg2"/>
                </a:solidFill>
              </a:rPr>
              <a:t>, </a:t>
            </a:r>
            <a:r>
              <a:rPr lang="zh-TW" altLang="en-US" sz="2400" dirty="0">
                <a:solidFill>
                  <a:schemeClr val="bg2"/>
                </a:solidFill>
              </a:rPr>
              <a:t>使冰冷孤寂的秋冬，轉成溫暖融融的春夏， 見到生命總是祝福</a:t>
            </a:r>
            <a:r>
              <a:rPr lang="zh-TW" altLang="en-US" sz="2400" dirty="0" smtClean="0">
                <a:solidFill>
                  <a:schemeClr val="bg2"/>
                </a:solidFill>
              </a:rPr>
              <a:t>。</a:t>
            </a:r>
            <a:endParaRPr lang="en-US" sz="1200" dirty="0" smtClean="0">
              <a:solidFill>
                <a:schemeClr val="bg2"/>
              </a:solidFill>
            </a:endParaRPr>
          </a:p>
          <a:p>
            <a:r>
              <a:rPr lang="en-US" sz="1200" dirty="0" smtClean="0">
                <a:solidFill>
                  <a:schemeClr val="bg2"/>
                </a:solidFill>
              </a:rPr>
              <a:t>Speaker </a:t>
            </a:r>
            <a:r>
              <a:rPr lang="en-US" sz="1200" dirty="0" smtClean="0">
                <a:solidFill>
                  <a:schemeClr val="bg2"/>
                </a:solidFill>
              </a:rPr>
              <a:t>: </a:t>
            </a:r>
            <a:r>
              <a:rPr lang="en-US" sz="1200" dirty="0" err="1" smtClean="0">
                <a:solidFill>
                  <a:schemeClr val="bg2"/>
                </a:solidFill>
              </a:rPr>
              <a:t>Shenyi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Bao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hlinkClick r:id="rId2"/>
              </a:rPr>
              <a:t>baoshenyi@gmail.com</a:t>
            </a:r>
            <a:endParaRPr lang="en-US" sz="1200" dirty="0" smtClean="0">
              <a:solidFill>
                <a:schemeClr val="bg2"/>
              </a:solidFill>
            </a:endParaRPr>
          </a:p>
          <a:p>
            <a:r>
              <a:rPr lang="en-US" sz="1200" dirty="0">
                <a:hlinkClick r:id="rId3"/>
              </a:rPr>
              <a:t>https://ca.linkedin.com/in/shenyi-bao-3b989a5</a:t>
            </a:r>
            <a:endParaRPr lang="en-US" sz="12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6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969" y="2591777"/>
            <a:ext cx="8686800" cy="3316654"/>
          </a:xfrm>
        </p:spPr>
      </p:pic>
      <p:sp>
        <p:nvSpPr>
          <p:cNvPr id="5" name="Rectangle 4"/>
          <p:cNvSpPr/>
          <p:nvPr/>
        </p:nvSpPr>
        <p:spPr>
          <a:xfrm>
            <a:off x="2157046" y="5908431"/>
            <a:ext cx="8768862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Refer to </a:t>
            </a:r>
            <a:r>
              <a:rPr lang="en-CA" sz="1200" dirty="0" smtClean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https</a:t>
            </a:r>
            <a:r>
              <a:rPr lang="en-CA" sz="1200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://transparency.kununu.com/the-emotional-stages-of-the-job-search-infographic/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07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Statistics to use social media</a:t>
            </a:r>
            <a:endParaRPr lang="en-US" dirty="0"/>
          </a:p>
        </p:txBody>
      </p:sp>
      <p:pic>
        <p:nvPicPr>
          <p:cNvPr id="1028" name="Picture 4" descr="https://i.cbc.ca/1.4570127.1520631571!/fileImage/httpImage/image.jpg_gen/derivatives/original_780/can-medi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38" y="2626946"/>
            <a:ext cx="5392616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635261" y="2741514"/>
            <a:ext cx="49119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Open Sans"/>
              </a:rPr>
              <a:t>Canadians love their social media. About 94% of online Canadians are on at least one social platform, but gender, age, and income influence what platforms we choose, according to a new report by the </a:t>
            </a:r>
            <a:r>
              <a:rPr lang="en-US" dirty="0">
                <a:solidFill>
                  <a:srgbClr val="0550C8"/>
                </a:solidFill>
                <a:latin typeface="Open Sans"/>
                <a:hlinkClick r:id="rId3"/>
              </a:rPr>
              <a:t>Social Media Lab at Ryerson University</a:t>
            </a:r>
            <a:r>
              <a:rPr lang="en-US" dirty="0">
                <a:solidFill>
                  <a:srgbClr val="222222"/>
                </a:solidFill>
                <a:latin typeface="Open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practice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github.com/baoshenyi/DataDrivenJobHunting</a:t>
            </a:r>
            <a:endParaRPr lang="en-US" dirty="0" smtClean="0"/>
          </a:p>
          <a:p>
            <a:r>
              <a:rPr lang="en-US" dirty="0" smtClean="0"/>
              <a:t>LearnWithJobPostings.xlsx</a:t>
            </a:r>
          </a:p>
          <a:p>
            <a:r>
              <a:rPr lang="en-US" dirty="0"/>
              <a:t>CityToGo.xlsx</a:t>
            </a:r>
          </a:p>
        </p:txBody>
      </p:sp>
    </p:spTree>
    <p:extLst>
      <p:ext uri="{BB962C8B-B14F-4D97-AF65-F5344CB8AC3E}">
        <p14:creationId xmlns:p14="http://schemas.microsoft.com/office/powerpoint/2010/main" val="412281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77" y="351692"/>
            <a:ext cx="11019692" cy="6142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623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resources and interview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042" y="2281473"/>
            <a:ext cx="8957571" cy="373832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www.udemy.com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www.coursera.org</a:t>
            </a:r>
            <a:r>
              <a:rPr lang="en-US" dirty="0" smtClean="0"/>
              <a:t> </a:t>
            </a:r>
            <a:r>
              <a:rPr lang="en-US" dirty="0"/>
              <a:t>from a certification of completion to a completed </a:t>
            </a:r>
            <a:r>
              <a:rPr lang="en-US" dirty="0" smtClean="0"/>
              <a:t>degree</a:t>
            </a:r>
          </a:p>
          <a:p>
            <a:r>
              <a:rPr lang="en-US" dirty="0">
                <a:hlinkClick r:id="rId4"/>
              </a:rPr>
              <a:t>https://www.edx.org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more academic, get certificates, but not diploma or degree</a:t>
            </a:r>
          </a:p>
          <a:p>
            <a:r>
              <a:rPr lang="en-US" dirty="0" smtClean="0"/>
              <a:t>Please let interviewers leave message since you could prepare before call them back.</a:t>
            </a:r>
          </a:p>
          <a:p>
            <a:r>
              <a:rPr lang="en-US" dirty="0" smtClean="0"/>
              <a:t>If you get call from interviewer on Wednesday or later, please postpone to next week </a:t>
            </a:r>
          </a:p>
          <a:p>
            <a:r>
              <a:rPr lang="en-US" dirty="0" smtClean="0"/>
              <a:t>Ask export for mock up interview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9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coming</a:t>
            </a:r>
            <a:endParaRPr lang="en-US" dirty="0"/>
          </a:p>
        </p:txBody>
      </p:sp>
      <p:pic>
        <p:nvPicPr>
          <p:cNvPr id="2050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039815"/>
            <a:ext cx="9899907" cy="453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82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116</TotalTime>
  <Words>297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DengXian</vt:lpstr>
      <vt:lpstr>Open Sans</vt:lpstr>
      <vt:lpstr>新細明體</vt:lpstr>
      <vt:lpstr>宋体</vt:lpstr>
      <vt:lpstr>Arial</vt:lpstr>
      <vt:lpstr>Calibri</vt:lpstr>
      <vt:lpstr>Century Gothic</vt:lpstr>
      <vt:lpstr>Times New Roman</vt:lpstr>
      <vt:lpstr>Wingdings 3</vt:lpstr>
      <vt:lpstr>Ion Boardroom</vt:lpstr>
      <vt:lpstr>Data Driven Job Hunting</vt:lpstr>
      <vt:lpstr>Stages</vt:lpstr>
      <vt:lpstr>Statistics to use social media</vt:lpstr>
      <vt:lpstr>Download practice templates</vt:lpstr>
      <vt:lpstr>PowerPoint Presentation</vt:lpstr>
      <vt:lpstr>Online resources and interview tips</vt:lpstr>
      <vt:lpstr>Thank you for coming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Job Hunting</dc:title>
  <dc:creator>jerry bao</dc:creator>
  <cp:lastModifiedBy>jerry bao</cp:lastModifiedBy>
  <cp:revision>10</cp:revision>
  <dcterms:created xsi:type="dcterms:W3CDTF">2019-04-30T04:07:13Z</dcterms:created>
  <dcterms:modified xsi:type="dcterms:W3CDTF">2019-04-30T13:20:22Z</dcterms:modified>
</cp:coreProperties>
</file>