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4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14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a.linkedin.com/in/shenyi-bao-3b989a5" TargetMode="External"/><Relationship Id="rId2" Type="http://schemas.openxmlformats.org/officeDocument/2006/relationships/hyperlink" Target="mailto:baoshenyi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ransparency.kununu.com/the-emotional-stages-of-the-job-search-infographic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cialmedialab.ca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aoshenyi/DataDrivenJobHunti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" TargetMode="External"/><Relationship Id="rId2" Type="http://schemas.openxmlformats.org/officeDocument/2006/relationships/hyperlink" Target="https://www.udemy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eetup.com/Edmonton-NET-User-Group/about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786748"/>
            <a:ext cx="8825658" cy="1593037"/>
          </a:xfrm>
        </p:spPr>
        <p:txBody>
          <a:bodyPr/>
          <a:lstStyle/>
          <a:p>
            <a:r>
              <a:rPr lang="en-CA" dirty="0"/>
              <a:t>Data Driven Job Hunting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2508738"/>
            <a:ext cx="8825658" cy="3528647"/>
          </a:xfrm>
        </p:spPr>
        <p:txBody>
          <a:bodyPr>
            <a:normAutofit/>
          </a:bodyPr>
          <a:lstStyle/>
          <a:p>
            <a:r>
              <a:rPr lang="en-CA" sz="2400" dirty="0">
                <a:solidFill>
                  <a:schemeClr val="bg2"/>
                </a:solidFill>
              </a:rPr>
              <a:t>Thanks for the organizer ECCC (</a:t>
            </a:r>
            <a:r>
              <a:rPr lang="zh-CN" altLang="en-US" sz="2400" dirty="0">
                <a:solidFill>
                  <a:schemeClr val="bg2"/>
                </a:solidFill>
              </a:rPr>
              <a:t>爱城华人基督教福音堂</a:t>
            </a:r>
            <a:r>
              <a:rPr lang="en-CA" sz="2400" dirty="0">
                <a:solidFill>
                  <a:schemeClr val="bg2"/>
                </a:solidFill>
              </a:rPr>
              <a:t>); especial to Zhang Nan, Zhao Xin</a:t>
            </a:r>
          </a:p>
          <a:p>
            <a:r>
              <a:rPr lang="zh-TW" altLang="en-US" sz="2400" dirty="0">
                <a:solidFill>
                  <a:schemeClr val="bg2"/>
                </a:solidFill>
              </a:rPr>
              <a:t>愛民頓是一個近半載時光在漫天飄雪的地方， 但上主仍在人生天空裡放了彩虹的生命應許，我們願意以改變生命的信息，伴結成長的關係</a:t>
            </a:r>
            <a:r>
              <a:rPr lang="en-US" altLang="zh-TW" sz="2400" dirty="0">
                <a:solidFill>
                  <a:schemeClr val="bg2"/>
                </a:solidFill>
              </a:rPr>
              <a:t>, </a:t>
            </a:r>
            <a:r>
              <a:rPr lang="zh-TW" altLang="en-US" sz="2400" dirty="0">
                <a:solidFill>
                  <a:schemeClr val="bg2"/>
                </a:solidFill>
              </a:rPr>
              <a:t>樂也融融的群 體，激勵人心的真道，終身學習的教導，帶給你嶄新的生命體驗</a:t>
            </a:r>
            <a:r>
              <a:rPr lang="en-US" altLang="zh-TW" sz="2400" dirty="0">
                <a:solidFill>
                  <a:schemeClr val="bg2"/>
                </a:solidFill>
              </a:rPr>
              <a:t>, </a:t>
            </a:r>
            <a:r>
              <a:rPr lang="zh-TW" altLang="en-US" sz="2400" dirty="0">
                <a:solidFill>
                  <a:schemeClr val="bg2"/>
                </a:solidFill>
              </a:rPr>
              <a:t>使冰冷孤寂的秋冬，轉成溫暖融融的春夏， 見到生命總是祝福。</a:t>
            </a:r>
            <a:endParaRPr lang="en-US" sz="1200" dirty="0">
              <a:solidFill>
                <a:schemeClr val="bg2"/>
              </a:solidFill>
            </a:endParaRPr>
          </a:p>
          <a:p>
            <a:r>
              <a:rPr lang="en-US" sz="1200" dirty="0">
                <a:solidFill>
                  <a:schemeClr val="bg2"/>
                </a:solidFill>
              </a:rPr>
              <a:t>Speaker : </a:t>
            </a:r>
            <a:r>
              <a:rPr lang="en-US" sz="1200" dirty="0" err="1">
                <a:solidFill>
                  <a:schemeClr val="bg2"/>
                </a:solidFill>
              </a:rPr>
              <a:t>Shenyi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Bao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>
                <a:solidFill>
                  <a:schemeClr val="bg2"/>
                </a:solidFill>
                <a:hlinkClick r:id="rId2"/>
              </a:rPr>
              <a:t>baoshenyi@gmail.com</a:t>
            </a:r>
            <a:endParaRPr lang="en-US" sz="1200" dirty="0">
              <a:solidFill>
                <a:schemeClr val="bg2"/>
              </a:solidFill>
            </a:endParaRPr>
          </a:p>
          <a:p>
            <a:r>
              <a:rPr lang="en-US" sz="1200" dirty="0">
                <a:hlinkClick r:id="rId3"/>
              </a:rPr>
              <a:t>https://ca.linkedin.com/in/shenyi-bao-3b989a5</a:t>
            </a:r>
            <a:endParaRPr lang="en-US" sz="1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560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969" y="2591777"/>
            <a:ext cx="8686800" cy="3316654"/>
          </a:xfrm>
        </p:spPr>
      </p:pic>
      <p:sp>
        <p:nvSpPr>
          <p:cNvPr id="5" name="Rectangle 4"/>
          <p:cNvSpPr/>
          <p:nvPr/>
        </p:nvSpPr>
        <p:spPr>
          <a:xfrm>
            <a:off x="2157046" y="5908431"/>
            <a:ext cx="8768862" cy="289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rgbClr val="FF0000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3"/>
              </a:rPr>
              <a:t>Refer to </a:t>
            </a:r>
            <a:r>
              <a:rPr lang="en-CA" sz="1200" dirty="0">
                <a:solidFill>
                  <a:srgbClr val="FF0000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3"/>
              </a:rPr>
              <a:t>https://transparency.kununu.com/the-emotional-stages-of-the-job-search-infographic/</a:t>
            </a:r>
            <a:endParaRPr lang="en-US" sz="12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075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Statistics to use social media</a:t>
            </a:r>
            <a:endParaRPr lang="en-US" dirty="0"/>
          </a:p>
        </p:txBody>
      </p:sp>
      <p:pic>
        <p:nvPicPr>
          <p:cNvPr id="1028" name="Picture 4" descr="https://i.cbc.ca/1.4570127.1520631571!/fileImage/httpImage/image.jpg_gen/derivatives/original_780/can-media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338" y="2626946"/>
            <a:ext cx="5392616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6635261" y="2741514"/>
            <a:ext cx="491196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Open Sans"/>
              </a:rPr>
              <a:t>Canadians love their social media. About 94% of online Canadians are on at least one social platform, but gender, age, and income influence what platforms we choose, according to a new report by the </a:t>
            </a:r>
            <a:r>
              <a:rPr lang="en-US" dirty="0">
                <a:solidFill>
                  <a:srgbClr val="0550C8"/>
                </a:solidFill>
                <a:latin typeface="Open Sans"/>
                <a:hlinkClick r:id="rId3"/>
              </a:rPr>
              <a:t>Social Media Lab at Ryerson University</a:t>
            </a:r>
            <a:r>
              <a:rPr lang="en-US" dirty="0">
                <a:solidFill>
                  <a:srgbClr val="222222"/>
                </a:solidFill>
                <a:latin typeface="Open Sans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33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77" y="351692"/>
            <a:ext cx="11019692" cy="61428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6232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practice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https://github.com/baoshenyi/DataDrivenJobHunting</a:t>
            </a:r>
            <a:endParaRPr lang="en-US" dirty="0"/>
          </a:p>
          <a:p>
            <a:r>
              <a:rPr lang="en-US" dirty="0"/>
              <a:t>LearnWithJobPostings.xlsx</a:t>
            </a:r>
          </a:p>
          <a:p>
            <a:r>
              <a:rPr lang="en-US" dirty="0"/>
              <a:t>CityToGo.xlsx</a:t>
            </a:r>
          </a:p>
          <a:p>
            <a:r>
              <a:rPr lang="en-US" dirty="0"/>
              <a:t>Write your learning notes (added to </a:t>
            </a:r>
            <a:r>
              <a:rPr lang="en-US"/>
              <a:t>resume later)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810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resources and interview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3042" y="2281473"/>
            <a:ext cx="8957571" cy="373832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https://www.udemy.com</a:t>
            </a:r>
            <a:endParaRPr lang="en-US" dirty="0"/>
          </a:p>
          <a:p>
            <a:r>
              <a:rPr lang="en-US" dirty="0">
                <a:hlinkClick r:id="rId3"/>
              </a:rPr>
              <a:t>https://www.coursera.org</a:t>
            </a:r>
            <a:r>
              <a:rPr lang="en-US" dirty="0"/>
              <a:t> from a certification of completion to a completed degree</a:t>
            </a:r>
          </a:p>
          <a:p>
            <a:r>
              <a:rPr lang="en-CA" dirty="0">
                <a:hlinkClick r:id="rId4"/>
              </a:rPr>
              <a:t>https://www.meetup.com/Edmonton-NET-User-Group/about/</a:t>
            </a:r>
            <a:endParaRPr lang="en-CA" dirty="0"/>
          </a:p>
          <a:p>
            <a:r>
              <a:rPr lang="en-US" dirty="0"/>
              <a:t>Please let interviewers leave message since you could prepare before call them back.</a:t>
            </a:r>
          </a:p>
          <a:p>
            <a:r>
              <a:rPr lang="en-US" dirty="0"/>
              <a:t>If you get call from interviewer on Wednesday or later, please postpone to next week </a:t>
            </a:r>
          </a:p>
          <a:p>
            <a:r>
              <a:rPr lang="en-US" dirty="0"/>
              <a:t>Ask export for mock up interview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198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coming</a:t>
            </a:r>
          </a:p>
        </p:txBody>
      </p:sp>
      <p:pic>
        <p:nvPicPr>
          <p:cNvPr id="2050" name="Picture 2" descr="Related 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54" y="2039815"/>
            <a:ext cx="9899907" cy="4536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8270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118</TotalTime>
  <Words>338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Open Sans</vt:lpstr>
      <vt:lpstr>Arial</vt:lpstr>
      <vt:lpstr>Calibri</vt:lpstr>
      <vt:lpstr>Century Gothic</vt:lpstr>
      <vt:lpstr>Wingdings 3</vt:lpstr>
      <vt:lpstr>Ion Boardroom</vt:lpstr>
      <vt:lpstr>Data Driven Job Hunting</vt:lpstr>
      <vt:lpstr>Stages</vt:lpstr>
      <vt:lpstr>Statistics to use social media</vt:lpstr>
      <vt:lpstr>PowerPoint Presentation</vt:lpstr>
      <vt:lpstr>Download practice templates</vt:lpstr>
      <vt:lpstr>Online resources and interview tips</vt:lpstr>
      <vt:lpstr>Thank you for coming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Driven Job Hunting</dc:title>
  <dc:creator>jerry bao</dc:creator>
  <cp:lastModifiedBy>jerry bao</cp:lastModifiedBy>
  <cp:revision>13</cp:revision>
  <dcterms:created xsi:type="dcterms:W3CDTF">2019-04-30T04:07:13Z</dcterms:created>
  <dcterms:modified xsi:type="dcterms:W3CDTF">2019-05-03T03:44:46Z</dcterms:modified>
</cp:coreProperties>
</file>