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etup.com/Edmonton-NET-User-Group/abou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2"/>
                </a:solidFill>
              </a:rPr>
              <a:t>Thanks for the organizer ECCC (</a:t>
            </a:r>
            <a:r>
              <a:rPr lang="zh-CN" altLang="en-US" sz="2400" dirty="0">
                <a:solidFill>
                  <a:schemeClr val="bg2"/>
                </a:solidFill>
              </a:rPr>
              <a:t>爱城华人基督教福音堂</a:t>
            </a:r>
            <a:r>
              <a:rPr lang="en-CA" sz="2400" dirty="0">
                <a:solidFill>
                  <a:schemeClr val="bg2"/>
                </a:solidFill>
              </a:rPr>
              <a:t>); especial to Zhang Nan, Zhao Xin</a:t>
            </a:r>
          </a:p>
          <a:p>
            <a:r>
              <a:rPr lang="zh-TW" altLang="en-US" sz="2400" dirty="0">
                <a:solidFill>
                  <a:schemeClr val="bg2"/>
                </a:solidFill>
              </a:rPr>
              <a:t>愛民頓是一個近半載時光在漫天飄雪的地方， 但上主仍在人生天空裡放了彩虹的生命應許，我們願意以改變生命的信息，伴結成長的關係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樂也融融的群 體，激勵人心的真道，終身學習的教導，帶給你嶄新的生命體驗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使冰冷孤寂的秋冬，轉成溫暖融融的春夏， 見到生命總是祝福。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Speaker : </a:t>
            </a:r>
            <a:r>
              <a:rPr lang="en-US" sz="1200" dirty="0" err="1">
                <a:solidFill>
                  <a:schemeClr val="bg2"/>
                </a:solidFill>
              </a:rPr>
              <a:t>Shenyi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https://github.com/baoshenyi/DataDrivenJobHunting</a:t>
            </a:r>
            <a:endParaRPr lang="en-US" dirty="0"/>
          </a:p>
          <a:p>
            <a:r>
              <a:rPr lang="en-US" dirty="0"/>
              <a:t>LearnWithJobPostings.xlsx</a:t>
            </a:r>
          </a:p>
          <a:p>
            <a:r>
              <a:rPr lang="en-US" dirty="0"/>
              <a:t>CityToGo.xlsx</a:t>
            </a:r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 and interview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42" y="2281473"/>
            <a:ext cx="8957571" cy="37383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https://www.udemy.com</a:t>
            </a:r>
            <a:endParaRPr lang="en-US" dirty="0"/>
          </a:p>
          <a:p>
            <a:r>
              <a:rPr lang="en-US" dirty="0">
                <a:hlinkClick r:id="rId3"/>
              </a:rPr>
              <a:t>https://www.coursera.org</a:t>
            </a:r>
            <a:r>
              <a:rPr lang="en-US" dirty="0"/>
              <a:t> from a certification of completion to a completed degree</a:t>
            </a:r>
          </a:p>
          <a:p>
            <a:r>
              <a:rPr lang="en-CA" dirty="0">
                <a:hlinkClick r:id="rId4"/>
              </a:rPr>
              <a:t>https://www.meetup.com/Edmonton-NET-User-Group/about/</a:t>
            </a:r>
            <a:endParaRPr lang="en-CA" dirty="0"/>
          </a:p>
          <a:p>
            <a:r>
              <a:rPr lang="en-US" dirty="0"/>
              <a:t>Please let interviewers leave message since you could prepare before call them back.</a:t>
            </a:r>
          </a:p>
          <a:p>
            <a:r>
              <a:rPr lang="en-US" dirty="0"/>
              <a:t>If you get call from interviewer on Wednesday or later, please postpone to next week </a:t>
            </a:r>
          </a:p>
          <a:p>
            <a:r>
              <a:rPr lang="en-US" dirty="0"/>
              <a:t>Ask export for mock up interview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039815"/>
            <a:ext cx="9899907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328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</vt:lpstr>
      <vt:lpstr>Calibri</vt:lpstr>
      <vt:lpstr>Century Gothic</vt:lpstr>
      <vt:lpstr>Wingdings 3</vt:lpstr>
      <vt:lpstr>Ion Boardroom</vt:lpstr>
      <vt:lpstr>Data Driven Job Hunting</vt:lpstr>
      <vt:lpstr>Stages</vt:lpstr>
      <vt:lpstr>Statistics to use social media</vt:lpstr>
      <vt:lpstr>PowerPoint Presentation</vt:lpstr>
      <vt:lpstr>Download practice templates</vt:lpstr>
      <vt:lpstr>Online resources and interview tips</vt:lpstr>
      <vt:lpstr>Thank you for 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12</cp:revision>
  <dcterms:created xsi:type="dcterms:W3CDTF">2019-04-30T04:07:13Z</dcterms:created>
  <dcterms:modified xsi:type="dcterms:W3CDTF">2019-05-03T03:32:27Z</dcterms:modified>
</cp:coreProperties>
</file>