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8201B-BB5F-44E4-B649-51B3F547DEB8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74F9E-A58A-4C64-8457-4506EA4B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74F9E-A58A-4C64-8457-4506EA4B16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6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B2A31C-9E5F-4C79-A6EB-72B622F572AB}" type="datetime1">
              <a:rPr lang="en-US" smtClean="0"/>
              <a:t>7/4/2017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D7191-CD88-4BA3-A38F-DFF132DEDC3E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697BF-9998-42F8-8283-9667122FA8D2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0C74B-0A95-41FB-ABCA-D27739364858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AB0C47-17BC-42AC-8C0E-5BD16F960DEB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580B9B-F021-45D5-B70A-F6C44F2EFE68}" type="datetime1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7C5E8-1EA7-4602-A344-9BFC2739416F}" type="datetime1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60F586-3BDA-42C5-9145-2AC381DE8185}" type="datetime1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F52FD-B13E-408B-9CD7-9CA227B508D2}" type="datetime1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0B0744-A0E4-4905-A176-6D1788DE7DA1}" type="datetime1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7E933-2CEB-4E1E-A6E8-D3ED00F6A760}" type="datetime1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C2C0427-56E6-4396-9950-82803391E58D}" type="datetime1">
              <a:rPr lang="en-US" smtClean="0"/>
              <a:t>7/4/2017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slow">
    <p:pull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7406640" cy="19293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MesPla</a:t>
            </a:r>
            <a:r>
              <a:rPr lang="ro-RO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Measurements and Planning, </a:t>
            </a:r>
            <a:r>
              <a:rPr lang="en-US" b="1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aplica</a:t>
            </a:r>
            <a:r>
              <a:rPr lang="ro-RO" sz="44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ție WEB pentru servicii cadastrale</a:t>
            </a:r>
            <a:endParaRPr lang="en-US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505" y="3505200"/>
            <a:ext cx="7406640" cy="1752600"/>
          </a:xfrm>
        </p:spPr>
        <p:txBody>
          <a:bodyPr/>
          <a:lstStyle/>
          <a:p>
            <a:pPr>
              <a:defRPr/>
            </a:pPr>
            <a:r>
              <a:rPr lang="it-IT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COORDONATOR STIINŢIFIC</a:t>
            </a:r>
            <a:r>
              <a:rPr lang="it-IT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                                                                      </a:t>
            </a:r>
            <a:r>
              <a:rPr lang="it-IT" sz="2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</a:t>
            </a:r>
            <a:r>
              <a:rPr lang="it-IT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Conf.dr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it-IT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Anca Vitcu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5257800"/>
            <a:ext cx="426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ABSOLVENT,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Ionuț-Iulian Preda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83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CONCLUZII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057400"/>
            <a:ext cx="7498080" cy="396240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Reducerea timpului de așteptare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Solicitarea serviciilor din alt județ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Creșterea colaboratorilor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117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555992" cy="483076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o-RO" sz="4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 </a:t>
            </a:r>
            <a:r>
              <a:rPr lang="en-US" sz="4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ro-RO" sz="4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sz="4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UMESC PENTRU ATEN</a:t>
            </a:r>
            <a:r>
              <a:rPr lang="ro-RO" sz="4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sz="4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IE!</a:t>
            </a:r>
            <a:endParaRPr lang="en-US" sz="4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10613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STRUCTURA LUCRĂRII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182880" algn="just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</a:pP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INTRODUCERE</a:t>
            </a:r>
          </a:p>
          <a:p>
            <a:pPr indent="-182880" algn="just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</a:pP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CONTRIBUȚII</a:t>
            </a:r>
          </a:p>
          <a:p>
            <a:pPr indent="-182880" algn="just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</a:pP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CAPITOLUL 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 Descriere aplicație</a:t>
            </a:r>
          </a:p>
          <a:p>
            <a:pPr indent="-182880" algn="just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</a:pP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CAPITOLUL II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 Funcționalități ale aplicației</a:t>
            </a:r>
          </a:p>
          <a:p>
            <a:pPr indent="-182880" algn="just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</a:pPr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CAPITOLUL </a:t>
            </a: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 Dezvoltări ale aplicației</a:t>
            </a:r>
          </a:p>
          <a:p>
            <a:pPr indent="-182880" algn="just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</a:pP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APLICAȚII SIMILARE</a:t>
            </a:r>
          </a:p>
          <a:p>
            <a:pPr indent="-182880" algn="just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</a:pP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CONCLUZII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4091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82880" algn="ctr">
              <a:lnSpc>
                <a:spcPct val="150000"/>
              </a:lnSpc>
              <a:spcBef>
                <a:spcPts val="0"/>
              </a:spcBef>
            </a:pPr>
            <a:r>
              <a:rPr lang="ro-RO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CONTRIBUȚII</a:t>
            </a:r>
          </a:p>
        </p:txBody>
      </p:sp>
      <p:pic>
        <p:nvPicPr>
          <p:cNvPr id="1026" name="Picture 2" descr="C:\Users\Cosmina\Desktop\semnul-intrebari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55" y="2746917"/>
            <a:ext cx="3429000" cy="304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73436" y="2202873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Timp de așteptare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9691" y="310193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Tehnologii folosite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8181" y="4038598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Baza de date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9691" y="5142269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Nivel de siguranță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67200" y="2433706"/>
            <a:ext cx="1371600" cy="2026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67200" y="3291327"/>
            <a:ext cx="1548245" cy="11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01836" y="4379268"/>
            <a:ext cx="1406236" cy="80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87981" y="4480714"/>
            <a:ext cx="1371600" cy="909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1630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DESCRIEREA  APLICAȚIEI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09800"/>
            <a:ext cx="7498080" cy="41148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Clr>
                <a:schemeClr val="tx2"/>
              </a:buClr>
            </a:pP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Stocarea și manipularea informațiilor</a:t>
            </a:r>
          </a:p>
          <a:p>
            <a:pPr algn="just">
              <a:lnSpc>
                <a:spcPct val="200000"/>
              </a:lnSpc>
              <a:buClr>
                <a:schemeClr val="tx2"/>
              </a:buClr>
            </a:pP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Disponibilitatea aplicației</a:t>
            </a:r>
          </a:p>
          <a:p>
            <a:pPr algn="just">
              <a:lnSpc>
                <a:spcPct val="200000"/>
              </a:lnSpc>
              <a:buClr>
                <a:schemeClr val="tx2"/>
              </a:buClr>
            </a:pP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Direcția oferită</a:t>
            </a:r>
          </a:p>
          <a:p>
            <a:pPr>
              <a:buClr>
                <a:schemeClr val="tx2"/>
              </a:buClr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837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o-RO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FUNCȚIONALITĂȚI ALE APLICAȚIEI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362200"/>
            <a:ext cx="7498080" cy="3886200"/>
          </a:xfrm>
        </p:spPr>
        <p:txBody>
          <a:bodyPr/>
          <a:lstStyle/>
          <a:p>
            <a:pPr algn="just">
              <a:buClr>
                <a:schemeClr val="tx2"/>
              </a:buClr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Tipuri de utilizatori:</a:t>
            </a:r>
          </a:p>
          <a:p>
            <a:pPr marL="82296" indent="0" algn="just">
              <a:buClr>
                <a:schemeClr val="tx2"/>
              </a:buClr>
              <a:buNone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                  - utilizator obișnuit </a:t>
            </a:r>
          </a:p>
          <a:p>
            <a:pPr marL="82296" indent="0" algn="just">
              <a:buClr>
                <a:schemeClr val="tx2"/>
              </a:buClr>
              <a:buNone/>
            </a:pPr>
            <a:r>
              <a:rPr lang="ro-RO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                 - administrator</a:t>
            </a:r>
          </a:p>
          <a:p>
            <a:pPr algn="just">
              <a:buClr>
                <a:schemeClr val="tx2"/>
              </a:buClr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Tipuri de funcții:</a:t>
            </a:r>
          </a:p>
          <a:p>
            <a:pPr marL="82296" indent="0" algn="just">
              <a:buClr>
                <a:schemeClr val="tx2"/>
              </a:buClr>
              <a:buNone/>
            </a:pPr>
            <a:r>
              <a:rPr lang="ro-RO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                 - comune</a:t>
            </a:r>
          </a:p>
          <a:p>
            <a:pPr marL="82296" indent="0" algn="just">
              <a:buClr>
                <a:schemeClr val="tx2"/>
              </a:buClr>
              <a:buNone/>
            </a:pPr>
            <a:r>
              <a:rPr lang="ro-RO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                 - diferite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291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3909"/>
            <a:ext cx="7498080" cy="1143000"/>
          </a:xfrm>
        </p:spPr>
        <p:txBody>
          <a:bodyPr>
            <a:normAutofit/>
          </a:bodyPr>
          <a:lstStyle/>
          <a:p>
            <a:r>
              <a:rPr lang="ro-RO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Utilizator obișnuit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Cosmina\Desktop\Licenta_img\User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22218"/>
            <a:ext cx="5587134" cy="5456238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6340331"/>
            <a:ext cx="457200" cy="476250"/>
          </a:xfrm>
        </p:spPr>
        <p:txBody>
          <a:bodyPr/>
          <a:lstStyle/>
          <a:p>
            <a:fld id="{B6F15528-21DE-4FAA-801E-634DDDAF4B2B}" type="slidenum"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417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98080" cy="1143000"/>
          </a:xfrm>
        </p:spPr>
        <p:txBody>
          <a:bodyPr>
            <a:normAutofit/>
          </a:bodyPr>
          <a:lstStyle/>
          <a:p>
            <a:r>
              <a:rPr lang="ro-RO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Administrator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Cosmina\Desktop\Licenta_img\admin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73" y="1143000"/>
            <a:ext cx="5562600" cy="5570668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958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DEZVOLTĂRI  ALE  APLICAȚIEI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6571488" cy="4419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Chat box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Sistem de rating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Sistem de plăți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Validarea adreselor reale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Notificări automate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3322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INVOVAȚII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133600"/>
            <a:ext cx="6324600" cy="4495800"/>
          </a:xfrm>
        </p:spPr>
        <p:txBody>
          <a:bodyPr/>
          <a:lstStyle/>
          <a:p>
            <a:pPr algn="just">
              <a:lnSpc>
                <a:spcPct val="200000"/>
              </a:lnSpc>
              <a:buClr>
                <a:schemeClr val="tx2"/>
              </a:buClr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Înregistrare în aplicație</a:t>
            </a:r>
          </a:p>
          <a:p>
            <a:pPr algn="just">
              <a:lnSpc>
                <a:spcPct val="200000"/>
              </a:lnSpc>
              <a:buClr>
                <a:schemeClr val="tx2"/>
              </a:buClr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Efectuarea unei cereri online</a:t>
            </a:r>
          </a:p>
          <a:p>
            <a:pPr algn="just">
              <a:lnSpc>
                <a:spcPct val="200000"/>
              </a:lnSpc>
              <a:buClr>
                <a:schemeClr val="tx2"/>
              </a:buClr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Propunearea unui sistem de plăți</a:t>
            </a:r>
          </a:p>
          <a:p>
            <a:pPr marL="82296" indent="0" algn="just">
              <a:buClr>
                <a:schemeClr val="tx2"/>
              </a:buClr>
              <a:buNone/>
            </a:pP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2"/>
              </a:buClr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83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68</TotalTime>
  <Words>158</Words>
  <Application>Microsoft Office PowerPoint</Application>
  <PresentationFormat>On-screen Show (4:3)</PresentationFormat>
  <Paragraphs>57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MesPla - Measurements and Planning, aplicație WEB pentru servicii cadastrale</vt:lpstr>
      <vt:lpstr>STRUCTURA LUCRĂRII</vt:lpstr>
      <vt:lpstr>CONTRIBUȚII</vt:lpstr>
      <vt:lpstr>DESCRIEREA  APLICAȚIEI</vt:lpstr>
      <vt:lpstr>FUNCȚIONALITĂȚI ALE APLICAȚIEI</vt:lpstr>
      <vt:lpstr>Utilizator obișnuit</vt:lpstr>
      <vt:lpstr>Administrator</vt:lpstr>
      <vt:lpstr>DEZVOLTĂRI  ALE  APLICAȚIEI</vt:lpstr>
      <vt:lpstr>INVOVAȚII</vt:lpstr>
      <vt:lpstr>CONCLUZII</vt:lpstr>
      <vt:lpstr>VĂ MULŢUMESC PENTRU ATENŢIE!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MesPla- Measurements and Planning, aplicație WEB pentru servicii cadastrale</dc:title>
  <dc:creator>Cosmina</dc:creator>
  <cp:lastModifiedBy>Cosmina</cp:lastModifiedBy>
  <cp:revision>18</cp:revision>
  <dcterms:created xsi:type="dcterms:W3CDTF">2006-08-16T00:00:00Z</dcterms:created>
  <dcterms:modified xsi:type="dcterms:W3CDTF">2017-07-04T19:37:13Z</dcterms:modified>
</cp:coreProperties>
</file>