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3" r:id="rId6"/>
    <p:sldId id="258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0099FF"/>
    <a:srgbClr val="66FFFF"/>
    <a:srgbClr val="00D0FF"/>
    <a:srgbClr val="001F2B"/>
    <a:srgbClr val="002739"/>
    <a:srgbClr val="002F4B"/>
    <a:srgbClr val="005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72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16D2B-5C81-46CF-B841-A4871DCA9836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43653-B46B-4771-B8D8-14DF7E808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9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43653-B46B-4771-B8D8-14DF7E8085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0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43653-B46B-4771-B8D8-14DF7E8085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81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43653-B46B-4771-B8D8-14DF7E8085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7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43653-B46B-4771-B8D8-14DF7E8085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8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791D-F92D-5D48-AE0B-8B667CE7419A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A9D7-D417-0346-8E54-0C5CE453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791D-F92D-5D48-AE0B-8B667CE7419A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A9D7-D417-0346-8E54-0C5CE453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7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791D-F92D-5D48-AE0B-8B667CE7419A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A9D7-D417-0346-8E54-0C5CE453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1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791D-F92D-5D48-AE0B-8B667CE7419A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A9D7-D417-0346-8E54-0C5CE453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4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791D-F92D-5D48-AE0B-8B667CE7419A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A9D7-D417-0346-8E54-0C5CE453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791D-F92D-5D48-AE0B-8B667CE7419A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A9D7-D417-0346-8E54-0C5CE453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8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791D-F92D-5D48-AE0B-8B667CE7419A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A9D7-D417-0346-8E54-0C5CE453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791D-F92D-5D48-AE0B-8B667CE7419A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A9D7-D417-0346-8E54-0C5CE453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8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791D-F92D-5D48-AE0B-8B667CE7419A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A9D7-D417-0346-8E54-0C5CE453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4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791D-F92D-5D48-AE0B-8B667CE7419A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A9D7-D417-0346-8E54-0C5CE453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8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791D-F92D-5D48-AE0B-8B667CE7419A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A9D7-D417-0346-8E54-0C5CE453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7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B791D-F92D-5D48-AE0B-8B667CE7419A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7A9D7-D417-0346-8E54-0C5CE453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3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5.em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evice_jpe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 descr="device_ligh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396276" y="2164124"/>
            <a:ext cx="3494000" cy="96378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Welcome to Med Assist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407616" y="1309615"/>
            <a:ext cx="2643527" cy="963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dirty="0" smtClean="0">
                <a:solidFill>
                  <a:schemeClr val="bg1"/>
                </a:solidFill>
              </a:rPr>
              <a:t>Hello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63238" y="2832537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libri Light"/>
                <a:cs typeface="Calibri Light"/>
              </a:rPr>
              <a:t>voice assistant</a:t>
            </a:r>
            <a:endParaRPr lang="en-US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413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repeatCount="2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7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20"/>
                            </p:stCondLst>
                            <p:childTnLst>
                              <p:par>
                                <p:cTn id="12" presetID="6" presetClass="entr" presetSubtype="16" repeatCount="5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70"/>
                            </p:stCondLst>
                            <p:childTnLst>
                              <p:par>
                                <p:cTn id="19" presetID="13" presetClass="entr" presetSubtype="16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2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100"/>
                            </p:stCondLst>
                            <p:childTnLst>
                              <p:par>
                                <p:cTn id="26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vice_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2358" y="0"/>
            <a:ext cx="9144000" cy="5143500"/>
          </a:xfrm>
          <a:prstGeom prst="rect">
            <a:avLst/>
          </a:prstGeom>
        </p:spPr>
      </p:pic>
      <p:pic>
        <p:nvPicPr>
          <p:cNvPr id="15" name="Picture 14" descr="device_ligh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2358" y="0"/>
            <a:ext cx="9144001" cy="51435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877818" y="376770"/>
            <a:ext cx="1753008" cy="1376969"/>
            <a:chOff x="5835820" y="437534"/>
            <a:chExt cx="1753008" cy="137696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5820" y="437534"/>
              <a:ext cx="1753008" cy="137696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975866" y="567080"/>
              <a:ext cx="16129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What's </a:t>
              </a:r>
              <a:r>
                <a:rPr lang="en-US" sz="16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 today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324" y="1515151"/>
            <a:ext cx="2063392" cy="47222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30368" y="506316"/>
            <a:ext cx="3787732" cy="646331"/>
          </a:xfrm>
          <a:prstGeom prst="borderCallout1">
            <a:avLst>
              <a:gd name="adj1" fmla="val 39382"/>
              <a:gd name="adj2" fmla="val -293"/>
              <a:gd name="adj3" fmla="val 208782"/>
              <a:gd name="adj4" fmla="val -14033"/>
            </a:avLst>
          </a:prstGeom>
          <a:solidFill>
            <a:srgbClr val="33CCCC">
              <a:alpha val="45490"/>
            </a:srgbClr>
          </a:solidFill>
          <a:ln>
            <a:solidFill>
              <a:srgbClr val="00D0FF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Ok, I will tell your </a:t>
            </a:r>
            <a:r>
              <a:rPr lang="en-US" dirty="0" smtClean="0"/>
              <a:t>appointments</a:t>
            </a:r>
            <a:r>
              <a:rPr lang="en-US" dirty="0"/>
              <a:t>.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1330368" y="1623402"/>
            <a:ext cx="3787732" cy="646331"/>
          </a:xfrm>
          <a:prstGeom prst="borderCallout1">
            <a:avLst>
              <a:gd name="adj1" fmla="val 56084"/>
              <a:gd name="adj2" fmla="val -132"/>
              <a:gd name="adj3" fmla="val 147869"/>
              <a:gd name="adj4" fmla="val -11204"/>
            </a:avLst>
          </a:prstGeom>
          <a:solidFill>
            <a:srgbClr val="33CCCC">
              <a:alpha val="45490"/>
            </a:srgbClr>
          </a:solidFill>
          <a:ln>
            <a:solidFill>
              <a:srgbClr val="00D0FF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Could you please tell your identification number?</a:t>
            </a:r>
          </a:p>
        </p:txBody>
      </p:sp>
    </p:spTree>
    <p:extLst>
      <p:ext uri="{BB962C8B-B14F-4D97-AF65-F5344CB8AC3E}">
        <p14:creationId xmlns:p14="http://schemas.microsoft.com/office/powerpoint/2010/main" val="2801277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3" presetClass="entr" presetSubtype="16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367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repeatCount="2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300"/>
                            </p:stCondLst>
                            <p:childTnLst>
                              <p:par>
                                <p:cTn id="25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6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vice_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2358" y="0"/>
            <a:ext cx="9144000" cy="5143500"/>
          </a:xfrm>
          <a:prstGeom prst="rect">
            <a:avLst/>
          </a:prstGeom>
        </p:spPr>
      </p:pic>
      <p:pic>
        <p:nvPicPr>
          <p:cNvPr id="15" name="Picture 14" descr="device_ligh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2358" y="0"/>
            <a:ext cx="9144001" cy="51435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77340" y="584200"/>
            <a:ext cx="1466680" cy="1090603"/>
            <a:chOff x="5835820" y="437534"/>
            <a:chExt cx="1753008" cy="137696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5820" y="437534"/>
              <a:ext cx="1753008" cy="137696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975866" y="567080"/>
              <a:ext cx="16129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 thousand</a:t>
              </a:r>
              <a:endPara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324" y="1515151"/>
            <a:ext cx="2063392" cy="47222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34996" y="739594"/>
            <a:ext cx="4272683" cy="1477328"/>
          </a:xfrm>
          <a:prstGeom prst="borderCallout1">
            <a:avLst>
              <a:gd name="adj1" fmla="val 39382"/>
              <a:gd name="adj2" fmla="val -293"/>
              <a:gd name="adj3" fmla="val 87163"/>
              <a:gd name="adj4" fmla="val -17303"/>
            </a:avLst>
          </a:prstGeom>
          <a:solidFill>
            <a:srgbClr val="33CCCC">
              <a:alpha val="45490"/>
            </a:srgbClr>
          </a:solidFill>
          <a:ln>
            <a:solidFill>
              <a:srgbClr val="00D0FF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Hello Guest, Doctor </a:t>
            </a:r>
            <a:r>
              <a:rPr lang="en-US" dirty="0"/>
              <a:t>appointment done via Alexa for ear specialist at </a:t>
            </a:r>
            <a:r>
              <a:rPr lang="en-US" dirty="0" smtClean="0"/>
              <a:t>Kochi</a:t>
            </a:r>
            <a:r>
              <a:rPr lang="en-US" dirty="0"/>
              <a:t>, Kerala, India </a:t>
            </a:r>
            <a:r>
              <a:rPr lang="en-US" dirty="0" smtClean="0"/>
              <a:t>on Friday July 21st, </a:t>
            </a:r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9207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repeatCount="3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repeatCount="2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9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vice_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2358" y="0"/>
            <a:ext cx="9144000" cy="5143500"/>
          </a:xfrm>
          <a:prstGeom prst="rect">
            <a:avLst/>
          </a:prstGeom>
        </p:spPr>
      </p:pic>
      <p:pic>
        <p:nvPicPr>
          <p:cNvPr id="15" name="Picture 14" descr="device_ligh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2358" y="0"/>
            <a:ext cx="9144001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324" y="1515151"/>
            <a:ext cx="2063392" cy="47222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30367" y="739215"/>
            <a:ext cx="4272683" cy="1477328"/>
          </a:xfrm>
          <a:prstGeom prst="borderCallout1">
            <a:avLst>
              <a:gd name="adj1" fmla="val 39382"/>
              <a:gd name="adj2" fmla="val -293"/>
              <a:gd name="adj3" fmla="val 75373"/>
              <a:gd name="adj4" fmla="val -17303"/>
            </a:avLst>
          </a:prstGeom>
          <a:solidFill>
            <a:srgbClr val="33CCCC">
              <a:alpha val="45490"/>
            </a:srgbClr>
          </a:solidFill>
          <a:ln>
            <a:solidFill>
              <a:srgbClr val="00D0FF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Here's the description, your appointment for ear specialist is booked on 21st of July at </a:t>
            </a:r>
            <a:r>
              <a:rPr lang="en-US" dirty="0" smtClean="0"/>
              <a:t>timing </a:t>
            </a:r>
            <a:r>
              <a:rPr lang="en-US" dirty="0"/>
              <a:t>from: 4:00 PM to 4:30 PM.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30368" y="2571750"/>
            <a:ext cx="4272683" cy="646331"/>
          </a:xfrm>
          <a:prstGeom prst="borderCallout1">
            <a:avLst>
              <a:gd name="adj1" fmla="val 39382"/>
              <a:gd name="adj2" fmla="val -293"/>
              <a:gd name="adj3" fmla="val 1787"/>
              <a:gd name="adj4" fmla="val -14738"/>
            </a:avLst>
          </a:prstGeom>
          <a:solidFill>
            <a:srgbClr val="33CCCC">
              <a:alpha val="45490"/>
            </a:srgbClr>
          </a:solidFill>
          <a:ln>
            <a:solidFill>
              <a:srgbClr val="00D0FF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Would you like to hear another event?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044541" y="415804"/>
            <a:ext cx="2471738" cy="1410006"/>
            <a:chOff x="5835820" y="437534"/>
            <a:chExt cx="1753008" cy="137696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5820" y="437534"/>
              <a:ext cx="1753008" cy="137696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975866" y="567080"/>
              <a:ext cx="1612962" cy="1051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tell me about appointments 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206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repeatCount="3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67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repeatCount="4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repeatCount="2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200"/>
                            </p:stCondLst>
                            <p:childTnLst>
                              <p:par>
                                <p:cTn id="24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5" dur="3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30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vice_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2358" y="0"/>
            <a:ext cx="9144000" cy="5143500"/>
          </a:xfrm>
          <a:prstGeom prst="rect">
            <a:avLst/>
          </a:prstGeom>
        </p:spPr>
      </p:pic>
      <p:pic>
        <p:nvPicPr>
          <p:cNvPr id="15" name="Picture 14" descr="device_ligh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2358" y="0"/>
            <a:ext cx="9144001" cy="51435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647030" y="597755"/>
            <a:ext cx="1314613" cy="1007151"/>
            <a:chOff x="5835820" y="437534"/>
            <a:chExt cx="1753008" cy="137696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5820" y="437534"/>
              <a:ext cx="1753008" cy="137696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975865" y="567081"/>
              <a:ext cx="1612963" cy="4628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</a:t>
              </a:r>
              <a:endPara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324" y="1515151"/>
            <a:ext cx="2063392" cy="47222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30367" y="1030049"/>
            <a:ext cx="1732147" cy="369332"/>
          </a:xfrm>
          <a:prstGeom prst="borderCallout1">
            <a:avLst>
              <a:gd name="adj1" fmla="val 39382"/>
              <a:gd name="adj2" fmla="val -293"/>
              <a:gd name="adj3" fmla="val 193269"/>
              <a:gd name="adj4" fmla="val -14246"/>
            </a:avLst>
          </a:prstGeom>
          <a:solidFill>
            <a:srgbClr val="33CCCC">
              <a:alpha val="45490"/>
            </a:srgbClr>
          </a:solidFill>
          <a:ln>
            <a:solidFill>
              <a:srgbClr val="00D0FF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7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repeatCount="3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repeatCount="4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9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vice_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9900" y="0"/>
            <a:ext cx="9144000" cy="5143500"/>
          </a:xfrm>
          <a:prstGeom prst="rect">
            <a:avLst/>
          </a:prstGeom>
        </p:spPr>
      </p:pic>
      <p:pic>
        <p:nvPicPr>
          <p:cNvPr id="15" name="Picture 14" descr="device_ligh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9900" y="0"/>
            <a:ext cx="9144001" cy="5143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36571" y="2438400"/>
            <a:ext cx="2333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Thank you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11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98</Words>
  <Application>Microsoft Office PowerPoint</Application>
  <PresentationFormat>On-screen Show (16:9)</PresentationFormat>
  <Paragraphs>18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Welcome to Med Assist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admin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 admin</dc:creator>
  <cp:lastModifiedBy>Prakash, Rakesh (Cognizant)</cp:lastModifiedBy>
  <cp:revision>40</cp:revision>
  <dcterms:created xsi:type="dcterms:W3CDTF">2017-07-21T01:30:55Z</dcterms:created>
  <dcterms:modified xsi:type="dcterms:W3CDTF">2017-07-21T16:58:46Z</dcterms:modified>
</cp:coreProperties>
</file>