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22C699-879C-4B37-BFC1-A35881BEFA18}" v="51" dt="2024-06-03T14:15:01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Redman" userId="f82d8b79c0fd5381" providerId="LiveId" clId="{8022C699-879C-4B37-BFC1-A35881BEFA18}"/>
    <pc:docChg chg="undo custSel addSld delSld modSld sldOrd">
      <pc:chgData name="Patrick Redman" userId="f82d8b79c0fd5381" providerId="LiveId" clId="{8022C699-879C-4B37-BFC1-A35881BEFA18}" dt="2024-06-03T14:15:01.838" v="1120"/>
      <pc:docMkLst>
        <pc:docMk/>
      </pc:docMkLst>
      <pc:sldChg chg="addSp delSp modSp new mod">
        <pc:chgData name="Patrick Redman" userId="f82d8b79c0fd5381" providerId="LiveId" clId="{8022C699-879C-4B37-BFC1-A35881BEFA18}" dt="2024-06-03T14:14:04.362" v="1097" actId="114"/>
        <pc:sldMkLst>
          <pc:docMk/>
          <pc:sldMk cId="554768044" sldId="256"/>
        </pc:sldMkLst>
        <pc:spChg chg="del">
          <ac:chgData name="Patrick Redman" userId="f82d8b79c0fd5381" providerId="LiveId" clId="{8022C699-879C-4B37-BFC1-A35881BEFA18}" dt="2024-05-31T14:52:39.282" v="1" actId="478"/>
          <ac:spMkLst>
            <pc:docMk/>
            <pc:sldMk cId="554768044" sldId="256"/>
            <ac:spMk id="2" creationId="{3673F5A7-8162-5BE0-A7E2-E55DF4613400}"/>
          </ac:spMkLst>
        </pc:spChg>
        <pc:spChg chg="del">
          <ac:chgData name="Patrick Redman" userId="f82d8b79c0fd5381" providerId="LiveId" clId="{8022C699-879C-4B37-BFC1-A35881BEFA18}" dt="2024-05-31T14:52:39.282" v="1" actId="478"/>
          <ac:spMkLst>
            <pc:docMk/>
            <pc:sldMk cId="554768044" sldId="256"/>
            <ac:spMk id="3" creationId="{42B9E493-5156-B737-B2C1-E3AEFB7A724B}"/>
          </ac:spMkLst>
        </pc:spChg>
        <pc:spChg chg="add mod">
          <ac:chgData name="Patrick Redman" userId="f82d8b79c0fd5381" providerId="LiveId" clId="{8022C699-879C-4B37-BFC1-A35881BEFA18}" dt="2024-05-31T15:04:09.788" v="173" actId="1076"/>
          <ac:spMkLst>
            <pc:docMk/>
            <pc:sldMk cId="554768044" sldId="256"/>
            <ac:spMk id="4" creationId="{9EEBD9E8-787B-F69A-23FD-16564105B8F3}"/>
          </ac:spMkLst>
        </pc:spChg>
        <pc:spChg chg="add mod">
          <ac:chgData name="Patrick Redman" userId="f82d8b79c0fd5381" providerId="LiveId" clId="{8022C699-879C-4B37-BFC1-A35881BEFA18}" dt="2024-05-31T15:04:09.788" v="173" actId="1076"/>
          <ac:spMkLst>
            <pc:docMk/>
            <pc:sldMk cId="554768044" sldId="256"/>
            <ac:spMk id="5" creationId="{061D25FB-DCA6-4F8B-2407-2E76C12AEF35}"/>
          </ac:spMkLst>
        </pc:spChg>
        <pc:spChg chg="add mod">
          <ac:chgData name="Patrick Redman" userId="f82d8b79c0fd5381" providerId="LiveId" clId="{8022C699-879C-4B37-BFC1-A35881BEFA18}" dt="2024-05-31T14:55:56.579" v="45" actId="164"/>
          <ac:spMkLst>
            <pc:docMk/>
            <pc:sldMk cId="554768044" sldId="256"/>
            <ac:spMk id="6" creationId="{360F2E9C-05FA-823D-EC84-F7083BFAF060}"/>
          </ac:spMkLst>
        </pc:spChg>
        <pc:spChg chg="add mod">
          <ac:chgData name="Patrick Redman" userId="f82d8b79c0fd5381" providerId="LiveId" clId="{8022C699-879C-4B37-BFC1-A35881BEFA18}" dt="2024-05-31T14:56:01.754" v="46" actId="164"/>
          <ac:spMkLst>
            <pc:docMk/>
            <pc:sldMk cId="554768044" sldId="256"/>
            <ac:spMk id="7" creationId="{260C54FE-1AA7-94C4-FD21-46903A5D02BD}"/>
          </ac:spMkLst>
        </pc:spChg>
        <pc:spChg chg="add mod topLvl">
          <ac:chgData name="Patrick Redman" userId="f82d8b79c0fd5381" providerId="LiveId" clId="{8022C699-879C-4B37-BFC1-A35881BEFA18}" dt="2024-05-31T14:57:41.519" v="102" actId="21"/>
          <ac:spMkLst>
            <pc:docMk/>
            <pc:sldMk cId="554768044" sldId="256"/>
            <ac:spMk id="8" creationId="{09A9F1FB-D0CE-7612-4979-369596781076}"/>
          </ac:spMkLst>
        </pc:spChg>
        <pc:spChg chg="add mod">
          <ac:chgData name="Patrick Redman" userId="f82d8b79c0fd5381" providerId="LiveId" clId="{8022C699-879C-4B37-BFC1-A35881BEFA18}" dt="2024-05-31T14:55:56.579" v="45" actId="164"/>
          <ac:spMkLst>
            <pc:docMk/>
            <pc:sldMk cId="554768044" sldId="256"/>
            <ac:spMk id="9" creationId="{EDD1442F-A0B2-7F30-2A48-AC3B746B9F47}"/>
          </ac:spMkLst>
        </pc:spChg>
        <pc:spChg chg="add mod">
          <ac:chgData name="Patrick Redman" userId="f82d8b79c0fd5381" providerId="LiveId" clId="{8022C699-879C-4B37-BFC1-A35881BEFA18}" dt="2024-05-31T14:55:46.472" v="43" actId="164"/>
          <ac:spMkLst>
            <pc:docMk/>
            <pc:sldMk cId="554768044" sldId="256"/>
            <ac:spMk id="10" creationId="{AD1B9942-2DD7-5E02-936A-A098514092CF}"/>
          </ac:spMkLst>
        </pc:spChg>
        <pc:spChg chg="add mod">
          <ac:chgData name="Patrick Redman" userId="f82d8b79c0fd5381" providerId="LiveId" clId="{8022C699-879C-4B37-BFC1-A35881BEFA18}" dt="2024-05-31T14:55:46.472" v="43" actId="164"/>
          <ac:spMkLst>
            <pc:docMk/>
            <pc:sldMk cId="554768044" sldId="256"/>
            <ac:spMk id="11" creationId="{CFD4251C-8D49-7C45-B3FC-60C15CDE430C}"/>
          </ac:spMkLst>
        </pc:spChg>
        <pc:spChg chg="add del mod">
          <ac:chgData name="Patrick Redman" userId="f82d8b79c0fd5381" providerId="LiveId" clId="{8022C699-879C-4B37-BFC1-A35881BEFA18}" dt="2024-06-03T14:13:35.235" v="1054" actId="478"/>
          <ac:spMkLst>
            <pc:docMk/>
            <pc:sldMk cId="554768044" sldId="256"/>
            <ac:spMk id="18" creationId="{F83745FE-0D2D-529E-ACB9-919A5C6B6B18}"/>
          </ac:spMkLst>
        </pc:spChg>
        <pc:spChg chg="add mod">
          <ac:chgData name="Patrick Redman" userId="f82d8b79c0fd5381" providerId="LiveId" clId="{8022C699-879C-4B37-BFC1-A35881BEFA18}" dt="2024-06-03T14:14:04.362" v="1097" actId="114"/>
          <ac:spMkLst>
            <pc:docMk/>
            <pc:sldMk cId="554768044" sldId="256"/>
            <ac:spMk id="19" creationId="{039EA11A-B8B6-C94E-149F-23C6D4D001B4}"/>
          </ac:spMkLst>
        </pc:spChg>
        <pc:spChg chg="add mod">
          <ac:chgData name="Patrick Redman" userId="f82d8b79c0fd5381" providerId="LiveId" clId="{8022C699-879C-4B37-BFC1-A35881BEFA18}" dt="2024-05-31T15:04:09.788" v="173" actId="1076"/>
          <ac:spMkLst>
            <pc:docMk/>
            <pc:sldMk cId="554768044" sldId="256"/>
            <ac:spMk id="20" creationId="{AA2589E4-B70A-876C-174B-C0E52CFD3E5F}"/>
          </ac:spMkLst>
        </pc:spChg>
        <pc:spChg chg="add del">
          <ac:chgData name="Patrick Redman" userId="f82d8b79c0fd5381" providerId="LiveId" clId="{8022C699-879C-4B37-BFC1-A35881BEFA18}" dt="2024-05-31T14:57:39.654" v="101" actId="22"/>
          <ac:spMkLst>
            <pc:docMk/>
            <pc:sldMk cId="554768044" sldId="256"/>
            <ac:spMk id="22" creationId="{37E4C2F0-7267-DE6A-885F-AC5AB315CD98}"/>
          </ac:spMkLst>
        </pc:spChg>
        <pc:spChg chg="add del mod">
          <ac:chgData name="Patrick Redman" userId="f82d8b79c0fd5381" providerId="LiveId" clId="{8022C699-879C-4B37-BFC1-A35881BEFA18}" dt="2024-05-31T15:03:23.735" v="147" actId="478"/>
          <ac:spMkLst>
            <pc:docMk/>
            <pc:sldMk cId="554768044" sldId="256"/>
            <ac:spMk id="24" creationId="{7F9A187A-190B-0526-6C07-7555D0CB5D03}"/>
          </ac:spMkLst>
        </pc:spChg>
        <pc:spChg chg="add del mod">
          <ac:chgData name="Patrick Redman" userId="f82d8b79c0fd5381" providerId="LiveId" clId="{8022C699-879C-4B37-BFC1-A35881BEFA18}" dt="2024-05-31T15:03:23.735" v="147" actId="478"/>
          <ac:spMkLst>
            <pc:docMk/>
            <pc:sldMk cId="554768044" sldId="256"/>
            <ac:spMk id="25" creationId="{F2642A72-A506-481D-690A-8754767F32EF}"/>
          </ac:spMkLst>
        </pc:spChg>
        <pc:spChg chg="add del mod">
          <ac:chgData name="Patrick Redman" userId="f82d8b79c0fd5381" providerId="LiveId" clId="{8022C699-879C-4B37-BFC1-A35881BEFA18}" dt="2024-05-31T15:03:23.735" v="147" actId="478"/>
          <ac:spMkLst>
            <pc:docMk/>
            <pc:sldMk cId="554768044" sldId="256"/>
            <ac:spMk id="26" creationId="{1B53D5C6-0997-D011-EBA4-96D33327142D}"/>
          </ac:spMkLst>
        </pc:spChg>
        <pc:spChg chg="add del mod">
          <ac:chgData name="Patrick Redman" userId="f82d8b79c0fd5381" providerId="LiveId" clId="{8022C699-879C-4B37-BFC1-A35881BEFA18}" dt="2024-05-31T15:03:23.735" v="147" actId="478"/>
          <ac:spMkLst>
            <pc:docMk/>
            <pc:sldMk cId="554768044" sldId="256"/>
            <ac:spMk id="27" creationId="{3ABBC165-14C9-62BF-32B7-9E7C8627686E}"/>
          </ac:spMkLst>
        </pc:spChg>
        <pc:spChg chg="add del mod">
          <ac:chgData name="Patrick Redman" userId="f82d8b79c0fd5381" providerId="LiveId" clId="{8022C699-879C-4B37-BFC1-A35881BEFA18}" dt="2024-05-31T15:03:23.735" v="147" actId="478"/>
          <ac:spMkLst>
            <pc:docMk/>
            <pc:sldMk cId="554768044" sldId="256"/>
            <ac:spMk id="28" creationId="{BB6754FE-C2B2-FECD-AD7B-6E77FEAE8220}"/>
          </ac:spMkLst>
        </pc:spChg>
        <pc:spChg chg="add del mod">
          <ac:chgData name="Patrick Redman" userId="f82d8b79c0fd5381" providerId="LiveId" clId="{8022C699-879C-4B37-BFC1-A35881BEFA18}" dt="2024-05-31T15:03:18.272" v="145" actId="478"/>
          <ac:spMkLst>
            <pc:docMk/>
            <pc:sldMk cId="554768044" sldId="256"/>
            <ac:spMk id="29" creationId="{F52E5153-7EAC-7CAF-A64F-5FF48BE3A065}"/>
          </ac:spMkLst>
        </pc:spChg>
        <pc:spChg chg="add del">
          <ac:chgData name="Patrick Redman" userId="f82d8b79c0fd5381" providerId="LiveId" clId="{8022C699-879C-4B37-BFC1-A35881BEFA18}" dt="2024-05-31T15:04:04.812" v="171" actId="478"/>
          <ac:spMkLst>
            <pc:docMk/>
            <pc:sldMk cId="554768044" sldId="256"/>
            <ac:spMk id="30" creationId="{AD8D8D5D-CB9B-F30F-0B06-95CB0866163A}"/>
          </ac:spMkLst>
        </pc:spChg>
        <pc:spChg chg="add mod">
          <ac:chgData name="Patrick Redman" userId="f82d8b79c0fd5381" providerId="LiveId" clId="{8022C699-879C-4B37-BFC1-A35881BEFA18}" dt="2024-06-03T14:13:27.791" v="1053" actId="1076"/>
          <ac:spMkLst>
            <pc:docMk/>
            <pc:sldMk cId="554768044" sldId="256"/>
            <ac:spMk id="31" creationId="{C2265AAB-585E-0AD5-36B7-3BC5E27FD05F}"/>
          </ac:spMkLst>
        </pc:spChg>
        <pc:grpChg chg="add mod">
          <ac:chgData name="Patrick Redman" userId="f82d8b79c0fd5381" providerId="LiveId" clId="{8022C699-879C-4B37-BFC1-A35881BEFA18}" dt="2024-05-31T14:56:01.754" v="46" actId="164"/>
          <ac:grpSpMkLst>
            <pc:docMk/>
            <pc:sldMk cId="554768044" sldId="256"/>
            <ac:grpSpMk id="12" creationId="{A59BA353-E627-E72C-7F69-16974BCEA760}"/>
          </ac:grpSpMkLst>
        </pc:grpChg>
        <pc:grpChg chg="add mod">
          <ac:chgData name="Patrick Redman" userId="f82d8b79c0fd5381" providerId="LiveId" clId="{8022C699-879C-4B37-BFC1-A35881BEFA18}" dt="2024-05-31T15:04:09.788" v="173" actId="1076"/>
          <ac:grpSpMkLst>
            <pc:docMk/>
            <pc:sldMk cId="554768044" sldId="256"/>
            <ac:grpSpMk id="13" creationId="{2980F16B-BB28-D8EC-10F4-7D837A2F5990}"/>
          </ac:grpSpMkLst>
        </pc:grpChg>
        <pc:grpChg chg="add mod">
          <ac:chgData name="Patrick Redman" userId="f82d8b79c0fd5381" providerId="LiveId" clId="{8022C699-879C-4B37-BFC1-A35881BEFA18}" dt="2024-05-31T15:04:09.788" v="173" actId="1076"/>
          <ac:grpSpMkLst>
            <pc:docMk/>
            <pc:sldMk cId="554768044" sldId="256"/>
            <ac:grpSpMk id="14" creationId="{F2561FC3-BE67-C498-F6D3-0A321FB92A10}"/>
          </ac:grpSpMkLst>
        </pc:grpChg>
        <pc:grpChg chg="add del mod">
          <ac:chgData name="Patrick Redman" userId="f82d8b79c0fd5381" providerId="LiveId" clId="{8022C699-879C-4B37-BFC1-A35881BEFA18}" dt="2024-05-31T15:04:09.788" v="173" actId="1076"/>
          <ac:grpSpMkLst>
            <pc:docMk/>
            <pc:sldMk cId="554768044" sldId="256"/>
            <ac:grpSpMk id="17" creationId="{F9BD61F3-9734-B7AE-CAA9-F6F0B7AA84BE}"/>
          </ac:grpSpMkLst>
        </pc:grpChg>
        <pc:cxnChg chg="add del mod topLvl">
          <ac:chgData name="Patrick Redman" userId="f82d8b79c0fd5381" providerId="LiveId" clId="{8022C699-879C-4B37-BFC1-A35881BEFA18}" dt="2024-05-31T14:57:42.633" v="103" actId="21"/>
          <ac:cxnSpMkLst>
            <pc:docMk/>
            <pc:sldMk cId="554768044" sldId="256"/>
            <ac:cxnSpMk id="16" creationId="{D45D2751-4FAA-DBF0-3328-E5D5383FA275}"/>
          </ac:cxnSpMkLst>
        </pc:cxnChg>
        <pc:cxnChg chg="add del mod">
          <ac:chgData name="Patrick Redman" userId="f82d8b79c0fd5381" providerId="LiveId" clId="{8022C699-879C-4B37-BFC1-A35881BEFA18}" dt="2024-06-03T14:13:42.104" v="1056" actId="478"/>
          <ac:cxnSpMkLst>
            <pc:docMk/>
            <pc:sldMk cId="554768044" sldId="256"/>
            <ac:cxnSpMk id="23" creationId="{00668888-CD26-03A2-41E0-5F4DD54020B7}"/>
          </ac:cxnSpMkLst>
        </pc:cxnChg>
      </pc:sldChg>
      <pc:sldChg chg="addSp delSp modSp add mod">
        <pc:chgData name="Patrick Redman" userId="f82d8b79c0fd5381" providerId="LiveId" clId="{8022C699-879C-4B37-BFC1-A35881BEFA18}" dt="2024-06-03T14:14:39.917" v="1114" actId="478"/>
        <pc:sldMkLst>
          <pc:docMk/>
          <pc:sldMk cId="4236034227" sldId="257"/>
        </pc:sldMkLst>
        <pc:spChg chg="add mod">
          <ac:chgData name="Patrick Redman" userId="f82d8b79c0fd5381" providerId="LiveId" clId="{8022C699-879C-4B37-BFC1-A35881BEFA18}" dt="2024-05-31T15:07:28.349" v="375" actId="1076"/>
          <ac:spMkLst>
            <pc:docMk/>
            <pc:sldMk cId="4236034227" sldId="257"/>
            <ac:spMk id="2" creationId="{FEEB69EF-D459-8A61-847B-6A79524EC207}"/>
          </ac:spMkLst>
        </pc:spChg>
        <pc:spChg chg="add mod">
          <ac:chgData name="Patrick Redman" userId="f82d8b79c0fd5381" providerId="LiveId" clId="{8022C699-879C-4B37-BFC1-A35881BEFA18}" dt="2024-06-03T14:14:30.256" v="1113" actId="114"/>
          <ac:spMkLst>
            <pc:docMk/>
            <pc:sldMk cId="4236034227" sldId="257"/>
            <ac:spMk id="15" creationId="{02B4F9DA-406D-0F44-007B-0EB9CA857EFA}"/>
          </ac:spMkLst>
        </pc:spChg>
        <pc:spChg chg="del">
          <ac:chgData name="Patrick Redman" userId="f82d8b79c0fd5381" providerId="LiveId" clId="{8022C699-879C-4B37-BFC1-A35881BEFA18}" dt="2024-06-03T14:14:21.926" v="1099" actId="478"/>
          <ac:spMkLst>
            <pc:docMk/>
            <pc:sldMk cId="4236034227" sldId="257"/>
            <ac:spMk id="18" creationId="{F83745FE-0D2D-529E-ACB9-919A5C6B6B18}"/>
          </ac:spMkLst>
        </pc:spChg>
        <pc:spChg chg="del mod">
          <ac:chgData name="Patrick Redman" userId="f82d8b79c0fd5381" providerId="LiveId" clId="{8022C699-879C-4B37-BFC1-A35881BEFA18}" dt="2024-06-03T14:14:39.917" v="1114" actId="478"/>
          <ac:spMkLst>
            <pc:docMk/>
            <pc:sldMk cId="4236034227" sldId="257"/>
            <ac:spMk id="19" creationId="{039EA11A-B8B6-C94E-149F-23C6D4D001B4}"/>
          </ac:spMkLst>
        </pc:spChg>
        <pc:spChg chg="add mod">
          <ac:chgData name="Patrick Redman" userId="f82d8b79c0fd5381" providerId="LiveId" clId="{8022C699-879C-4B37-BFC1-A35881BEFA18}" dt="2024-05-31T15:07:44.417" v="407" actId="1076"/>
          <ac:spMkLst>
            <pc:docMk/>
            <pc:sldMk cId="4236034227" sldId="257"/>
            <ac:spMk id="21" creationId="{1AD9F381-E21C-D224-68E7-DBA0BDD68486}"/>
          </ac:spMkLst>
        </pc:spChg>
        <pc:spChg chg="add mod">
          <ac:chgData name="Patrick Redman" userId="f82d8b79c0fd5381" providerId="LiveId" clId="{8022C699-879C-4B37-BFC1-A35881BEFA18}" dt="2024-05-31T15:08:07.860" v="481" actId="20577"/>
          <ac:spMkLst>
            <pc:docMk/>
            <pc:sldMk cId="4236034227" sldId="257"/>
            <ac:spMk id="22" creationId="{BDBB8A68-C587-D090-F1D7-4AFDE30AFF3A}"/>
          </ac:spMkLst>
        </pc:spChg>
        <pc:spChg chg="add mod">
          <ac:chgData name="Patrick Redman" userId="f82d8b79c0fd5381" providerId="LiveId" clId="{8022C699-879C-4B37-BFC1-A35881BEFA18}" dt="2024-05-31T15:08:16.126" v="523" actId="20577"/>
          <ac:spMkLst>
            <pc:docMk/>
            <pc:sldMk cId="4236034227" sldId="257"/>
            <ac:spMk id="29" creationId="{CD28E0FF-C8BA-E8C5-0FE5-975DC0C36DF2}"/>
          </ac:spMkLst>
        </pc:spChg>
        <pc:spChg chg="add mod">
          <ac:chgData name="Patrick Redman" userId="f82d8b79c0fd5381" providerId="LiveId" clId="{8022C699-879C-4B37-BFC1-A35881BEFA18}" dt="2024-05-31T15:08:30.008" v="571" actId="20577"/>
          <ac:spMkLst>
            <pc:docMk/>
            <pc:sldMk cId="4236034227" sldId="257"/>
            <ac:spMk id="30" creationId="{63BE386B-5BBC-27F0-0EB2-2174D3F5205D}"/>
          </ac:spMkLst>
        </pc:spChg>
        <pc:spChg chg="add mod">
          <ac:chgData name="Patrick Redman" userId="f82d8b79c0fd5381" providerId="LiveId" clId="{8022C699-879C-4B37-BFC1-A35881BEFA18}" dt="2024-05-31T15:08:43.737" v="622" actId="20577"/>
          <ac:spMkLst>
            <pc:docMk/>
            <pc:sldMk cId="4236034227" sldId="257"/>
            <ac:spMk id="31" creationId="{E77AB1B4-640F-2592-7820-8572617AA86E}"/>
          </ac:spMkLst>
        </pc:spChg>
        <pc:spChg chg="add del">
          <ac:chgData name="Patrick Redman" userId="f82d8b79c0fd5381" providerId="LiveId" clId="{8022C699-879C-4B37-BFC1-A35881BEFA18}" dt="2024-05-31T15:09:01.367" v="624" actId="478"/>
          <ac:spMkLst>
            <pc:docMk/>
            <pc:sldMk cId="4236034227" sldId="257"/>
            <ac:spMk id="32" creationId="{250DA842-5F18-DDAB-1789-09EE38A0DD95}"/>
          </ac:spMkLst>
        </pc:spChg>
        <pc:spChg chg="add mod">
          <ac:chgData name="Patrick Redman" userId="f82d8b79c0fd5381" providerId="LiveId" clId="{8022C699-879C-4B37-BFC1-A35881BEFA18}" dt="2024-05-31T15:09:27.713" v="652" actId="14100"/>
          <ac:spMkLst>
            <pc:docMk/>
            <pc:sldMk cId="4236034227" sldId="257"/>
            <ac:spMk id="33" creationId="{6CBE1AAF-C149-D866-EBEB-91C6BD15AA98}"/>
          </ac:spMkLst>
        </pc:spChg>
        <pc:cxnChg chg="add del mod">
          <ac:chgData name="Patrick Redman" userId="f82d8b79c0fd5381" providerId="LiveId" clId="{8022C699-879C-4B37-BFC1-A35881BEFA18}" dt="2024-06-03T14:14:39.917" v="1114" actId="478"/>
          <ac:cxnSpMkLst>
            <pc:docMk/>
            <pc:sldMk cId="4236034227" sldId="257"/>
            <ac:cxnSpMk id="3" creationId="{660A9BA4-4253-FC77-D281-C2685DE7D315}"/>
          </ac:cxnSpMkLst>
        </pc:cxnChg>
        <pc:cxnChg chg="del">
          <ac:chgData name="Patrick Redman" userId="f82d8b79c0fd5381" providerId="LiveId" clId="{8022C699-879C-4B37-BFC1-A35881BEFA18}" dt="2024-05-31T15:03:28.477" v="148" actId="478"/>
          <ac:cxnSpMkLst>
            <pc:docMk/>
            <pc:sldMk cId="4236034227" sldId="257"/>
            <ac:cxnSpMk id="23" creationId="{00668888-CD26-03A2-41E0-5F4DD54020B7}"/>
          </ac:cxnSpMkLst>
        </pc:cxnChg>
      </pc:sldChg>
      <pc:sldChg chg="addSp delSp modSp add mod">
        <pc:chgData name="Patrick Redman" userId="f82d8b79c0fd5381" providerId="LiveId" clId="{8022C699-879C-4B37-BFC1-A35881BEFA18}" dt="2024-06-03T14:14:46.896" v="1116"/>
        <pc:sldMkLst>
          <pc:docMk/>
          <pc:sldMk cId="815099145" sldId="258"/>
        </pc:sldMkLst>
        <pc:spChg chg="mod">
          <ac:chgData name="Patrick Redman" userId="f82d8b79c0fd5381" providerId="LiveId" clId="{8022C699-879C-4B37-BFC1-A35881BEFA18}" dt="2024-05-31T15:10:23.138" v="799" actId="313"/>
          <ac:spMkLst>
            <pc:docMk/>
            <pc:sldMk cId="815099145" sldId="258"/>
            <ac:spMk id="2" creationId="{FEEB69EF-D459-8A61-847B-6A79524EC207}"/>
          </ac:spMkLst>
        </pc:spChg>
        <pc:spChg chg="add mod">
          <ac:chgData name="Patrick Redman" userId="f82d8b79c0fd5381" providerId="LiveId" clId="{8022C699-879C-4B37-BFC1-A35881BEFA18}" dt="2024-06-03T14:14:46.896" v="1116"/>
          <ac:spMkLst>
            <pc:docMk/>
            <pc:sldMk cId="815099145" sldId="258"/>
            <ac:spMk id="15" creationId="{7307BDF9-794F-C201-DF82-1FE77A50C414}"/>
          </ac:spMkLst>
        </pc:spChg>
        <pc:spChg chg="del">
          <ac:chgData name="Patrick Redman" userId="f82d8b79c0fd5381" providerId="LiveId" clId="{8022C699-879C-4B37-BFC1-A35881BEFA18}" dt="2024-06-03T14:14:46.079" v="1115" actId="478"/>
          <ac:spMkLst>
            <pc:docMk/>
            <pc:sldMk cId="815099145" sldId="258"/>
            <ac:spMk id="18" creationId="{F83745FE-0D2D-529E-ACB9-919A5C6B6B18}"/>
          </ac:spMkLst>
        </pc:spChg>
        <pc:spChg chg="del">
          <ac:chgData name="Patrick Redman" userId="f82d8b79c0fd5381" providerId="LiveId" clId="{8022C699-879C-4B37-BFC1-A35881BEFA18}" dt="2024-06-03T14:14:46.079" v="1115" actId="478"/>
          <ac:spMkLst>
            <pc:docMk/>
            <pc:sldMk cId="815099145" sldId="258"/>
            <ac:spMk id="19" creationId="{039EA11A-B8B6-C94E-149F-23C6D4D001B4}"/>
          </ac:spMkLst>
        </pc:spChg>
        <pc:spChg chg="mod">
          <ac:chgData name="Patrick Redman" userId="f82d8b79c0fd5381" providerId="LiveId" clId="{8022C699-879C-4B37-BFC1-A35881BEFA18}" dt="2024-05-31T15:11:42.426" v="809" actId="164"/>
          <ac:spMkLst>
            <pc:docMk/>
            <pc:sldMk cId="815099145" sldId="258"/>
            <ac:spMk id="24" creationId="{7F9A187A-190B-0526-6C07-7555D0CB5D03}"/>
          </ac:spMkLst>
        </pc:spChg>
        <pc:spChg chg="mod">
          <ac:chgData name="Patrick Redman" userId="f82d8b79c0fd5381" providerId="LiveId" clId="{8022C699-879C-4B37-BFC1-A35881BEFA18}" dt="2024-05-31T15:11:45.702" v="810" actId="164"/>
          <ac:spMkLst>
            <pc:docMk/>
            <pc:sldMk cId="815099145" sldId="258"/>
            <ac:spMk id="26" creationId="{1B53D5C6-0997-D011-EBA4-96D33327142D}"/>
          </ac:spMkLst>
        </pc:spChg>
        <pc:grpChg chg="add mod">
          <ac:chgData name="Patrick Redman" userId="f82d8b79c0fd5381" providerId="LiveId" clId="{8022C699-879C-4B37-BFC1-A35881BEFA18}" dt="2024-05-31T15:11:42.426" v="809" actId="164"/>
          <ac:grpSpMkLst>
            <pc:docMk/>
            <pc:sldMk cId="815099145" sldId="258"/>
            <ac:grpSpMk id="34" creationId="{B70263F4-A816-CDA3-0AE7-95A7026FAA06}"/>
          </ac:grpSpMkLst>
        </pc:grpChg>
        <pc:grpChg chg="add mod">
          <ac:chgData name="Patrick Redman" userId="f82d8b79c0fd5381" providerId="LiveId" clId="{8022C699-879C-4B37-BFC1-A35881BEFA18}" dt="2024-05-31T15:11:45.702" v="810" actId="164"/>
          <ac:grpSpMkLst>
            <pc:docMk/>
            <pc:sldMk cId="815099145" sldId="258"/>
            <ac:grpSpMk id="35" creationId="{BC909AD5-4989-8584-E998-EB7C8714FCB6}"/>
          </ac:grpSpMkLst>
        </pc:grpChg>
        <pc:picChg chg="add mod">
          <ac:chgData name="Patrick Redman" userId="f82d8b79c0fd5381" providerId="LiveId" clId="{8022C699-879C-4B37-BFC1-A35881BEFA18}" dt="2024-05-31T15:11:45.702" v="810" actId="164"/>
          <ac:picMkLst>
            <pc:docMk/>
            <pc:sldMk cId="815099145" sldId="258"/>
            <ac:picMk id="23" creationId="{AB11F915-D996-FC49-E58E-A79E926DE013}"/>
          </ac:picMkLst>
        </pc:picChg>
        <pc:picChg chg="add mod">
          <ac:chgData name="Patrick Redman" userId="f82d8b79c0fd5381" providerId="LiveId" clId="{8022C699-879C-4B37-BFC1-A35881BEFA18}" dt="2024-05-31T15:11:42.426" v="809" actId="164"/>
          <ac:picMkLst>
            <pc:docMk/>
            <pc:sldMk cId="815099145" sldId="258"/>
            <ac:picMk id="32" creationId="{1D0EEEFA-A555-B68E-D087-83911692BDF3}"/>
          </ac:picMkLst>
        </pc:picChg>
        <pc:cxnChg chg="del">
          <ac:chgData name="Patrick Redman" userId="f82d8b79c0fd5381" providerId="LiveId" clId="{8022C699-879C-4B37-BFC1-A35881BEFA18}" dt="2024-06-03T14:14:46.079" v="1115" actId="478"/>
          <ac:cxnSpMkLst>
            <pc:docMk/>
            <pc:sldMk cId="815099145" sldId="258"/>
            <ac:cxnSpMk id="3" creationId="{660A9BA4-4253-FC77-D281-C2685DE7D315}"/>
          </ac:cxnSpMkLst>
        </pc:cxnChg>
      </pc:sldChg>
      <pc:sldChg chg="delSp add del mod">
        <pc:chgData name="Patrick Redman" userId="f82d8b79c0fd5381" providerId="LiveId" clId="{8022C699-879C-4B37-BFC1-A35881BEFA18}" dt="2024-05-31T15:12:12.006" v="817" actId="47"/>
        <pc:sldMkLst>
          <pc:docMk/>
          <pc:sldMk cId="7646156" sldId="259"/>
        </pc:sldMkLst>
        <pc:spChg chg="del">
          <ac:chgData name="Patrick Redman" userId="f82d8b79c0fd5381" providerId="LiveId" clId="{8022C699-879C-4B37-BFC1-A35881BEFA18}" dt="2024-05-31T15:12:01.373" v="813" actId="478"/>
          <ac:spMkLst>
            <pc:docMk/>
            <pc:sldMk cId="7646156" sldId="259"/>
            <ac:spMk id="21" creationId="{1AD9F381-E21C-D224-68E7-DBA0BDD68486}"/>
          </ac:spMkLst>
        </pc:spChg>
        <pc:spChg chg="del">
          <ac:chgData name="Patrick Redman" userId="f82d8b79c0fd5381" providerId="LiveId" clId="{8022C699-879C-4B37-BFC1-A35881BEFA18}" dt="2024-05-31T15:11:59.865" v="812" actId="478"/>
          <ac:spMkLst>
            <pc:docMk/>
            <pc:sldMk cId="7646156" sldId="259"/>
            <ac:spMk id="22" creationId="{BDBB8A68-C587-D090-F1D7-4AFDE30AFF3A}"/>
          </ac:spMkLst>
        </pc:spChg>
        <pc:spChg chg="del">
          <ac:chgData name="Patrick Redman" userId="f82d8b79c0fd5381" providerId="LiveId" clId="{8022C699-879C-4B37-BFC1-A35881BEFA18}" dt="2024-05-31T15:11:59.865" v="812" actId="478"/>
          <ac:spMkLst>
            <pc:docMk/>
            <pc:sldMk cId="7646156" sldId="259"/>
            <ac:spMk id="25" creationId="{F2642A72-A506-481D-690A-8754767F32EF}"/>
          </ac:spMkLst>
        </pc:spChg>
        <pc:spChg chg="del">
          <ac:chgData name="Patrick Redman" userId="f82d8b79c0fd5381" providerId="LiveId" clId="{8022C699-879C-4B37-BFC1-A35881BEFA18}" dt="2024-05-31T15:11:59.865" v="812" actId="478"/>
          <ac:spMkLst>
            <pc:docMk/>
            <pc:sldMk cId="7646156" sldId="259"/>
            <ac:spMk id="27" creationId="{3ABBC165-14C9-62BF-32B7-9E7C8627686E}"/>
          </ac:spMkLst>
        </pc:spChg>
        <pc:spChg chg="del">
          <ac:chgData name="Patrick Redman" userId="f82d8b79c0fd5381" providerId="LiveId" clId="{8022C699-879C-4B37-BFC1-A35881BEFA18}" dt="2024-05-31T15:11:59.865" v="812" actId="478"/>
          <ac:spMkLst>
            <pc:docMk/>
            <pc:sldMk cId="7646156" sldId="259"/>
            <ac:spMk id="28" creationId="{BB6754FE-C2B2-FECD-AD7B-6E77FEAE8220}"/>
          </ac:spMkLst>
        </pc:spChg>
        <pc:spChg chg="del">
          <ac:chgData name="Patrick Redman" userId="f82d8b79c0fd5381" providerId="LiveId" clId="{8022C699-879C-4B37-BFC1-A35881BEFA18}" dt="2024-05-31T15:11:59.865" v="812" actId="478"/>
          <ac:spMkLst>
            <pc:docMk/>
            <pc:sldMk cId="7646156" sldId="259"/>
            <ac:spMk id="29" creationId="{CD28E0FF-C8BA-E8C5-0FE5-975DC0C36DF2}"/>
          </ac:spMkLst>
        </pc:spChg>
        <pc:spChg chg="del">
          <ac:chgData name="Patrick Redman" userId="f82d8b79c0fd5381" providerId="LiveId" clId="{8022C699-879C-4B37-BFC1-A35881BEFA18}" dt="2024-05-31T15:11:59.865" v="812" actId="478"/>
          <ac:spMkLst>
            <pc:docMk/>
            <pc:sldMk cId="7646156" sldId="259"/>
            <ac:spMk id="30" creationId="{63BE386B-5BBC-27F0-0EB2-2174D3F5205D}"/>
          </ac:spMkLst>
        </pc:spChg>
        <pc:spChg chg="del">
          <ac:chgData name="Patrick Redman" userId="f82d8b79c0fd5381" providerId="LiveId" clId="{8022C699-879C-4B37-BFC1-A35881BEFA18}" dt="2024-05-31T15:11:59.865" v="812" actId="478"/>
          <ac:spMkLst>
            <pc:docMk/>
            <pc:sldMk cId="7646156" sldId="259"/>
            <ac:spMk id="31" creationId="{E77AB1B4-640F-2592-7820-8572617AA86E}"/>
          </ac:spMkLst>
        </pc:spChg>
        <pc:spChg chg="del">
          <ac:chgData name="Patrick Redman" userId="f82d8b79c0fd5381" providerId="LiveId" clId="{8022C699-879C-4B37-BFC1-A35881BEFA18}" dt="2024-05-31T15:11:59.865" v="812" actId="478"/>
          <ac:spMkLst>
            <pc:docMk/>
            <pc:sldMk cId="7646156" sldId="259"/>
            <ac:spMk id="33" creationId="{6CBE1AAF-C149-D866-EBEB-91C6BD15AA98}"/>
          </ac:spMkLst>
        </pc:spChg>
        <pc:grpChg chg="del">
          <ac:chgData name="Patrick Redman" userId="f82d8b79c0fd5381" providerId="LiveId" clId="{8022C699-879C-4B37-BFC1-A35881BEFA18}" dt="2024-05-31T15:12:01.373" v="813" actId="478"/>
          <ac:grpSpMkLst>
            <pc:docMk/>
            <pc:sldMk cId="7646156" sldId="259"/>
            <ac:grpSpMk id="34" creationId="{B70263F4-A816-CDA3-0AE7-95A7026FAA06}"/>
          </ac:grpSpMkLst>
        </pc:grpChg>
        <pc:grpChg chg="del">
          <ac:chgData name="Patrick Redman" userId="f82d8b79c0fd5381" providerId="LiveId" clId="{8022C699-879C-4B37-BFC1-A35881BEFA18}" dt="2024-05-31T15:11:59.865" v="812" actId="478"/>
          <ac:grpSpMkLst>
            <pc:docMk/>
            <pc:sldMk cId="7646156" sldId="259"/>
            <ac:grpSpMk id="35" creationId="{BC909AD5-4989-8584-E998-EB7C8714FCB6}"/>
          </ac:grpSpMkLst>
        </pc:grpChg>
      </pc:sldChg>
      <pc:sldChg chg="addSp delSp modSp add mod ord">
        <pc:chgData name="Patrick Redman" userId="f82d8b79c0fd5381" providerId="LiveId" clId="{8022C699-879C-4B37-BFC1-A35881BEFA18}" dt="2024-06-03T14:14:57.564" v="1118"/>
        <pc:sldMkLst>
          <pc:docMk/>
          <pc:sldMk cId="2483917148" sldId="260"/>
        </pc:sldMkLst>
        <pc:spChg chg="add mod">
          <ac:chgData name="Patrick Redman" userId="f82d8b79c0fd5381" providerId="LiveId" clId="{8022C699-879C-4B37-BFC1-A35881BEFA18}" dt="2024-05-31T15:13:43.962" v="1007" actId="20577"/>
          <ac:spMkLst>
            <pc:docMk/>
            <pc:sldMk cId="2483917148" sldId="260"/>
            <ac:spMk id="2" creationId="{1C836682-04F5-0B29-1385-25F0E1C9B448}"/>
          </ac:spMkLst>
        </pc:spChg>
        <pc:spChg chg="add mod">
          <ac:chgData name="Patrick Redman" userId="f82d8b79c0fd5381" providerId="LiveId" clId="{8022C699-879C-4B37-BFC1-A35881BEFA18}" dt="2024-05-31T15:13:24.375" v="941" actId="571"/>
          <ac:spMkLst>
            <pc:docMk/>
            <pc:sldMk cId="2483917148" sldId="260"/>
            <ac:spMk id="3" creationId="{9BE22CD1-1FFE-8711-5D02-C016DB78D8AF}"/>
          </ac:spMkLst>
        </pc:spChg>
        <pc:spChg chg="add mod">
          <ac:chgData name="Patrick Redman" userId="f82d8b79c0fd5381" providerId="LiveId" clId="{8022C699-879C-4B37-BFC1-A35881BEFA18}" dt="2024-06-03T14:14:57.564" v="1118"/>
          <ac:spMkLst>
            <pc:docMk/>
            <pc:sldMk cId="2483917148" sldId="260"/>
            <ac:spMk id="3" creationId="{A1966126-810F-BCC0-A77C-BA34E262BE70}"/>
          </ac:spMkLst>
        </pc:spChg>
        <pc:spChg chg="add mod">
          <ac:chgData name="Patrick Redman" userId="f82d8b79c0fd5381" providerId="LiveId" clId="{8022C699-879C-4B37-BFC1-A35881BEFA18}" dt="2024-05-31T15:13:49.159" v="1016" actId="20577"/>
          <ac:spMkLst>
            <pc:docMk/>
            <pc:sldMk cId="2483917148" sldId="260"/>
            <ac:spMk id="15" creationId="{0710D856-0B93-20EF-C40B-DC2156A38428}"/>
          </ac:spMkLst>
        </pc:spChg>
        <pc:spChg chg="del">
          <ac:chgData name="Patrick Redman" userId="f82d8b79c0fd5381" providerId="LiveId" clId="{8022C699-879C-4B37-BFC1-A35881BEFA18}" dt="2024-06-03T14:14:56.932" v="1117" actId="478"/>
          <ac:spMkLst>
            <pc:docMk/>
            <pc:sldMk cId="2483917148" sldId="260"/>
            <ac:spMk id="18" creationId="{F83745FE-0D2D-529E-ACB9-919A5C6B6B18}"/>
          </ac:spMkLst>
        </pc:spChg>
        <pc:spChg chg="del">
          <ac:chgData name="Patrick Redman" userId="f82d8b79c0fd5381" providerId="LiveId" clId="{8022C699-879C-4B37-BFC1-A35881BEFA18}" dt="2024-06-03T14:14:56.932" v="1117" actId="478"/>
          <ac:spMkLst>
            <pc:docMk/>
            <pc:sldMk cId="2483917148" sldId="260"/>
            <ac:spMk id="19" creationId="{039EA11A-B8B6-C94E-149F-23C6D4D001B4}"/>
          </ac:spMkLst>
        </pc:spChg>
        <pc:spChg chg="add mod">
          <ac:chgData name="Patrick Redman" userId="f82d8b79c0fd5381" providerId="LiveId" clId="{8022C699-879C-4B37-BFC1-A35881BEFA18}" dt="2024-05-31T15:19:39.378" v="1050" actId="1076"/>
          <ac:spMkLst>
            <pc:docMk/>
            <pc:sldMk cId="2483917148" sldId="260"/>
            <ac:spMk id="21" creationId="{FC34A20C-B619-A6F0-A40F-57469227D65A}"/>
          </ac:spMkLst>
        </pc:spChg>
        <pc:spChg chg="mod">
          <ac:chgData name="Patrick Redman" userId="f82d8b79c0fd5381" providerId="LiveId" clId="{8022C699-879C-4B37-BFC1-A35881BEFA18}" dt="2024-05-31T15:12:34.722" v="904" actId="20577"/>
          <ac:spMkLst>
            <pc:docMk/>
            <pc:sldMk cId="2483917148" sldId="260"/>
            <ac:spMk id="31" creationId="{C2265AAB-585E-0AD5-36B7-3BC5E27FD05F}"/>
          </ac:spMkLst>
        </pc:spChg>
        <pc:picChg chg="add mod">
          <ac:chgData name="Patrick Redman" userId="f82d8b79c0fd5381" providerId="LiveId" clId="{8022C699-879C-4B37-BFC1-A35881BEFA18}" dt="2024-05-31T15:15:39.620" v="1048" actId="571"/>
          <ac:picMkLst>
            <pc:docMk/>
            <pc:sldMk cId="2483917148" sldId="260"/>
            <ac:picMk id="22" creationId="{A8F15ABD-B44A-58AE-02B2-B8A010FE8679}"/>
          </ac:picMkLst>
        </pc:picChg>
        <pc:picChg chg="add mod">
          <ac:chgData name="Patrick Redman" userId="f82d8b79c0fd5381" providerId="LiveId" clId="{8022C699-879C-4B37-BFC1-A35881BEFA18}" dt="2024-05-31T15:19:39.378" v="1050" actId="1076"/>
          <ac:picMkLst>
            <pc:docMk/>
            <pc:sldMk cId="2483917148" sldId="260"/>
            <ac:picMk id="24" creationId="{8B02D114-F3CC-6D10-6EF1-2C240504C7DD}"/>
          </ac:picMkLst>
        </pc:picChg>
        <pc:picChg chg="add mod">
          <ac:chgData name="Patrick Redman" userId="f82d8b79c0fd5381" providerId="LiveId" clId="{8022C699-879C-4B37-BFC1-A35881BEFA18}" dt="2024-05-31T15:15:34.546" v="1047" actId="1076"/>
          <ac:picMkLst>
            <pc:docMk/>
            <pc:sldMk cId="2483917148" sldId="260"/>
            <ac:picMk id="1026" creationId="{244904CA-FC15-7871-CC92-A686689EB460}"/>
          </ac:picMkLst>
        </pc:picChg>
        <pc:cxnChg chg="del">
          <ac:chgData name="Patrick Redman" userId="f82d8b79c0fd5381" providerId="LiveId" clId="{8022C699-879C-4B37-BFC1-A35881BEFA18}" dt="2024-06-03T14:14:56.932" v="1117" actId="478"/>
          <ac:cxnSpMkLst>
            <pc:docMk/>
            <pc:sldMk cId="2483917148" sldId="260"/>
            <ac:cxnSpMk id="23" creationId="{00668888-CD26-03A2-41E0-5F4DD54020B7}"/>
          </ac:cxnSpMkLst>
        </pc:cxnChg>
      </pc:sldChg>
      <pc:sldChg chg="addSp delSp modSp add mod">
        <pc:chgData name="Patrick Redman" userId="f82d8b79c0fd5381" providerId="LiveId" clId="{8022C699-879C-4B37-BFC1-A35881BEFA18}" dt="2024-06-03T14:15:01.838" v="1120"/>
        <pc:sldMkLst>
          <pc:docMk/>
          <pc:sldMk cId="2178964861" sldId="261"/>
        </pc:sldMkLst>
        <pc:spChg chg="del">
          <ac:chgData name="Patrick Redman" userId="f82d8b79c0fd5381" providerId="LiveId" clId="{8022C699-879C-4B37-BFC1-A35881BEFA18}" dt="2024-05-31T15:22:05.963" v="1052" actId="478"/>
          <ac:spMkLst>
            <pc:docMk/>
            <pc:sldMk cId="2178964861" sldId="261"/>
            <ac:spMk id="2" creationId="{1C836682-04F5-0B29-1385-25F0E1C9B448}"/>
          </ac:spMkLst>
        </pc:spChg>
        <pc:spChg chg="add mod">
          <ac:chgData name="Patrick Redman" userId="f82d8b79c0fd5381" providerId="LiveId" clId="{8022C699-879C-4B37-BFC1-A35881BEFA18}" dt="2024-06-03T14:15:01.838" v="1120"/>
          <ac:spMkLst>
            <pc:docMk/>
            <pc:sldMk cId="2178964861" sldId="261"/>
            <ac:spMk id="2" creationId="{69AC7B96-74A1-BBA7-779A-CDD813A53FF4}"/>
          </ac:spMkLst>
        </pc:spChg>
        <pc:spChg chg="del">
          <ac:chgData name="Patrick Redman" userId="f82d8b79c0fd5381" providerId="LiveId" clId="{8022C699-879C-4B37-BFC1-A35881BEFA18}" dt="2024-05-31T15:22:05.963" v="1052" actId="478"/>
          <ac:spMkLst>
            <pc:docMk/>
            <pc:sldMk cId="2178964861" sldId="261"/>
            <ac:spMk id="15" creationId="{0710D856-0B93-20EF-C40B-DC2156A38428}"/>
          </ac:spMkLst>
        </pc:spChg>
        <pc:spChg chg="del">
          <ac:chgData name="Patrick Redman" userId="f82d8b79c0fd5381" providerId="LiveId" clId="{8022C699-879C-4B37-BFC1-A35881BEFA18}" dt="2024-06-03T14:15:00.849" v="1119" actId="478"/>
          <ac:spMkLst>
            <pc:docMk/>
            <pc:sldMk cId="2178964861" sldId="261"/>
            <ac:spMk id="18" creationId="{F83745FE-0D2D-529E-ACB9-919A5C6B6B18}"/>
          </ac:spMkLst>
        </pc:spChg>
        <pc:spChg chg="del">
          <ac:chgData name="Patrick Redman" userId="f82d8b79c0fd5381" providerId="LiveId" clId="{8022C699-879C-4B37-BFC1-A35881BEFA18}" dt="2024-06-03T14:15:00.849" v="1119" actId="478"/>
          <ac:spMkLst>
            <pc:docMk/>
            <pc:sldMk cId="2178964861" sldId="261"/>
            <ac:spMk id="19" creationId="{039EA11A-B8B6-C94E-149F-23C6D4D001B4}"/>
          </ac:spMkLst>
        </pc:spChg>
        <pc:spChg chg="del">
          <ac:chgData name="Patrick Redman" userId="f82d8b79c0fd5381" providerId="LiveId" clId="{8022C699-879C-4B37-BFC1-A35881BEFA18}" dt="2024-05-31T15:22:05.963" v="1052" actId="478"/>
          <ac:spMkLst>
            <pc:docMk/>
            <pc:sldMk cId="2178964861" sldId="261"/>
            <ac:spMk id="21" creationId="{FC34A20C-B619-A6F0-A40F-57469227D65A}"/>
          </ac:spMkLst>
        </pc:spChg>
        <pc:picChg chg="del">
          <ac:chgData name="Patrick Redman" userId="f82d8b79c0fd5381" providerId="LiveId" clId="{8022C699-879C-4B37-BFC1-A35881BEFA18}" dt="2024-05-31T15:22:05.963" v="1052" actId="478"/>
          <ac:picMkLst>
            <pc:docMk/>
            <pc:sldMk cId="2178964861" sldId="261"/>
            <ac:picMk id="22" creationId="{A8F15ABD-B44A-58AE-02B2-B8A010FE8679}"/>
          </ac:picMkLst>
        </pc:picChg>
        <pc:picChg chg="del">
          <ac:chgData name="Patrick Redman" userId="f82d8b79c0fd5381" providerId="LiveId" clId="{8022C699-879C-4B37-BFC1-A35881BEFA18}" dt="2024-05-31T15:22:05.963" v="1052" actId="478"/>
          <ac:picMkLst>
            <pc:docMk/>
            <pc:sldMk cId="2178964861" sldId="261"/>
            <ac:picMk id="24" creationId="{8B02D114-F3CC-6D10-6EF1-2C240504C7DD}"/>
          </ac:picMkLst>
        </pc:picChg>
        <pc:picChg chg="del">
          <ac:chgData name="Patrick Redman" userId="f82d8b79c0fd5381" providerId="LiveId" clId="{8022C699-879C-4B37-BFC1-A35881BEFA18}" dt="2024-05-31T15:22:05.963" v="1052" actId="478"/>
          <ac:picMkLst>
            <pc:docMk/>
            <pc:sldMk cId="2178964861" sldId="261"/>
            <ac:picMk id="1026" creationId="{244904CA-FC15-7871-CC92-A686689EB460}"/>
          </ac:picMkLst>
        </pc:picChg>
        <pc:cxnChg chg="del">
          <ac:chgData name="Patrick Redman" userId="f82d8b79c0fd5381" providerId="LiveId" clId="{8022C699-879C-4B37-BFC1-A35881BEFA18}" dt="2024-06-03T14:15:00.849" v="1119" actId="478"/>
          <ac:cxnSpMkLst>
            <pc:docMk/>
            <pc:sldMk cId="2178964861" sldId="261"/>
            <ac:cxnSpMk id="23" creationId="{00668888-CD26-03A2-41E0-5F4DD54020B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955F-4AC3-40C1-6316-C8D49A563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8F935-F8B5-76E0-AFEB-AC99CFAB1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68C6A-9043-E9BD-50A4-5D29102FE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088D-1C75-4FF3-869E-27CDCD2C7FCB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6EB73-DC7E-A89D-606D-D6219DB9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E6344-6E36-843B-49DD-BE4B3B2D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AD40-2150-4EA9-8056-090C19AF0D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33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BF309-C22F-01A7-2643-D9370EDC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D4BA0-FE32-1F51-D551-07EC64552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75EC-906B-918E-87ED-C022B1E9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088D-1C75-4FF3-869E-27CDCD2C7FCB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62595-2FAE-68E4-01C1-132C6F4A7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10658-6748-6F05-495F-C3B94882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AD40-2150-4EA9-8056-090C19AF0D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85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084032-AFFE-DFDB-4974-D184A0290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6B674-C958-3517-B3C6-E13F4CE5E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F1EFA-69B5-34D1-E998-19BC3FD6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088D-1C75-4FF3-869E-27CDCD2C7FCB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0CF7-DA44-5BB8-4AA2-79D7D9199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63F87-2655-6FD8-2605-6CFDA493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AD40-2150-4EA9-8056-090C19AF0D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83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FED3B-0411-4B86-128C-9839554C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53549-8679-D4DA-25B9-9B818450E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426E1-4492-1CEF-E0F1-79F4FA07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088D-1C75-4FF3-869E-27CDCD2C7FCB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96C90-2919-0EBF-2C75-1E7047EA3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462A7-6F85-0543-A1FE-D368995E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AD40-2150-4EA9-8056-090C19AF0D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78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D70C-BE11-B35C-AEA6-41851687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0E5E6-5E96-3C76-2D14-DEC66E1C8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C0212-F8DA-FCC4-65D7-0760D76D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088D-1C75-4FF3-869E-27CDCD2C7FCB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3DE2B-792A-5FD2-4A76-1D6B41FF7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A4282-9388-6793-2363-958FA2CF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AD40-2150-4EA9-8056-090C19AF0D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89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F99E-10C4-E24B-32EC-2BC6C357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DC40D-FE65-1814-C293-948CE57BC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AA330-2C7F-932F-2C62-E1C5B2B4A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B5508-9073-DE4E-36A8-656EB614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088D-1C75-4FF3-869E-27CDCD2C7FCB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7CC1B-83D9-7B94-0757-3239DA1D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66BB4-0285-B830-99B0-F127C979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AD40-2150-4EA9-8056-090C19AF0D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24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165F-86D6-4B2A-D648-C2A766447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4FE55-04E3-E4E8-375E-6D73DDF63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4C698-9B7E-7514-88F1-4223FEE35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83CB9-1381-6F57-247D-FAF4FA73C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B9BB51-D621-31B8-0C6F-97DABD492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B0BC71-8EDF-AB47-2CBB-E390C7D4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088D-1C75-4FF3-869E-27CDCD2C7FCB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84052-C9B5-CA4D-120A-DB4C8CB9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D17833-A3E5-4F67-4F02-FE3EDFD3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AD40-2150-4EA9-8056-090C19AF0D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01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0FBA-148F-9CDC-5F8E-F99067FF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6E725-DEE6-1270-E9DB-ADB37542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088D-1C75-4FF3-869E-27CDCD2C7FCB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7D61A-3B3A-40E1-507B-0B069E4A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90382-0271-8CB4-0116-AE42BB47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AD40-2150-4EA9-8056-090C19AF0D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40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E1FA9-30E1-A87E-C38C-15D9F43D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088D-1C75-4FF3-869E-27CDCD2C7FCB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3A4B3-B7B1-5154-7615-84639D29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B58C9-D04E-EAFB-D5A4-AB9FEA7E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AD40-2150-4EA9-8056-090C19AF0D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80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8DF6-C31D-595C-1EFE-E308FEBE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87D66-10FB-129A-2AF4-BB42F74C7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F43AB-C477-55D1-5264-D16C6860D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4C515-7467-E318-AEC8-A0465307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088D-1C75-4FF3-869E-27CDCD2C7FCB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64393-0A1D-03DC-A135-17D2B1F6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0091C-3B65-51F4-FD60-FE824ADF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AD40-2150-4EA9-8056-090C19AF0D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78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4F24-93AB-442E-4EA5-68DBC5C7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CF50F-4642-7E31-7622-083A4E993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A0447-1C97-9345-B5C4-09E4B7FA9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16000-DB8E-D417-33FA-2BF1511C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088D-1C75-4FF3-869E-27CDCD2C7FCB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7937E-01D8-C7D2-2FCF-5EC4CB3D4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3A90B-0BBF-6B94-79D2-B1C8D202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AD40-2150-4EA9-8056-090C19AF0D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F5613-F6D2-7E0C-175D-45EA3CED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73795-BB75-8180-A9E2-D7F83AF32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07C5A-9C18-C9BF-9E2B-37CDAD304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F2088D-1C75-4FF3-869E-27CDCD2C7FCB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698D8-5E59-A3E0-DE52-F1F106C2B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F0AC9-25CD-6609-8AF5-714A92981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7DAD40-2150-4EA9-8056-090C19AF0D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46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EBD9E8-787B-F69A-23FD-16564105B8F3}"/>
              </a:ext>
            </a:extLst>
          </p:cNvPr>
          <p:cNvSpPr/>
          <p:nvPr/>
        </p:nvSpPr>
        <p:spPr>
          <a:xfrm>
            <a:off x="1299713" y="546340"/>
            <a:ext cx="9028981" cy="5474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1D25FB-DCA6-4F8B-2407-2E76C12AEF35}"/>
              </a:ext>
            </a:extLst>
          </p:cNvPr>
          <p:cNvSpPr/>
          <p:nvPr/>
        </p:nvSpPr>
        <p:spPr>
          <a:xfrm>
            <a:off x="1299713" y="546340"/>
            <a:ext cx="9028981" cy="38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Accounts Reader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80F16B-BB28-D8EC-10F4-7D837A2F5990}"/>
              </a:ext>
            </a:extLst>
          </p:cNvPr>
          <p:cNvGrpSpPr/>
          <p:nvPr/>
        </p:nvGrpSpPr>
        <p:grpSpPr>
          <a:xfrm>
            <a:off x="9972136" y="546340"/>
            <a:ext cx="356558" cy="385312"/>
            <a:chOff x="9972136" y="546340"/>
            <a:chExt cx="356558" cy="3853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0F2E9C-05FA-823D-EC84-F7083BFAF060}"/>
                </a:ext>
              </a:extLst>
            </p:cNvPr>
            <p:cNvSpPr/>
            <p:nvPr/>
          </p:nvSpPr>
          <p:spPr>
            <a:xfrm>
              <a:off x="9972136" y="546340"/>
              <a:ext cx="356558" cy="3853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Multiplication Sign 8">
              <a:extLst>
                <a:ext uri="{FF2B5EF4-FFF2-40B4-BE49-F238E27FC236}">
                  <a16:creationId xmlns:a16="http://schemas.microsoft.com/office/drawing/2014/main" id="{EDD1442F-A0B2-7F30-2A48-AC3B746B9F47}"/>
                </a:ext>
              </a:extLst>
            </p:cNvPr>
            <p:cNvSpPr/>
            <p:nvPr/>
          </p:nvSpPr>
          <p:spPr>
            <a:xfrm>
              <a:off x="10012392" y="590909"/>
              <a:ext cx="276045" cy="296174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561FC3-BE67-C498-F6D3-0A321FB92A10}"/>
              </a:ext>
            </a:extLst>
          </p:cNvPr>
          <p:cNvGrpSpPr/>
          <p:nvPr/>
        </p:nvGrpSpPr>
        <p:grpSpPr>
          <a:xfrm>
            <a:off x="9615578" y="546340"/>
            <a:ext cx="356558" cy="385312"/>
            <a:chOff x="9615578" y="546340"/>
            <a:chExt cx="356558" cy="385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0C54FE-1AA7-94C4-FD21-46903A5D02BD}"/>
                </a:ext>
              </a:extLst>
            </p:cNvPr>
            <p:cNvSpPr/>
            <p:nvPr/>
          </p:nvSpPr>
          <p:spPr>
            <a:xfrm>
              <a:off x="9615578" y="546340"/>
              <a:ext cx="356558" cy="3853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9BA353-E627-E72C-7F69-16974BCEA760}"/>
                </a:ext>
              </a:extLst>
            </p:cNvPr>
            <p:cNvGrpSpPr/>
            <p:nvPr/>
          </p:nvGrpSpPr>
          <p:grpSpPr>
            <a:xfrm>
              <a:off x="9678838" y="590909"/>
              <a:ext cx="230038" cy="247290"/>
              <a:chOff x="11093569" y="1086929"/>
              <a:chExt cx="230038" cy="24729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1B9942-2DD7-5E02-936A-A098514092CF}"/>
                  </a:ext>
                </a:extLst>
              </p:cNvPr>
              <p:cNvSpPr/>
              <p:nvPr/>
            </p:nvSpPr>
            <p:spPr>
              <a:xfrm>
                <a:off x="11139577" y="1086929"/>
                <a:ext cx="184030" cy="184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FD4251C-8D49-7C45-B3FC-60C15CDE430C}"/>
                  </a:ext>
                </a:extLst>
              </p:cNvPr>
              <p:cNvSpPr/>
              <p:nvPr/>
            </p:nvSpPr>
            <p:spPr>
              <a:xfrm>
                <a:off x="11093569" y="1150189"/>
                <a:ext cx="184030" cy="184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9BD61F3-9734-B7AE-CAA9-F6F0B7AA84BE}"/>
              </a:ext>
            </a:extLst>
          </p:cNvPr>
          <p:cNvGrpSpPr/>
          <p:nvPr/>
        </p:nvGrpSpPr>
        <p:grpSpPr>
          <a:xfrm>
            <a:off x="9259020" y="546340"/>
            <a:ext cx="356558" cy="385312"/>
            <a:chOff x="9259020" y="546340"/>
            <a:chExt cx="356558" cy="3853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A9F1FB-D0CE-7612-4979-369596781076}"/>
                </a:ext>
              </a:extLst>
            </p:cNvPr>
            <p:cNvSpPr/>
            <p:nvPr/>
          </p:nvSpPr>
          <p:spPr>
            <a:xfrm>
              <a:off x="9259020" y="546340"/>
              <a:ext cx="356558" cy="3853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5D2751-4FAA-DBF0-3328-E5D5383FA275}"/>
                </a:ext>
              </a:extLst>
            </p:cNvPr>
            <p:cNvCxnSpPr/>
            <p:nvPr/>
          </p:nvCxnSpPr>
          <p:spPr>
            <a:xfrm>
              <a:off x="9348159" y="738996"/>
              <a:ext cx="17827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39EA11A-B8B6-C94E-149F-23C6D4D001B4}"/>
              </a:ext>
            </a:extLst>
          </p:cNvPr>
          <p:cNvSpPr/>
          <p:nvPr/>
        </p:nvSpPr>
        <p:spPr>
          <a:xfrm>
            <a:off x="2078736" y="1243584"/>
            <a:ext cx="6662928" cy="38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Enter the name of a company here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2589E4-B70A-876C-174B-C0E52CFD3E5F}"/>
              </a:ext>
            </a:extLst>
          </p:cNvPr>
          <p:cNvSpPr/>
          <p:nvPr/>
        </p:nvSpPr>
        <p:spPr>
          <a:xfrm>
            <a:off x="8942832" y="1243584"/>
            <a:ext cx="1170432" cy="3853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265AAB-585E-0AD5-36B7-3BC5E27FD05F}"/>
              </a:ext>
            </a:extLst>
          </p:cNvPr>
          <p:cNvSpPr/>
          <p:nvPr/>
        </p:nvSpPr>
        <p:spPr>
          <a:xfrm>
            <a:off x="8670123" y="3912425"/>
            <a:ext cx="3419856" cy="1581912"/>
          </a:xfrm>
          <a:prstGeom prst="rect">
            <a:avLst/>
          </a:prstGeom>
          <a:solidFill>
            <a:srgbClr val="FFFF99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This is the view when the program is opened.</a:t>
            </a:r>
          </a:p>
        </p:txBody>
      </p:sp>
    </p:spTree>
    <p:extLst>
      <p:ext uri="{BB962C8B-B14F-4D97-AF65-F5344CB8AC3E}">
        <p14:creationId xmlns:p14="http://schemas.microsoft.com/office/powerpoint/2010/main" val="55476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EBD9E8-787B-F69A-23FD-16564105B8F3}"/>
              </a:ext>
            </a:extLst>
          </p:cNvPr>
          <p:cNvSpPr/>
          <p:nvPr/>
        </p:nvSpPr>
        <p:spPr>
          <a:xfrm>
            <a:off x="1299713" y="546340"/>
            <a:ext cx="9028981" cy="5474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1D25FB-DCA6-4F8B-2407-2E76C12AEF35}"/>
              </a:ext>
            </a:extLst>
          </p:cNvPr>
          <p:cNvSpPr/>
          <p:nvPr/>
        </p:nvSpPr>
        <p:spPr>
          <a:xfrm>
            <a:off x="1299713" y="546340"/>
            <a:ext cx="9028981" cy="38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Accounts Reader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80F16B-BB28-D8EC-10F4-7D837A2F5990}"/>
              </a:ext>
            </a:extLst>
          </p:cNvPr>
          <p:cNvGrpSpPr/>
          <p:nvPr/>
        </p:nvGrpSpPr>
        <p:grpSpPr>
          <a:xfrm>
            <a:off x="9972136" y="546340"/>
            <a:ext cx="356558" cy="385312"/>
            <a:chOff x="9972136" y="546340"/>
            <a:chExt cx="356558" cy="3853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0F2E9C-05FA-823D-EC84-F7083BFAF060}"/>
                </a:ext>
              </a:extLst>
            </p:cNvPr>
            <p:cNvSpPr/>
            <p:nvPr/>
          </p:nvSpPr>
          <p:spPr>
            <a:xfrm>
              <a:off x="9972136" y="546340"/>
              <a:ext cx="356558" cy="3853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Multiplication Sign 8">
              <a:extLst>
                <a:ext uri="{FF2B5EF4-FFF2-40B4-BE49-F238E27FC236}">
                  <a16:creationId xmlns:a16="http://schemas.microsoft.com/office/drawing/2014/main" id="{EDD1442F-A0B2-7F30-2A48-AC3B746B9F47}"/>
                </a:ext>
              </a:extLst>
            </p:cNvPr>
            <p:cNvSpPr/>
            <p:nvPr/>
          </p:nvSpPr>
          <p:spPr>
            <a:xfrm>
              <a:off x="10012392" y="590909"/>
              <a:ext cx="276045" cy="296174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561FC3-BE67-C498-F6D3-0A321FB92A10}"/>
              </a:ext>
            </a:extLst>
          </p:cNvPr>
          <p:cNvGrpSpPr/>
          <p:nvPr/>
        </p:nvGrpSpPr>
        <p:grpSpPr>
          <a:xfrm>
            <a:off x="9615578" y="546340"/>
            <a:ext cx="356558" cy="385312"/>
            <a:chOff x="9615578" y="546340"/>
            <a:chExt cx="356558" cy="385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0C54FE-1AA7-94C4-FD21-46903A5D02BD}"/>
                </a:ext>
              </a:extLst>
            </p:cNvPr>
            <p:cNvSpPr/>
            <p:nvPr/>
          </p:nvSpPr>
          <p:spPr>
            <a:xfrm>
              <a:off x="9615578" y="546340"/>
              <a:ext cx="356558" cy="3853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9BA353-E627-E72C-7F69-16974BCEA760}"/>
                </a:ext>
              </a:extLst>
            </p:cNvPr>
            <p:cNvGrpSpPr/>
            <p:nvPr/>
          </p:nvGrpSpPr>
          <p:grpSpPr>
            <a:xfrm>
              <a:off x="9678838" y="590909"/>
              <a:ext cx="230038" cy="247290"/>
              <a:chOff x="11093569" y="1086929"/>
              <a:chExt cx="230038" cy="24729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1B9942-2DD7-5E02-936A-A098514092CF}"/>
                  </a:ext>
                </a:extLst>
              </p:cNvPr>
              <p:cNvSpPr/>
              <p:nvPr/>
            </p:nvSpPr>
            <p:spPr>
              <a:xfrm>
                <a:off x="11139577" y="1086929"/>
                <a:ext cx="184030" cy="184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FD4251C-8D49-7C45-B3FC-60C15CDE430C}"/>
                  </a:ext>
                </a:extLst>
              </p:cNvPr>
              <p:cNvSpPr/>
              <p:nvPr/>
            </p:nvSpPr>
            <p:spPr>
              <a:xfrm>
                <a:off x="11093569" y="1150189"/>
                <a:ext cx="184030" cy="184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9BD61F3-9734-B7AE-CAA9-F6F0B7AA84BE}"/>
              </a:ext>
            </a:extLst>
          </p:cNvPr>
          <p:cNvGrpSpPr/>
          <p:nvPr/>
        </p:nvGrpSpPr>
        <p:grpSpPr>
          <a:xfrm>
            <a:off x="9259020" y="546340"/>
            <a:ext cx="356558" cy="385312"/>
            <a:chOff x="9259020" y="546340"/>
            <a:chExt cx="356558" cy="3853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A9F1FB-D0CE-7612-4979-369596781076}"/>
                </a:ext>
              </a:extLst>
            </p:cNvPr>
            <p:cNvSpPr/>
            <p:nvPr/>
          </p:nvSpPr>
          <p:spPr>
            <a:xfrm>
              <a:off x="9259020" y="546340"/>
              <a:ext cx="356558" cy="3853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5D2751-4FAA-DBF0-3328-E5D5383FA275}"/>
                </a:ext>
              </a:extLst>
            </p:cNvPr>
            <p:cNvCxnSpPr/>
            <p:nvPr/>
          </p:nvCxnSpPr>
          <p:spPr>
            <a:xfrm>
              <a:off x="9348159" y="738996"/>
              <a:ext cx="17827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A2589E4-B70A-876C-174B-C0E52CFD3E5F}"/>
              </a:ext>
            </a:extLst>
          </p:cNvPr>
          <p:cNvSpPr/>
          <p:nvPr/>
        </p:nvSpPr>
        <p:spPr>
          <a:xfrm>
            <a:off x="8942832" y="1243584"/>
            <a:ext cx="1170432" cy="3853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F9A187A-190B-0526-6C07-7555D0CB5D03}"/>
              </a:ext>
            </a:extLst>
          </p:cNvPr>
          <p:cNvSpPr/>
          <p:nvPr/>
        </p:nvSpPr>
        <p:spPr>
          <a:xfrm>
            <a:off x="1740669" y="2057400"/>
            <a:ext cx="245274" cy="2194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2642A72-A506-481D-690A-8754767F32EF}"/>
              </a:ext>
            </a:extLst>
          </p:cNvPr>
          <p:cNvSpPr/>
          <p:nvPr/>
        </p:nvSpPr>
        <p:spPr>
          <a:xfrm>
            <a:off x="1740669" y="2638605"/>
            <a:ext cx="245274" cy="2194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B53D5C6-0997-D011-EBA4-96D33327142D}"/>
              </a:ext>
            </a:extLst>
          </p:cNvPr>
          <p:cNvSpPr/>
          <p:nvPr/>
        </p:nvSpPr>
        <p:spPr>
          <a:xfrm>
            <a:off x="1740669" y="3219810"/>
            <a:ext cx="245274" cy="2194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ABBC165-14C9-62BF-32B7-9E7C8627686E}"/>
              </a:ext>
            </a:extLst>
          </p:cNvPr>
          <p:cNvSpPr/>
          <p:nvPr/>
        </p:nvSpPr>
        <p:spPr>
          <a:xfrm>
            <a:off x="1740669" y="3801015"/>
            <a:ext cx="245274" cy="2194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B6754FE-C2B2-FECD-AD7B-6E77FEAE8220}"/>
              </a:ext>
            </a:extLst>
          </p:cNvPr>
          <p:cNvSpPr/>
          <p:nvPr/>
        </p:nvSpPr>
        <p:spPr>
          <a:xfrm>
            <a:off x="1740669" y="4382219"/>
            <a:ext cx="245274" cy="2194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EB69EF-D459-8A61-847B-6A79524EC207}"/>
              </a:ext>
            </a:extLst>
          </p:cNvPr>
          <p:cNvSpPr/>
          <p:nvPr/>
        </p:nvSpPr>
        <p:spPr>
          <a:xfrm>
            <a:off x="6600445" y="5795513"/>
            <a:ext cx="5317150" cy="836762"/>
          </a:xfrm>
          <a:prstGeom prst="rect">
            <a:avLst/>
          </a:prstGeom>
          <a:solidFill>
            <a:srgbClr val="FFFF99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Once the user has entered the company name and hit search, then the results show up (up to 5 of them).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D9F381-E21C-D224-68E7-DBA0BDD68486}"/>
              </a:ext>
            </a:extLst>
          </p:cNvPr>
          <p:cNvSpPr txBox="1"/>
          <p:nvPr/>
        </p:nvSpPr>
        <p:spPr>
          <a:xfrm>
            <a:off x="2183923" y="1982462"/>
            <a:ext cx="264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THAMES WATER LIMITED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BB8A68-C587-D090-F1D7-4AFDE30AFF3A}"/>
              </a:ext>
            </a:extLst>
          </p:cNvPr>
          <p:cNvSpPr txBox="1"/>
          <p:nvPr/>
        </p:nvSpPr>
        <p:spPr>
          <a:xfrm>
            <a:off x="2183923" y="2563667"/>
            <a:ext cx="539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THAMES WATER INTERNATIONAL SERVICES LIMITED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28E0FF-C8BA-E8C5-0FE5-975DC0C36DF2}"/>
              </a:ext>
            </a:extLst>
          </p:cNvPr>
          <p:cNvSpPr txBox="1"/>
          <p:nvPr/>
        </p:nvSpPr>
        <p:spPr>
          <a:xfrm>
            <a:off x="2183923" y="3144872"/>
            <a:ext cx="518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THAMES WATER COMMERCIAL SERVICES LIMITED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BE386B-5BBC-27F0-0EB2-2174D3F5205D}"/>
              </a:ext>
            </a:extLst>
          </p:cNvPr>
          <p:cNvSpPr txBox="1"/>
          <p:nvPr/>
        </p:nvSpPr>
        <p:spPr>
          <a:xfrm>
            <a:off x="2183923" y="3728985"/>
            <a:ext cx="624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THAMES WATER COMMERCIAL VENTURES FINANCE LIMITED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7AB1B4-640F-2592-7820-8572617AA86E}"/>
              </a:ext>
            </a:extLst>
          </p:cNvPr>
          <p:cNvSpPr txBox="1"/>
          <p:nvPr/>
        </p:nvSpPr>
        <p:spPr>
          <a:xfrm>
            <a:off x="2183923" y="4313098"/>
            <a:ext cx="643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THAMES WATER COMMERCIAL VENTURES HOLDINGS LIMITED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BE1AAF-C149-D866-EBEB-91C6BD15AA98}"/>
              </a:ext>
            </a:extLst>
          </p:cNvPr>
          <p:cNvSpPr/>
          <p:nvPr/>
        </p:nvSpPr>
        <p:spPr>
          <a:xfrm>
            <a:off x="1719161" y="4926143"/>
            <a:ext cx="1938440" cy="3853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Convert selection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B4F9DA-406D-0F44-007B-0EB9CA857EFA}"/>
              </a:ext>
            </a:extLst>
          </p:cNvPr>
          <p:cNvSpPr/>
          <p:nvPr/>
        </p:nvSpPr>
        <p:spPr>
          <a:xfrm>
            <a:off x="2078736" y="1243584"/>
            <a:ext cx="6662928" cy="38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Thames Water</a:t>
            </a:r>
          </a:p>
        </p:txBody>
      </p:sp>
    </p:spTree>
    <p:extLst>
      <p:ext uri="{BB962C8B-B14F-4D97-AF65-F5344CB8AC3E}">
        <p14:creationId xmlns:p14="http://schemas.microsoft.com/office/powerpoint/2010/main" val="423603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EBD9E8-787B-F69A-23FD-16564105B8F3}"/>
              </a:ext>
            </a:extLst>
          </p:cNvPr>
          <p:cNvSpPr/>
          <p:nvPr/>
        </p:nvSpPr>
        <p:spPr>
          <a:xfrm>
            <a:off x="1299713" y="546340"/>
            <a:ext cx="9028981" cy="5474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1D25FB-DCA6-4F8B-2407-2E76C12AEF35}"/>
              </a:ext>
            </a:extLst>
          </p:cNvPr>
          <p:cNvSpPr/>
          <p:nvPr/>
        </p:nvSpPr>
        <p:spPr>
          <a:xfrm>
            <a:off x="1299713" y="546340"/>
            <a:ext cx="9028981" cy="38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Accounts Reader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80F16B-BB28-D8EC-10F4-7D837A2F5990}"/>
              </a:ext>
            </a:extLst>
          </p:cNvPr>
          <p:cNvGrpSpPr/>
          <p:nvPr/>
        </p:nvGrpSpPr>
        <p:grpSpPr>
          <a:xfrm>
            <a:off x="9972136" y="546340"/>
            <a:ext cx="356558" cy="385312"/>
            <a:chOff x="9972136" y="546340"/>
            <a:chExt cx="356558" cy="3853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0F2E9C-05FA-823D-EC84-F7083BFAF060}"/>
                </a:ext>
              </a:extLst>
            </p:cNvPr>
            <p:cNvSpPr/>
            <p:nvPr/>
          </p:nvSpPr>
          <p:spPr>
            <a:xfrm>
              <a:off x="9972136" y="546340"/>
              <a:ext cx="356558" cy="3853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Multiplication Sign 8">
              <a:extLst>
                <a:ext uri="{FF2B5EF4-FFF2-40B4-BE49-F238E27FC236}">
                  <a16:creationId xmlns:a16="http://schemas.microsoft.com/office/drawing/2014/main" id="{EDD1442F-A0B2-7F30-2A48-AC3B746B9F47}"/>
                </a:ext>
              </a:extLst>
            </p:cNvPr>
            <p:cNvSpPr/>
            <p:nvPr/>
          </p:nvSpPr>
          <p:spPr>
            <a:xfrm>
              <a:off x="10012392" y="590909"/>
              <a:ext cx="276045" cy="296174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561FC3-BE67-C498-F6D3-0A321FB92A10}"/>
              </a:ext>
            </a:extLst>
          </p:cNvPr>
          <p:cNvGrpSpPr/>
          <p:nvPr/>
        </p:nvGrpSpPr>
        <p:grpSpPr>
          <a:xfrm>
            <a:off x="9615578" y="546340"/>
            <a:ext cx="356558" cy="385312"/>
            <a:chOff x="9615578" y="546340"/>
            <a:chExt cx="356558" cy="385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0C54FE-1AA7-94C4-FD21-46903A5D02BD}"/>
                </a:ext>
              </a:extLst>
            </p:cNvPr>
            <p:cNvSpPr/>
            <p:nvPr/>
          </p:nvSpPr>
          <p:spPr>
            <a:xfrm>
              <a:off x="9615578" y="546340"/>
              <a:ext cx="356558" cy="3853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9BA353-E627-E72C-7F69-16974BCEA760}"/>
                </a:ext>
              </a:extLst>
            </p:cNvPr>
            <p:cNvGrpSpPr/>
            <p:nvPr/>
          </p:nvGrpSpPr>
          <p:grpSpPr>
            <a:xfrm>
              <a:off x="9678838" y="590909"/>
              <a:ext cx="230038" cy="247290"/>
              <a:chOff x="11093569" y="1086929"/>
              <a:chExt cx="230038" cy="24729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1B9942-2DD7-5E02-936A-A098514092CF}"/>
                  </a:ext>
                </a:extLst>
              </p:cNvPr>
              <p:cNvSpPr/>
              <p:nvPr/>
            </p:nvSpPr>
            <p:spPr>
              <a:xfrm>
                <a:off x="11139577" y="1086929"/>
                <a:ext cx="184030" cy="184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FD4251C-8D49-7C45-B3FC-60C15CDE430C}"/>
                  </a:ext>
                </a:extLst>
              </p:cNvPr>
              <p:cNvSpPr/>
              <p:nvPr/>
            </p:nvSpPr>
            <p:spPr>
              <a:xfrm>
                <a:off x="11093569" y="1150189"/>
                <a:ext cx="184030" cy="184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9BD61F3-9734-B7AE-CAA9-F6F0B7AA84BE}"/>
              </a:ext>
            </a:extLst>
          </p:cNvPr>
          <p:cNvGrpSpPr/>
          <p:nvPr/>
        </p:nvGrpSpPr>
        <p:grpSpPr>
          <a:xfrm>
            <a:off x="9259020" y="546340"/>
            <a:ext cx="356558" cy="385312"/>
            <a:chOff x="9259020" y="546340"/>
            <a:chExt cx="356558" cy="3853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A9F1FB-D0CE-7612-4979-369596781076}"/>
                </a:ext>
              </a:extLst>
            </p:cNvPr>
            <p:cNvSpPr/>
            <p:nvPr/>
          </p:nvSpPr>
          <p:spPr>
            <a:xfrm>
              <a:off x="9259020" y="546340"/>
              <a:ext cx="356558" cy="3853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5D2751-4FAA-DBF0-3328-E5D5383FA275}"/>
                </a:ext>
              </a:extLst>
            </p:cNvPr>
            <p:cNvCxnSpPr/>
            <p:nvPr/>
          </p:nvCxnSpPr>
          <p:spPr>
            <a:xfrm>
              <a:off x="9348159" y="738996"/>
              <a:ext cx="17827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A2589E4-B70A-876C-174B-C0E52CFD3E5F}"/>
              </a:ext>
            </a:extLst>
          </p:cNvPr>
          <p:cNvSpPr/>
          <p:nvPr/>
        </p:nvSpPr>
        <p:spPr>
          <a:xfrm>
            <a:off x="8942832" y="1243584"/>
            <a:ext cx="1170432" cy="3853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2642A72-A506-481D-690A-8754767F32EF}"/>
              </a:ext>
            </a:extLst>
          </p:cNvPr>
          <p:cNvSpPr/>
          <p:nvPr/>
        </p:nvSpPr>
        <p:spPr>
          <a:xfrm>
            <a:off x="1740669" y="2638605"/>
            <a:ext cx="245274" cy="2194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ABBC165-14C9-62BF-32B7-9E7C8627686E}"/>
              </a:ext>
            </a:extLst>
          </p:cNvPr>
          <p:cNvSpPr/>
          <p:nvPr/>
        </p:nvSpPr>
        <p:spPr>
          <a:xfrm>
            <a:off x="1740669" y="3801015"/>
            <a:ext cx="245274" cy="2194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B6754FE-C2B2-FECD-AD7B-6E77FEAE8220}"/>
              </a:ext>
            </a:extLst>
          </p:cNvPr>
          <p:cNvSpPr/>
          <p:nvPr/>
        </p:nvSpPr>
        <p:spPr>
          <a:xfrm>
            <a:off x="1740669" y="4382219"/>
            <a:ext cx="245274" cy="2194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EB69EF-D459-8A61-847B-6A79524EC207}"/>
              </a:ext>
            </a:extLst>
          </p:cNvPr>
          <p:cNvSpPr/>
          <p:nvPr/>
        </p:nvSpPr>
        <p:spPr>
          <a:xfrm>
            <a:off x="6600445" y="5795513"/>
            <a:ext cx="5317150" cy="836762"/>
          </a:xfrm>
          <a:prstGeom prst="rect">
            <a:avLst/>
          </a:prstGeom>
          <a:solidFill>
            <a:srgbClr val="FFFF99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The user then selects the company (companies) they wish to extract data from and then click “Convert selection”.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D9F381-E21C-D224-68E7-DBA0BDD68486}"/>
              </a:ext>
            </a:extLst>
          </p:cNvPr>
          <p:cNvSpPr txBox="1"/>
          <p:nvPr/>
        </p:nvSpPr>
        <p:spPr>
          <a:xfrm>
            <a:off x="2183923" y="1982462"/>
            <a:ext cx="264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THAMES WATER LIMITED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BB8A68-C587-D090-F1D7-4AFDE30AFF3A}"/>
              </a:ext>
            </a:extLst>
          </p:cNvPr>
          <p:cNvSpPr txBox="1"/>
          <p:nvPr/>
        </p:nvSpPr>
        <p:spPr>
          <a:xfrm>
            <a:off x="2183923" y="2563667"/>
            <a:ext cx="539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THAMES WATER INTERNATIONAL SERVICES LIMITED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28E0FF-C8BA-E8C5-0FE5-975DC0C36DF2}"/>
              </a:ext>
            </a:extLst>
          </p:cNvPr>
          <p:cNvSpPr txBox="1"/>
          <p:nvPr/>
        </p:nvSpPr>
        <p:spPr>
          <a:xfrm>
            <a:off x="2183923" y="3144872"/>
            <a:ext cx="518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THAMES WATER COMMERCIAL SERVICES LIMITED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BE386B-5BBC-27F0-0EB2-2174D3F5205D}"/>
              </a:ext>
            </a:extLst>
          </p:cNvPr>
          <p:cNvSpPr txBox="1"/>
          <p:nvPr/>
        </p:nvSpPr>
        <p:spPr>
          <a:xfrm>
            <a:off x="2183923" y="3728985"/>
            <a:ext cx="624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THAMES WATER COMMERCIAL VENTURES FINANCE LIMITED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7AB1B4-640F-2592-7820-8572617AA86E}"/>
              </a:ext>
            </a:extLst>
          </p:cNvPr>
          <p:cNvSpPr txBox="1"/>
          <p:nvPr/>
        </p:nvSpPr>
        <p:spPr>
          <a:xfrm>
            <a:off x="2183923" y="4313098"/>
            <a:ext cx="643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THAMES WATER COMMERCIAL VENTURES HOLDINGS LIMITED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BE1AAF-C149-D866-EBEB-91C6BD15AA98}"/>
              </a:ext>
            </a:extLst>
          </p:cNvPr>
          <p:cNvSpPr/>
          <p:nvPr/>
        </p:nvSpPr>
        <p:spPr>
          <a:xfrm>
            <a:off x="1719161" y="4926143"/>
            <a:ext cx="1938440" cy="3853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Convert selection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C909AD5-4989-8584-E998-EB7C8714FCB6}"/>
              </a:ext>
            </a:extLst>
          </p:cNvPr>
          <p:cNvGrpSpPr/>
          <p:nvPr/>
        </p:nvGrpSpPr>
        <p:grpSpPr>
          <a:xfrm>
            <a:off x="1740669" y="3219809"/>
            <a:ext cx="245274" cy="219457"/>
            <a:chOff x="1740669" y="3219809"/>
            <a:chExt cx="245274" cy="219457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B53D5C6-0997-D011-EBA4-96D33327142D}"/>
                </a:ext>
              </a:extLst>
            </p:cNvPr>
            <p:cNvSpPr/>
            <p:nvPr/>
          </p:nvSpPr>
          <p:spPr>
            <a:xfrm>
              <a:off x="1740669" y="3219810"/>
              <a:ext cx="245274" cy="2194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" name="Graphic 22" descr="Tick with solid fill">
              <a:extLst>
                <a:ext uri="{FF2B5EF4-FFF2-40B4-BE49-F238E27FC236}">
                  <a16:creationId xmlns:a16="http://schemas.microsoft.com/office/drawing/2014/main" id="{AB11F915-D996-FC49-E58E-A79E926DE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58710" y="3219809"/>
              <a:ext cx="209191" cy="209191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0263F4-A816-CDA3-0AE7-95A7026FAA06}"/>
              </a:ext>
            </a:extLst>
          </p:cNvPr>
          <p:cNvGrpSpPr/>
          <p:nvPr/>
        </p:nvGrpSpPr>
        <p:grpSpPr>
          <a:xfrm>
            <a:off x="1740669" y="2057399"/>
            <a:ext cx="245274" cy="219457"/>
            <a:chOff x="1740669" y="2057399"/>
            <a:chExt cx="245274" cy="219457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F9A187A-190B-0526-6C07-7555D0CB5D03}"/>
                </a:ext>
              </a:extLst>
            </p:cNvPr>
            <p:cNvSpPr/>
            <p:nvPr/>
          </p:nvSpPr>
          <p:spPr>
            <a:xfrm>
              <a:off x="1740669" y="2057400"/>
              <a:ext cx="245274" cy="2194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2" name="Graphic 31" descr="Tick with solid fill">
              <a:extLst>
                <a:ext uri="{FF2B5EF4-FFF2-40B4-BE49-F238E27FC236}">
                  <a16:creationId xmlns:a16="http://schemas.microsoft.com/office/drawing/2014/main" id="{1D0EEEFA-A555-B68E-D087-83911692B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58709" y="2057399"/>
              <a:ext cx="209191" cy="209191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7BDF9-794F-C201-DF82-1FE77A50C414}"/>
              </a:ext>
            </a:extLst>
          </p:cNvPr>
          <p:cNvSpPr/>
          <p:nvPr/>
        </p:nvSpPr>
        <p:spPr>
          <a:xfrm>
            <a:off x="2078736" y="1243584"/>
            <a:ext cx="6662928" cy="38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Thames Water</a:t>
            </a:r>
          </a:p>
        </p:txBody>
      </p:sp>
    </p:spTree>
    <p:extLst>
      <p:ext uri="{BB962C8B-B14F-4D97-AF65-F5344CB8AC3E}">
        <p14:creationId xmlns:p14="http://schemas.microsoft.com/office/powerpoint/2010/main" val="81509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EBD9E8-787B-F69A-23FD-16564105B8F3}"/>
              </a:ext>
            </a:extLst>
          </p:cNvPr>
          <p:cNvSpPr/>
          <p:nvPr/>
        </p:nvSpPr>
        <p:spPr>
          <a:xfrm>
            <a:off x="1299713" y="546340"/>
            <a:ext cx="9028981" cy="5474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1D25FB-DCA6-4F8B-2407-2E76C12AEF35}"/>
              </a:ext>
            </a:extLst>
          </p:cNvPr>
          <p:cNvSpPr/>
          <p:nvPr/>
        </p:nvSpPr>
        <p:spPr>
          <a:xfrm>
            <a:off x="1299713" y="546340"/>
            <a:ext cx="9028981" cy="38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Accounts Reader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80F16B-BB28-D8EC-10F4-7D837A2F5990}"/>
              </a:ext>
            </a:extLst>
          </p:cNvPr>
          <p:cNvGrpSpPr/>
          <p:nvPr/>
        </p:nvGrpSpPr>
        <p:grpSpPr>
          <a:xfrm>
            <a:off x="9972136" y="546340"/>
            <a:ext cx="356558" cy="385312"/>
            <a:chOff x="9972136" y="546340"/>
            <a:chExt cx="356558" cy="3853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0F2E9C-05FA-823D-EC84-F7083BFAF060}"/>
                </a:ext>
              </a:extLst>
            </p:cNvPr>
            <p:cNvSpPr/>
            <p:nvPr/>
          </p:nvSpPr>
          <p:spPr>
            <a:xfrm>
              <a:off x="9972136" y="546340"/>
              <a:ext cx="356558" cy="3853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Multiplication Sign 8">
              <a:extLst>
                <a:ext uri="{FF2B5EF4-FFF2-40B4-BE49-F238E27FC236}">
                  <a16:creationId xmlns:a16="http://schemas.microsoft.com/office/drawing/2014/main" id="{EDD1442F-A0B2-7F30-2A48-AC3B746B9F47}"/>
                </a:ext>
              </a:extLst>
            </p:cNvPr>
            <p:cNvSpPr/>
            <p:nvPr/>
          </p:nvSpPr>
          <p:spPr>
            <a:xfrm>
              <a:off x="10012392" y="590909"/>
              <a:ext cx="276045" cy="296174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561FC3-BE67-C498-F6D3-0A321FB92A10}"/>
              </a:ext>
            </a:extLst>
          </p:cNvPr>
          <p:cNvGrpSpPr/>
          <p:nvPr/>
        </p:nvGrpSpPr>
        <p:grpSpPr>
          <a:xfrm>
            <a:off x="9615578" y="546340"/>
            <a:ext cx="356558" cy="385312"/>
            <a:chOff x="9615578" y="546340"/>
            <a:chExt cx="356558" cy="385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0C54FE-1AA7-94C4-FD21-46903A5D02BD}"/>
                </a:ext>
              </a:extLst>
            </p:cNvPr>
            <p:cNvSpPr/>
            <p:nvPr/>
          </p:nvSpPr>
          <p:spPr>
            <a:xfrm>
              <a:off x="9615578" y="546340"/>
              <a:ext cx="356558" cy="3853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9BA353-E627-E72C-7F69-16974BCEA760}"/>
                </a:ext>
              </a:extLst>
            </p:cNvPr>
            <p:cNvGrpSpPr/>
            <p:nvPr/>
          </p:nvGrpSpPr>
          <p:grpSpPr>
            <a:xfrm>
              <a:off x="9678838" y="590909"/>
              <a:ext cx="230038" cy="247290"/>
              <a:chOff x="11093569" y="1086929"/>
              <a:chExt cx="230038" cy="24729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1B9942-2DD7-5E02-936A-A098514092CF}"/>
                  </a:ext>
                </a:extLst>
              </p:cNvPr>
              <p:cNvSpPr/>
              <p:nvPr/>
            </p:nvSpPr>
            <p:spPr>
              <a:xfrm>
                <a:off x="11139577" y="1086929"/>
                <a:ext cx="184030" cy="184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FD4251C-8D49-7C45-B3FC-60C15CDE430C}"/>
                  </a:ext>
                </a:extLst>
              </p:cNvPr>
              <p:cNvSpPr/>
              <p:nvPr/>
            </p:nvSpPr>
            <p:spPr>
              <a:xfrm>
                <a:off x="11093569" y="1150189"/>
                <a:ext cx="184030" cy="184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9BD61F3-9734-B7AE-CAA9-F6F0B7AA84BE}"/>
              </a:ext>
            </a:extLst>
          </p:cNvPr>
          <p:cNvGrpSpPr/>
          <p:nvPr/>
        </p:nvGrpSpPr>
        <p:grpSpPr>
          <a:xfrm>
            <a:off x="9259020" y="546340"/>
            <a:ext cx="356558" cy="385312"/>
            <a:chOff x="9259020" y="546340"/>
            <a:chExt cx="356558" cy="3853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A9F1FB-D0CE-7612-4979-369596781076}"/>
                </a:ext>
              </a:extLst>
            </p:cNvPr>
            <p:cNvSpPr/>
            <p:nvPr/>
          </p:nvSpPr>
          <p:spPr>
            <a:xfrm>
              <a:off x="9259020" y="546340"/>
              <a:ext cx="356558" cy="3853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5D2751-4FAA-DBF0-3328-E5D5383FA275}"/>
                </a:ext>
              </a:extLst>
            </p:cNvPr>
            <p:cNvCxnSpPr/>
            <p:nvPr/>
          </p:nvCxnSpPr>
          <p:spPr>
            <a:xfrm>
              <a:off x="9348159" y="738996"/>
              <a:ext cx="17827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A2589E4-B70A-876C-174B-C0E52CFD3E5F}"/>
              </a:ext>
            </a:extLst>
          </p:cNvPr>
          <p:cNvSpPr/>
          <p:nvPr/>
        </p:nvSpPr>
        <p:spPr>
          <a:xfrm>
            <a:off x="8942832" y="1243584"/>
            <a:ext cx="1170432" cy="3853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265AAB-585E-0AD5-36B7-3BC5E27FD05F}"/>
              </a:ext>
            </a:extLst>
          </p:cNvPr>
          <p:cNvSpPr/>
          <p:nvPr/>
        </p:nvSpPr>
        <p:spPr>
          <a:xfrm>
            <a:off x="8440486" y="4685179"/>
            <a:ext cx="3419856" cy="1581912"/>
          </a:xfrm>
          <a:prstGeom prst="rect">
            <a:avLst/>
          </a:prstGeom>
          <a:solidFill>
            <a:srgbClr val="FFFF99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This is the loading screen while the files are downloaded and converted.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836682-04F5-0B29-1385-25F0E1C9B448}"/>
              </a:ext>
            </a:extLst>
          </p:cNvPr>
          <p:cNvSpPr txBox="1"/>
          <p:nvPr/>
        </p:nvSpPr>
        <p:spPr>
          <a:xfrm>
            <a:off x="2642616" y="2130552"/>
            <a:ext cx="415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Accounts are being downloaded (1 of 2).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10D856-0B93-20EF-C40B-DC2156A38428}"/>
              </a:ext>
            </a:extLst>
          </p:cNvPr>
          <p:cNvSpPr txBox="1"/>
          <p:nvPr/>
        </p:nvSpPr>
        <p:spPr>
          <a:xfrm>
            <a:off x="2650053" y="2914457"/>
            <a:ext cx="675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Accounts are being converted to machine-readable format (1 of 2).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34A20C-B619-A6F0-A40F-57469227D65A}"/>
              </a:ext>
            </a:extLst>
          </p:cNvPr>
          <p:cNvSpPr txBox="1"/>
          <p:nvPr/>
        </p:nvSpPr>
        <p:spPr>
          <a:xfrm>
            <a:off x="2642616" y="3782029"/>
            <a:ext cx="435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Accounts data are being extracted (1 of 2).</a:t>
            </a:r>
          </a:p>
        </p:txBody>
      </p:sp>
      <p:pic>
        <p:nvPicPr>
          <p:cNvPr id="1026" name="Picture 2" descr="Loading circle sign. Vector. Isolated. Stock Vector | Adobe Stock">
            <a:extLst>
              <a:ext uri="{FF2B5EF4-FFF2-40B4-BE49-F238E27FC236}">
                <a16:creationId xmlns:a16="http://schemas.microsoft.com/office/drawing/2014/main" id="{244904CA-FC15-7871-CC92-A686689EB4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6" t="20169" r="20158" b="20266"/>
          <a:stretch/>
        </p:blipFill>
        <p:spPr bwMode="auto">
          <a:xfrm>
            <a:off x="6696870" y="2214218"/>
            <a:ext cx="205561" cy="20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Loading circle sign. Vector. Isolated. Stock Vector | Adobe Stock">
            <a:extLst>
              <a:ext uri="{FF2B5EF4-FFF2-40B4-BE49-F238E27FC236}">
                <a16:creationId xmlns:a16="http://schemas.microsoft.com/office/drawing/2014/main" id="{A8F15ABD-B44A-58AE-02B2-B8A010FE8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6" t="20169" r="20158" b="20266"/>
          <a:stretch/>
        </p:blipFill>
        <p:spPr bwMode="auto">
          <a:xfrm>
            <a:off x="9303993" y="2998123"/>
            <a:ext cx="205561" cy="20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Loading circle sign. Vector. Isolated. Stock Vector | Adobe Stock">
            <a:extLst>
              <a:ext uri="{FF2B5EF4-FFF2-40B4-BE49-F238E27FC236}">
                <a16:creationId xmlns:a16="http://schemas.microsoft.com/office/drawing/2014/main" id="{8B02D114-F3CC-6D10-6EF1-2C240504C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6" t="20169" r="20158" b="20266"/>
          <a:stretch/>
        </p:blipFill>
        <p:spPr bwMode="auto">
          <a:xfrm>
            <a:off x="6891475" y="3865695"/>
            <a:ext cx="205561" cy="20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1966126-810F-BCC0-A77C-BA34E262BE70}"/>
              </a:ext>
            </a:extLst>
          </p:cNvPr>
          <p:cNvSpPr/>
          <p:nvPr/>
        </p:nvSpPr>
        <p:spPr>
          <a:xfrm>
            <a:off x="2078736" y="1243584"/>
            <a:ext cx="6662928" cy="38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Enter the name of a company here</a:t>
            </a:r>
          </a:p>
        </p:txBody>
      </p:sp>
    </p:spTree>
    <p:extLst>
      <p:ext uri="{BB962C8B-B14F-4D97-AF65-F5344CB8AC3E}">
        <p14:creationId xmlns:p14="http://schemas.microsoft.com/office/powerpoint/2010/main" val="248391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EBD9E8-787B-F69A-23FD-16564105B8F3}"/>
              </a:ext>
            </a:extLst>
          </p:cNvPr>
          <p:cNvSpPr/>
          <p:nvPr/>
        </p:nvSpPr>
        <p:spPr>
          <a:xfrm>
            <a:off x="1299713" y="546340"/>
            <a:ext cx="9028981" cy="5474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1D25FB-DCA6-4F8B-2407-2E76C12AEF35}"/>
              </a:ext>
            </a:extLst>
          </p:cNvPr>
          <p:cNvSpPr/>
          <p:nvPr/>
        </p:nvSpPr>
        <p:spPr>
          <a:xfrm>
            <a:off x="1299713" y="546340"/>
            <a:ext cx="9028981" cy="38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Accounts Reader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80F16B-BB28-D8EC-10F4-7D837A2F5990}"/>
              </a:ext>
            </a:extLst>
          </p:cNvPr>
          <p:cNvGrpSpPr/>
          <p:nvPr/>
        </p:nvGrpSpPr>
        <p:grpSpPr>
          <a:xfrm>
            <a:off x="9972136" y="546340"/>
            <a:ext cx="356558" cy="385312"/>
            <a:chOff x="9972136" y="546340"/>
            <a:chExt cx="356558" cy="3853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0F2E9C-05FA-823D-EC84-F7083BFAF060}"/>
                </a:ext>
              </a:extLst>
            </p:cNvPr>
            <p:cNvSpPr/>
            <p:nvPr/>
          </p:nvSpPr>
          <p:spPr>
            <a:xfrm>
              <a:off x="9972136" y="546340"/>
              <a:ext cx="356558" cy="3853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Multiplication Sign 8">
              <a:extLst>
                <a:ext uri="{FF2B5EF4-FFF2-40B4-BE49-F238E27FC236}">
                  <a16:creationId xmlns:a16="http://schemas.microsoft.com/office/drawing/2014/main" id="{EDD1442F-A0B2-7F30-2A48-AC3B746B9F47}"/>
                </a:ext>
              </a:extLst>
            </p:cNvPr>
            <p:cNvSpPr/>
            <p:nvPr/>
          </p:nvSpPr>
          <p:spPr>
            <a:xfrm>
              <a:off x="10012392" y="590909"/>
              <a:ext cx="276045" cy="296174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561FC3-BE67-C498-F6D3-0A321FB92A10}"/>
              </a:ext>
            </a:extLst>
          </p:cNvPr>
          <p:cNvGrpSpPr/>
          <p:nvPr/>
        </p:nvGrpSpPr>
        <p:grpSpPr>
          <a:xfrm>
            <a:off x="9615578" y="546340"/>
            <a:ext cx="356558" cy="385312"/>
            <a:chOff x="9615578" y="546340"/>
            <a:chExt cx="356558" cy="385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0C54FE-1AA7-94C4-FD21-46903A5D02BD}"/>
                </a:ext>
              </a:extLst>
            </p:cNvPr>
            <p:cNvSpPr/>
            <p:nvPr/>
          </p:nvSpPr>
          <p:spPr>
            <a:xfrm>
              <a:off x="9615578" y="546340"/>
              <a:ext cx="356558" cy="3853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9BA353-E627-E72C-7F69-16974BCEA760}"/>
                </a:ext>
              </a:extLst>
            </p:cNvPr>
            <p:cNvGrpSpPr/>
            <p:nvPr/>
          </p:nvGrpSpPr>
          <p:grpSpPr>
            <a:xfrm>
              <a:off x="9678838" y="590909"/>
              <a:ext cx="230038" cy="247290"/>
              <a:chOff x="11093569" y="1086929"/>
              <a:chExt cx="230038" cy="24729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1B9942-2DD7-5E02-936A-A098514092CF}"/>
                  </a:ext>
                </a:extLst>
              </p:cNvPr>
              <p:cNvSpPr/>
              <p:nvPr/>
            </p:nvSpPr>
            <p:spPr>
              <a:xfrm>
                <a:off x="11139577" y="1086929"/>
                <a:ext cx="184030" cy="184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FD4251C-8D49-7C45-B3FC-60C15CDE430C}"/>
                  </a:ext>
                </a:extLst>
              </p:cNvPr>
              <p:cNvSpPr/>
              <p:nvPr/>
            </p:nvSpPr>
            <p:spPr>
              <a:xfrm>
                <a:off x="11093569" y="1150189"/>
                <a:ext cx="184030" cy="184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9BD61F3-9734-B7AE-CAA9-F6F0B7AA84BE}"/>
              </a:ext>
            </a:extLst>
          </p:cNvPr>
          <p:cNvGrpSpPr/>
          <p:nvPr/>
        </p:nvGrpSpPr>
        <p:grpSpPr>
          <a:xfrm>
            <a:off x="9259020" y="546340"/>
            <a:ext cx="356558" cy="385312"/>
            <a:chOff x="9259020" y="546340"/>
            <a:chExt cx="356558" cy="3853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A9F1FB-D0CE-7612-4979-369596781076}"/>
                </a:ext>
              </a:extLst>
            </p:cNvPr>
            <p:cNvSpPr/>
            <p:nvPr/>
          </p:nvSpPr>
          <p:spPr>
            <a:xfrm>
              <a:off x="9259020" y="546340"/>
              <a:ext cx="356558" cy="3853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5D2751-4FAA-DBF0-3328-E5D5383FA275}"/>
                </a:ext>
              </a:extLst>
            </p:cNvPr>
            <p:cNvCxnSpPr/>
            <p:nvPr/>
          </p:nvCxnSpPr>
          <p:spPr>
            <a:xfrm>
              <a:off x="9348159" y="738996"/>
              <a:ext cx="17827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A2589E4-B70A-876C-174B-C0E52CFD3E5F}"/>
              </a:ext>
            </a:extLst>
          </p:cNvPr>
          <p:cNvSpPr/>
          <p:nvPr/>
        </p:nvSpPr>
        <p:spPr>
          <a:xfrm>
            <a:off x="8942832" y="1243584"/>
            <a:ext cx="1170432" cy="3853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265AAB-585E-0AD5-36B7-3BC5E27FD05F}"/>
              </a:ext>
            </a:extLst>
          </p:cNvPr>
          <p:cNvSpPr/>
          <p:nvPr/>
        </p:nvSpPr>
        <p:spPr>
          <a:xfrm>
            <a:off x="8440486" y="4685179"/>
            <a:ext cx="3419856" cy="1581912"/>
          </a:xfrm>
          <a:prstGeom prst="rect">
            <a:avLst/>
          </a:prstGeom>
          <a:solidFill>
            <a:srgbClr val="FFFF99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This is the loading screen while the files are downloaded and converted.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AC7B96-74A1-BBA7-779A-CDD813A53FF4}"/>
              </a:ext>
            </a:extLst>
          </p:cNvPr>
          <p:cNvSpPr/>
          <p:nvPr/>
        </p:nvSpPr>
        <p:spPr>
          <a:xfrm>
            <a:off x="2078736" y="1243584"/>
            <a:ext cx="6662928" cy="38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Enter the name of a company here</a:t>
            </a:r>
          </a:p>
        </p:txBody>
      </p:sp>
    </p:spTree>
    <p:extLst>
      <p:ext uri="{BB962C8B-B14F-4D97-AF65-F5344CB8AC3E}">
        <p14:creationId xmlns:p14="http://schemas.microsoft.com/office/powerpoint/2010/main" val="217896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3041CB-EB26-CABA-0BB4-92F31F59933D}"/>
              </a:ext>
            </a:extLst>
          </p:cNvPr>
          <p:cNvSpPr/>
          <p:nvPr/>
        </p:nvSpPr>
        <p:spPr>
          <a:xfrm>
            <a:off x="8440486" y="1782792"/>
            <a:ext cx="3419856" cy="4484299"/>
          </a:xfrm>
          <a:prstGeom prst="rect">
            <a:avLst/>
          </a:prstGeom>
          <a:solidFill>
            <a:srgbClr val="FFFF99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To plan:</a:t>
            </a:r>
          </a:p>
          <a:p>
            <a:pPr marL="285750" indent="-285750">
              <a:buFontTx/>
              <a:buChar char="-"/>
            </a:pPr>
            <a:r>
              <a:rPr lang="en-GB" dirty="0"/>
              <a:t>File structure for the UI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Needs to be a file defining the look of the different objects (?)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File outlining the different frames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Frame definition should be followed by the functions that are called by that frame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Frame definition should be preceded by the functions that produce that frame; assign it to the root window.</a:t>
            </a:r>
          </a:p>
        </p:txBody>
      </p:sp>
    </p:spTree>
    <p:extLst>
      <p:ext uri="{BB962C8B-B14F-4D97-AF65-F5344CB8AC3E}">
        <p14:creationId xmlns:p14="http://schemas.microsoft.com/office/powerpoint/2010/main" val="98241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D62D4-D469-3766-EAD9-67962D33D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36" y="106333"/>
            <a:ext cx="2284562" cy="681547"/>
          </a:xfrm>
        </p:spPr>
        <p:txBody>
          <a:bodyPr>
            <a:normAutofit fontScale="90000"/>
          </a:bodyPr>
          <a:lstStyle/>
          <a:p>
            <a:r>
              <a:rPr lang="en-GB" dirty="0"/>
              <a:t>UI design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89F20D-CA2E-51BD-8E75-958341E33AE5}"/>
              </a:ext>
            </a:extLst>
          </p:cNvPr>
          <p:cNvGrpSpPr/>
          <p:nvPr/>
        </p:nvGrpSpPr>
        <p:grpSpPr>
          <a:xfrm>
            <a:off x="658483" y="1081177"/>
            <a:ext cx="3398808" cy="1696529"/>
            <a:chOff x="658483" y="1081177"/>
            <a:chExt cx="3398808" cy="16965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F346DC-A99C-31DC-07F9-075B91E0AFEA}"/>
                </a:ext>
              </a:extLst>
            </p:cNvPr>
            <p:cNvSpPr/>
            <p:nvPr/>
          </p:nvSpPr>
          <p:spPr>
            <a:xfrm>
              <a:off x="658483" y="1627517"/>
              <a:ext cx="3398808" cy="11501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Main file where program is initialised, and main functions are assigned to buttons and effectively called.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BD38A2-8DE5-70C2-B023-28ECE48D8EF7}"/>
                </a:ext>
              </a:extLst>
            </p:cNvPr>
            <p:cNvSpPr/>
            <p:nvPr/>
          </p:nvSpPr>
          <p:spPr>
            <a:xfrm>
              <a:off x="658483" y="1081177"/>
              <a:ext cx="3398807" cy="5463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dirty="0"/>
                <a:t>Main.py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BD062E5-27DB-7906-18A0-6C58238861CB}"/>
              </a:ext>
            </a:extLst>
          </p:cNvPr>
          <p:cNvGrpSpPr/>
          <p:nvPr/>
        </p:nvGrpSpPr>
        <p:grpSpPr>
          <a:xfrm>
            <a:off x="5771071" y="1081177"/>
            <a:ext cx="4287327" cy="1696529"/>
            <a:chOff x="658483" y="1081177"/>
            <a:chExt cx="3398808" cy="169652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45794DB-D639-8D8C-4230-35CB83B05D9F}"/>
                </a:ext>
              </a:extLst>
            </p:cNvPr>
            <p:cNvSpPr/>
            <p:nvPr/>
          </p:nvSpPr>
          <p:spPr>
            <a:xfrm>
              <a:off x="658483" y="1627517"/>
              <a:ext cx="3398808" cy="11501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This class includes methods that destroy all widgets within a Frame object, clear checkboxes, to the extent these can be extracted.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4BD11CB-7F90-79D6-7E85-972EB5813C56}"/>
                </a:ext>
              </a:extLst>
            </p:cNvPr>
            <p:cNvSpPr/>
            <p:nvPr/>
          </p:nvSpPr>
          <p:spPr>
            <a:xfrm>
              <a:off x="658483" y="1081177"/>
              <a:ext cx="3398807" cy="5463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dirty="0"/>
                <a:t>UI_utils.py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F453B7-8AB8-832A-0B87-2EC73561A4D9}"/>
              </a:ext>
            </a:extLst>
          </p:cNvPr>
          <p:cNvGrpSpPr/>
          <p:nvPr/>
        </p:nvGrpSpPr>
        <p:grpSpPr>
          <a:xfrm>
            <a:off x="623977" y="3272286"/>
            <a:ext cx="3398808" cy="2127850"/>
            <a:chOff x="658483" y="1081177"/>
            <a:chExt cx="3398808" cy="212785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A68BE7-2B0C-B4AC-E13D-4EF5DDB77567}"/>
                </a:ext>
              </a:extLst>
            </p:cNvPr>
            <p:cNvSpPr/>
            <p:nvPr/>
          </p:nvSpPr>
          <p:spPr>
            <a:xfrm>
              <a:off x="658483" y="1627517"/>
              <a:ext cx="3398808" cy="15815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Handles the logic for downloading and returning company names, and then downloading the company PDFs for those companies.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4B73CC-58D4-270B-F2A4-A5E803A6505A}"/>
                </a:ext>
              </a:extLst>
            </p:cNvPr>
            <p:cNvSpPr/>
            <p:nvPr/>
          </p:nvSpPr>
          <p:spPr>
            <a:xfrm>
              <a:off x="658483" y="1081177"/>
              <a:ext cx="3398807" cy="5463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dirty="0"/>
                <a:t>Scraper.py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A95F970-9268-8570-5886-2BCABD50DBFF}"/>
              </a:ext>
            </a:extLst>
          </p:cNvPr>
          <p:cNvGrpSpPr/>
          <p:nvPr/>
        </p:nvGrpSpPr>
        <p:grpSpPr>
          <a:xfrm>
            <a:off x="5773946" y="3237781"/>
            <a:ext cx="3398808" cy="2127850"/>
            <a:chOff x="658483" y="1081177"/>
            <a:chExt cx="3398808" cy="212785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24AE2D-F6A5-277F-1B37-3128DA1BDA95}"/>
                </a:ext>
              </a:extLst>
            </p:cNvPr>
            <p:cNvSpPr/>
            <p:nvPr/>
          </p:nvSpPr>
          <p:spPr>
            <a:xfrm>
              <a:off x="658483" y="1627517"/>
              <a:ext cx="3398808" cy="15815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Handles the logic for converting these PDFs to images, and then to text, and producing </a:t>
              </a:r>
              <a:r>
                <a:rPr lang="en-GB"/>
                <a:t>a joined-up </a:t>
              </a:r>
              <a:r>
                <a:rPr lang="en-GB" dirty="0"/>
                <a:t>txt file for </a:t>
              </a:r>
              <a:r>
                <a:rPr lang="en-GB"/>
                <a:t>each PDF.</a:t>
              </a:r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DFF931F-4D0C-C29E-0B92-6FEF5387BFB0}"/>
                </a:ext>
              </a:extLst>
            </p:cNvPr>
            <p:cNvSpPr/>
            <p:nvPr/>
          </p:nvSpPr>
          <p:spPr>
            <a:xfrm>
              <a:off x="658483" y="1081177"/>
              <a:ext cx="3398807" cy="5463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dirty="0"/>
                <a:t>PDFtoText.py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92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370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UI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Redman</dc:creator>
  <cp:lastModifiedBy>Patrick Redman</cp:lastModifiedBy>
  <cp:revision>2</cp:revision>
  <dcterms:created xsi:type="dcterms:W3CDTF">2024-05-31T14:52:31Z</dcterms:created>
  <dcterms:modified xsi:type="dcterms:W3CDTF">2024-06-26T14:38:59Z</dcterms:modified>
</cp:coreProperties>
</file>