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72" r:id="rId5"/>
  </p:sldMasterIdLst>
  <p:sldIdLst>
    <p:sldId id="256" r:id="rId6"/>
    <p:sldId id="257" r:id="rId7"/>
    <p:sldId id="258" r:id="rId8"/>
    <p:sldId id="262" r:id="rId9"/>
    <p:sldId id="263" r:id="rId10"/>
    <p:sldId id="259" r:id="rId11"/>
    <p:sldId id="264" r:id="rId12"/>
    <p:sldId id="265" r:id="rId13"/>
    <p:sldId id="260" r:id="rId14"/>
    <p:sldId id="266" r:id="rId15"/>
  </p:sldIdLst>
  <p:sldSz cx="12192000" cy="6858000"/>
  <p:notesSz cx="6858000" cy="12192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719354335" val="1068" revOS="4"/>
      <pr:smFileRevision xmlns:pr="smNativeData" xmlns="smNativeData" dt="1719354335" val="101"/>
      <pr:guideOptions xmlns:pr="smNativeData" xmlns="smNativeData" dt="1719354335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56" d="100"/>
          <a:sy n="56" d="100"/>
        </p:scale>
        <p:origin x="378" y="557"/>
      </p:cViewPr>
      <p:guideLst x="0" y="0"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3" d="100"/>
        <a:sy n="13" d="100"/>
      </p:scale>
      <p:origin x="0" y="0"/>
    </p:cViewPr>
  </p:sorterViewPr>
  <p:notesViewPr>
    <p:cSldViewPr snapToObjects="1" showGuides="1">
      <p:cViewPr>
        <p:scale>
          <a:sx n="56" d="100"/>
          <a:sy n="56" d="100"/>
        </p:scale>
        <p:origin x="378" y="557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 preserve="1">
  <p:cSld name="Title Slide"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30N7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AAAAAAAAAAAEAAAAAAAAAPAAAACoAAAAqAAAAZAAAAGQAAAAAAAAAy8vLADwAAAAqAAAAKgAAAGQAAABkAAAAAAAAABcAAAAUAAAAAAAAAAAAAAD/fwAA/38AAAAAAAAJAAAABAAAAAAAAAAeAAAAaAAAAAAAAAAAAAAAAAAAAAAAAAAAAAAAECcAABAnAAAAAAAAAAAAAAAAAAAAAAAAAAAAAAAAAAAAAAAAAAAAAFAAAAAAAAAAwMD/AAAAAAAAAAAAAA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MvLywDAwP8Af39/AAAAAAAAAAAAAAAAAAAAAAAAAAAAIQAAABgAAAAUAAAAtAMAAJQTAAB9NQAA+RwAABAAAAAmAAAACAAAAAGgAAB/4MEB"/>
              </a:ext>
            </a:extLst>
          </p:cNvSpPr>
          <p:nvPr>
            <p:ph type="ctrTitle"/>
          </p:nvPr>
        </p:nvSpPr>
        <p:spPr>
          <a:xfrm>
            <a:off x="601980" y="3182620"/>
            <a:ext cx="8093075" cy="1527175"/>
          </a:xfrm>
          <a:noFill/>
          <a:effectLst>
            <a:outerShdw blurRad="50800" dist="37717" dir="2700000" algn="tl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en-us" sz="3600" cap="none">
                <a:solidFill>
                  <a:schemeClr val="bg1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</a:t>
            </a:r>
            <a:br/>
            <a:r>
              <a:t>Master title style</a:t>
            </a:r>
          </a:p>
        </p:txBody>
      </p:sp>
      <p:sp>
        <p:nvSpPr>
          <p:cNvPr id="3" name="Subtitle 2"/>
          <p:cNvSpPr>
            <a:spLocks noGrp="1" noChangeArrowheads="1"/>
            <a:extLst>
              <a:ext uri="smNativeData">
                <pr:smNativeData xmlns:pr="smNativeData" xmlns="smNativeData" val="SMDATA_15_30N7Z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UvdG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tAMAAG0GAAB9NQAAIAsAABAAAAAmAAAACAAAAAGgAAAAAAAA"/>
              </a:ext>
            </a:extLst>
          </p:cNvSpPr>
          <p:nvPr>
            <p:ph type="subTitle" idx="1"/>
          </p:nvPr>
        </p:nvSpPr>
        <p:spPr>
          <a:xfrm>
            <a:off x="601980" y="1044575"/>
            <a:ext cx="8093075" cy="76390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 algn="l">
              <a:buNone/>
              <a:defRPr lang="en-us" sz="2800" b="0" i="0" cap="none">
                <a:solidFill>
                  <a:schemeClr val="bg1"/>
                </a:solidFill>
              </a:defRPr>
            </a:lvl1pPr>
            <a:lvl2pPr marL="457200" indent="0" algn="ctr">
              <a:buNone/>
              <a:defRPr lang="en-us" cap="none">
                <a:solidFill>
                  <a:srgbClr val="8C8C8C"/>
                </a:solidFill>
              </a:defRPr>
            </a:lvl2pPr>
            <a:lvl3pPr marL="914400" indent="0" algn="ctr">
              <a:buNone/>
              <a:defRPr lang="en-us" cap="none">
                <a:solidFill>
                  <a:srgbClr val="8C8C8C"/>
                </a:solidFill>
              </a:defRPr>
            </a:lvl3pPr>
            <a:lvl4pPr marL="1371600" indent="0" algn="ctr">
              <a:buNone/>
              <a:defRPr lang="en-us" cap="none">
                <a:solidFill>
                  <a:srgbClr val="8C8C8C"/>
                </a:solidFill>
              </a:defRPr>
            </a:lvl4pPr>
            <a:lvl5pPr marL="1828800" indent="0" algn="ctr">
              <a:buNone/>
              <a:defRPr lang="en-us" cap="none">
                <a:solidFill>
                  <a:srgbClr val="8C8C8C"/>
                </a:solidFill>
              </a:defRPr>
            </a:lvl5pPr>
            <a:lvl6pPr marL="2286000" indent="0" algn="ctr">
              <a:buNone/>
              <a:defRPr lang="en-us" cap="none">
                <a:solidFill>
                  <a:srgbClr val="8C8C8C"/>
                </a:solidFill>
              </a:defRPr>
            </a:lvl6pPr>
            <a:lvl7pPr marL="2743200" indent="0" algn="ctr">
              <a:buNone/>
              <a:defRPr lang="en-us" cap="none">
                <a:solidFill>
                  <a:srgbClr val="8C8C8C"/>
                </a:solidFill>
              </a:defRPr>
            </a:lvl7pPr>
            <a:lvl8pPr marL="3200400" indent="0" algn="ctr">
              <a:buNone/>
              <a:defRPr lang="en-us" cap="none">
                <a:solidFill>
                  <a:srgbClr val="8C8C8C"/>
                </a:solidFill>
              </a:defRPr>
            </a:lvl8pPr>
            <a:lvl9pPr marL="3657600" indent="0" algn="ctr">
              <a:buNone/>
              <a:defRPr lang="en-us" cap="none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t>Click to edit Master subtitle style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30N7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FQdAADwDwAAAx8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1744EEDC-92FA-1118-B4FC-644DA0B24231}" type="datetime1">
              <a:t/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30N7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FQdAAAIJQAAAx8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30N7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FQdAABwNQAAAx8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1744BE63-2DFA-1148-B4FC-DB1DF0B2428E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30N7Zh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wsAACYWAADHLAAAwxgAABAAAAAmAAAACAAAAIGAAAAAAAAA"/>
              </a:ext>
            </a:extLst>
          </p:cNvSpPr>
          <p:nvPr>
            <p:ph type="title"/>
          </p:nvPr>
        </p:nvSpPr>
        <p:spPr>
          <a:xfrm>
            <a:off x="1792605" y="3600450"/>
            <a:ext cx="5486400" cy="42481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n-us" sz="2000" b="1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rrowheads="1"/>
            <a:extLst>
              <a:ext uri="smNativeData">
                <pr:smNativeData xmlns:pr="smNativeData" xmlns="smNativeData" val="SMDATA_15_30N7Z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lwZW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wsAANQCAADHLAAA0BUAABAAAAAmAAAACAAAAAGAAAAAAAAA"/>
              </a:ext>
            </a:extLst>
          </p:cNvSpPr>
          <p:nvPr>
            <p:ph type="pic" idx="1"/>
          </p:nvPr>
        </p:nvSpPr>
        <p:spPr>
          <a:xfrm>
            <a:off x="1792605" y="459740"/>
            <a:ext cx="5486400" cy="3086100"/>
          </a:xfrm>
        </p:spPr>
        <p:txBody>
          <a:bodyPr/>
          <a:lstStyle>
            <a:lvl1pPr marL="0" indent="0">
              <a:buNone/>
              <a:defRPr lang="en-us" sz="3200" cap="none"/>
            </a:lvl1pPr>
            <a:lvl2pPr marL="457200" indent="0">
              <a:buNone/>
              <a:defRPr lang="en-us" sz="2800" cap="none"/>
            </a:lvl2pPr>
            <a:lvl3pPr marL="914400" indent="0">
              <a:buNone/>
              <a:defRPr lang="en-us" sz="2400" cap="none"/>
            </a:lvl3pPr>
            <a:lvl4pPr marL="1371600" indent="0">
              <a:buNone/>
              <a:defRPr lang="en-us" sz="2000" cap="none"/>
            </a:lvl4pPr>
            <a:lvl5pPr marL="1828800" indent="0">
              <a:buNone/>
              <a:defRPr lang="en-us" sz="2000" cap="none"/>
            </a:lvl5pPr>
            <a:lvl6pPr marL="2286000" indent="0">
              <a:buNone/>
              <a:defRPr lang="en-us" sz="2000" cap="none"/>
            </a:lvl6pPr>
            <a:lvl7pPr marL="2743200" indent="0">
              <a:buNone/>
              <a:defRPr lang="en-us" sz="2000" cap="none"/>
            </a:lvl7pPr>
            <a:lvl8pPr marL="3200400" indent="0">
              <a:buNone/>
              <a:defRPr lang="en-us" sz="2000" cap="none"/>
            </a:lvl8pPr>
            <a:lvl9pPr marL="3657600" indent="0">
              <a:buNone/>
              <a:defRPr lang="en-us" sz="2000" cap="none"/>
            </a:lvl9pPr>
          </a:lstStyle>
          <a:p>
            <a:pPr>
              <a:defRPr lang="en-us"/>
            </a:pPr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xmlns="smNativeData" val="SMDATA_15_30N7Z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wsAAMMYAADHLAAAehwAABAAAAAmAAAACAAAAAGAAAAAAAAA"/>
              </a:ext>
            </a:extLst>
          </p:cNvSpPr>
          <p:nvPr>
            <p:ph idx="2"/>
          </p:nvPr>
        </p:nvSpPr>
        <p:spPr>
          <a:xfrm>
            <a:off x="1792605" y="4025265"/>
            <a:ext cx="5486400" cy="603885"/>
          </a:xfrm>
        </p:spPr>
        <p:txBody>
          <a:bodyPr/>
          <a:lstStyle>
            <a:lvl1pPr marL="0" indent="0">
              <a:buNone/>
              <a:defRPr lang="en-us" sz="1400" cap="none"/>
            </a:lvl1pPr>
            <a:lvl2pPr marL="457200" indent="0">
              <a:buNone/>
              <a:defRPr lang="en-us" sz="1200" cap="none"/>
            </a:lvl2pPr>
            <a:lvl3pPr marL="914400" indent="0">
              <a:buNone/>
              <a:defRPr lang="en-us" sz="1000" cap="none"/>
            </a:lvl3pPr>
            <a:lvl4pPr marL="1371600" indent="0">
              <a:buNone/>
              <a:defRPr lang="en-us" sz="900" cap="none"/>
            </a:lvl4pPr>
            <a:lvl5pPr marL="1828800" indent="0">
              <a:buNone/>
              <a:defRPr lang="en-us" sz="900" cap="none"/>
            </a:lvl5pPr>
            <a:lvl6pPr marL="2286000" indent="0">
              <a:buNone/>
              <a:defRPr lang="en-us" sz="900" cap="none"/>
            </a:lvl6pPr>
            <a:lvl7pPr marL="2743200" indent="0">
              <a:buNone/>
              <a:defRPr lang="en-us" sz="900" cap="none"/>
            </a:lvl7pPr>
            <a:lvl8pPr marL="3200400" indent="0">
              <a:buNone/>
              <a:defRPr lang="en-us" sz="900" cap="none"/>
            </a:lvl8pPr>
            <a:lvl9pPr marL="3657600" indent="0">
              <a:buNone/>
              <a:defRPr lang="en-us" sz="9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="smNativeData" val="SMDATA_15_30N7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lkRm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FQdAADwDwAAAx8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17449A89-C7FA-116C-B4FC-3139D4B24264}" type="datetime1">
              <a:t>8/26/2021</a:t>
            </a:fld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30N7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FQdAAAIJQAAAx8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5_30N7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FQdAABwNQAAAx8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1744F417-59FA-1102-B4FC-AF57BAB242FA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30N7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48YT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EQBAABwNQAAigY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:pr="smNativeData" xmlns="smNativeData" val="SMDATA_15_30N7ZhMAAAAlAAAAZAAAAA0AAAAAkAAAAEgAAACQAAAASAAAAAAAAAAA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9udC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GIHAABwNQAARBwAABAAAAAmAAAACAAAAAIAAAAAAAAA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30N7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N0PS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FQdAADwDwAAAx8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1744AE3C-72FA-1158-B4FC-840DE0B242D1}" type="datetime1">
              <a:t>8/26/2021</a:t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30N7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IvPj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FQdAAAIJQAAAx8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30N7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pzb2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FQdAABwNQAAAx8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1744DC26-68FA-112A-B4FC-9E7F92B242CB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1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ChangeArrowheads="1"/>
            <a:extLst>
              <a:ext uri="smNativeData">
                <pr:smNativeData xmlns:pr="smNativeData" xmlns="smNativeData" val="SMDATA_15_30N7ZhMAAAAlAAAAZAAAAA0AAAAAkAAAAEgAAACQAAAASAAAAAAAAAAB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VhIi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CgAAEQBAABwNQAARBwAABAAAAAmAAAACAAAAAMAAAAAAAAA"/>
              </a:ext>
            </a:extLst>
          </p:cNvSpPr>
          <p:nvPr>
            <p:ph type="title"/>
          </p:nvPr>
        </p:nvSpPr>
        <p:spPr>
          <a:xfrm>
            <a:off x="6629400" y="205740"/>
            <a:ext cx="2057400" cy="4389120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:pr="smNativeData" xmlns="smNativeData" val="SMDATA_15_30N7ZhMAAAAlAAAAZAAAAA0AAAAAkAAAAEgAAACQAAAASAAAAAAAAAAA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EQBAADYJwAARBwAABAAAAAmAAAACAAAAAMAAAAAAAAA"/>
              </a:ext>
            </a:extLst>
          </p:cNvSpPr>
          <p:nvPr>
            <p:ph idx="1"/>
          </p:nvPr>
        </p:nvSpPr>
        <p:spPr>
          <a:xfrm>
            <a:off x="457200" y="205740"/>
            <a:ext cx="6019800" cy="4389120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30N7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FQdAADwDwAAAx8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17448FD8-96FA-1179-B4FC-602CC1B24235}" type="datetime1">
              <a:t>8/26/2021</a:t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30N7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FQdAAAIJQAAAx8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30N7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FQdAABwNQAAAx8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174492C4-8AFA-1164-B4FC-7C31DCB24229}" type="slidenum">
              <a:t>‹#›</a:t>
            </a:fld>
          </a:p>
        </p:txBody>
      </p:sp>
      <p:pic>
        <p:nvPicPr>
          <p:cNvPr id="7" name="Picture 2"/>
          <p:cNvPicPr>
            <a:picLocks noChangeAspect="1"/>
            <a:extLst>
              <a:ext uri="smNativeData">
                <pr:smNativeData xmlns:pr="smNativeData" xmlns="smNativeData" val="SMDATA_17_30N7Z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B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KAXAAAJEQAAoSAAAHQT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0" y="2769235"/>
            <a:ext cx="1463675" cy="39306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hf hdr="0" ftr="0"/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30N7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tAMAAF4HAACMNAAAEAwAABAAAAAmAAAACAAAAAGgAAAAAAAA"/>
              </a:ext>
            </a:extLst>
          </p:cNvSpPr>
          <p:nvPr>
            <p:ph type="title"/>
          </p:nvPr>
        </p:nvSpPr>
        <p:spPr>
          <a:xfrm>
            <a:off x="601980" y="1197610"/>
            <a:ext cx="7940040" cy="76327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n-us" sz="3600" cap="none" baseline="0">
                <a:solidFill>
                  <a:srgbClr val="D47A02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30N7Z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tAMAABAMAACMNAAA6R0AABAAAAAmAAAACAAAAAGAAAAAAAAA"/>
              </a:ext>
            </a:extLst>
          </p:cNvSpPr>
          <p:nvPr>
            <p:ph idx="1"/>
          </p:nvPr>
        </p:nvSpPr>
        <p:spPr>
          <a:xfrm>
            <a:off x="601980" y="1960880"/>
            <a:ext cx="7940040" cy="2901315"/>
          </a:xfrm>
        </p:spPr>
        <p:txBody>
          <a:bodyPr/>
          <a:lstStyle>
            <a:lvl1pPr algn="l">
              <a:defRPr lang="en-us" sz="2800" cap="none">
                <a:solidFill>
                  <a:schemeClr val="tx1"/>
                </a:solidFill>
              </a:defRPr>
            </a:lvl1pPr>
            <a:lvl2pPr algn="l">
              <a:defRPr lang="en-us" cap="none">
                <a:solidFill>
                  <a:schemeClr val="tx1"/>
                </a:solidFill>
              </a:defRPr>
            </a:lvl2pPr>
            <a:lvl3pPr algn="l">
              <a:defRPr lang="en-us" cap="none">
                <a:solidFill>
                  <a:schemeClr val="tx1"/>
                </a:solidFill>
              </a:defRPr>
            </a:lvl3pPr>
            <a:lvl4pPr algn="l">
              <a:defRPr lang="en-us" cap="none">
                <a:solidFill>
                  <a:schemeClr val="tx1"/>
                </a:solidFill>
              </a:defRPr>
            </a:lvl4pPr>
            <a:lvl5pPr algn="l">
              <a:defRPr lang="en-us" cap="none">
                <a:solidFill>
                  <a:schemeClr val="tx1"/>
                </a:solidFill>
              </a:defRPr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30N7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FQdAADwDwAAAx8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1744B018-56FA-1146-B4FC-A013FEB242F5}" type="datetime1">
              <a:t/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30N7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FQdAAAIJQAAAx8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30N7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FQdAABwNQAAAx8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1744DB92-DCFA-112D-B4FC-2A7895B2427F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" preserve="1">
  <p:cSld name="1_Title and Content"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30N7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wIAALsBAAAJLQAAMQYAABAAAAAmAAAACAAAAAGgAAB/AAAA"/>
              </a:ext>
            </a:extLst>
          </p:cNvSpPr>
          <p:nvPr>
            <p:ph type="title"/>
          </p:nvPr>
        </p:nvSpPr>
        <p:spPr>
          <a:xfrm>
            <a:off x="448945" y="281305"/>
            <a:ext cx="6871970" cy="725170"/>
          </a:xfrm>
          <a:noFill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n-us" sz="3600" cap="none">
                <a:solidFill>
                  <a:srgbClr val="D47A02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30N7Z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wIAAF4HAAAJLQAA9xwAABAAAAAmAAAACAAAAAGAAAAAAAAA"/>
              </a:ext>
            </a:extLst>
          </p:cNvSpPr>
          <p:nvPr>
            <p:ph idx="1"/>
          </p:nvPr>
        </p:nvSpPr>
        <p:spPr>
          <a:xfrm>
            <a:off x="448945" y="1197610"/>
            <a:ext cx="6871970" cy="3510915"/>
          </a:xfrm>
        </p:spPr>
        <p:txBody>
          <a:bodyPr/>
          <a:lstStyle>
            <a:lvl1pPr algn="l">
              <a:defRPr lang="en-us" sz="2800" cap="none">
                <a:solidFill>
                  <a:schemeClr val="tx1"/>
                </a:solidFill>
              </a:defRPr>
            </a:lvl1pPr>
            <a:lvl2pPr algn="l">
              <a:defRPr lang="en-us" cap="none">
                <a:solidFill>
                  <a:schemeClr val="tx1"/>
                </a:solidFill>
              </a:defRPr>
            </a:lvl2pPr>
            <a:lvl3pPr algn="l">
              <a:defRPr lang="en-us" cap="none">
                <a:solidFill>
                  <a:schemeClr val="tx1"/>
                </a:solidFill>
              </a:defRPr>
            </a:lvl3pPr>
            <a:lvl4pPr algn="l">
              <a:defRPr lang="en-us" cap="none">
                <a:solidFill>
                  <a:schemeClr val="tx1"/>
                </a:solidFill>
              </a:defRPr>
            </a:lvl4pPr>
            <a:lvl5pPr algn="l">
              <a:defRPr lang="en-us" cap="none">
                <a:solidFill>
                  <a:schemeClr val="tx1"/>
                </a:solidFill>
              </a:defRPr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30N7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FQdAADwDwAAAx8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174494F5-BBFA-1162-B4FC-4D37DAB24218}" type="datetime1">
              <a:t/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30N7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UvdG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FQdAAAIJQAAAx8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30N7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FQdAABwNQAAAx8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1744D2B7-F9FA-1124-B4FC-0F719CB2425A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30N7Z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gQAAFUUAABCNAAAnhoAABAAAAAmAAAACAAAAIGAAAAAAAAA"/>
              </a:ext>
            </a:extLst>
          </p:cNvSpPr>
          <p:nvPr>
            <p:ph type="title"/>
          </p:nvPr>
        </p:nvSpPr>
        <p:spPr>
          <a:xfrm>
            <a:off x="722630" y="3305175"/>
            <a:ext cx="7772400" cy="102171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lang="en-us" sz="4000" b="1" cap="all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="smNativeData" val="SMDATA_15_30N7Zh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gQAAGkNAABCNAAAVRQAABAAAAAmAAAACAAAAIGAAAAAAAAA"/>
              </a:ext>
            </a:extLst>
          </p:cNvSpPr>
          <p:nvPr>
            <p:ph idx="1"/>
          </p:nvPr>
        </p:nvSpPr>
        <p:spPr>
          <a:xfrm>
            <a:off x="722630" y="2179955"/>
            <a:ext cx="7772400" cy="112522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000" cap="none">
                <a:solidFill>
                  <a:srgbClr val="8C8C8C"/>
                </a:solidFill>
              </a:defRPr>
            </a:lvl1pPr>
            <a:lvl2pPr marL="457200" indent="0">
              <a:buNone/>
              <a:defRPr lang="en-us" sz="1800" cap="none">
                <a:solidFill>
                  <a:srgbClr val="8C8C8C"/>
                </a:solidFill>
              </a:defRPr>
            </a:lvl2pPr>
            <a:lvl3pPr marL="914400" indent="0">
              <a:buNone/>
              <a:defRPr lang="en-us" sz="1600" cap="none">
                <a:solidFill>
                  <a:srgbClr val="8C8C8C"/>
                </a:solidFill>
              </a:defRPr>
            </a:lvl3pPr>
            <a:lvl4pPr marL="1371600" indent="0">
              <a:buNone/>
              <a:defRPr lang="en-us" sz="1400" cap="none">
                <a:solidFill>
                  <a:srgbClr val="8C8C8C"/>
                </a:solidFill>
              </a:defRPr>
            </a:lvl4pPr>
            <a:lvl5pPr marL="1828800" indent="0">
              <a:buNone/>
              <a:defRPr lang="en-us" sz="1400" cap="none">
                <a:solidFill>
                  <a:srgbClr val="8C8C8C"/>
                </a:solidFill>
              </a:defRPr>
            </a:lvl5pPr>
            <a:lvl6pPr marL="2286000" indent="0">
              <a:buNone/>
              <a:defRPr lang="en-us" sz="1400" cap="none">
                <a:solidFill>
                  <a:srgbClr val="8C8C8C"/>
                </a:solidFill>
              </a:defRPr>
            </a:lvl6pPr>
            <a:lvl7pPr marL="2743200" indent="0">
              <a:buNone/>
              <a:defRPr lang="en-us" sz="1400" cap="none">
                <a:solidFill>
                  <a:srgbClr val="8C8C8C"/>
                </a:solidFill>
              </a:defRPr>
            </a:lvl7pPr>
            <a:lvl8pPr marL="3200400" indent="0">
              <a:buNone/>
              <a:defRPr lang="en-us" sz="1400" cap="none">
                <a:solidFill>
                  <a:srgbClr val="8C8C8C"/>
                </a:solidFill>
              </a:defRPr>
            </a:lvl8pPr>
            <a:lvl9pPr marL="3657600" indent="0">
              <a:buNone/>
              <a:defRPr lang="en-us" sz="1400" cap="none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30N7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FQdAADwDwAAAx8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1744D2D4-9AFA-1124-B4FC-6C719CB24239}" type="datetime1">
              <a:t>8/26/2021</a:t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30N7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B/1B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FQdAAAIJQAAAx8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30N7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FQdAABwNQAAAx8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1744D416-58FA-1122-B4FC-AE779AB242FB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30N7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E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EQBAABwNQAAigY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30N7Z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DOBA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GIHAACoGwAARBwAABAAAAAmAAAACAAAAAGAAAAAAAAA"/>
              </a:ext>
            </a:extLst>
          </p:cNvSpPr>
          <p:nvPr>
            <p:ph idx="1"/>
          </p:nvPr>
        </p:nvSpPr>
        <p:spPr>
          <a:xfrm>
            <a:off x="457200" y="1200150"/>
            <a:ext cx="4038600" cy="3394710"/>
          </a:xfrm>
        </p:spPr>
        <p:txBody>
          <a:bodyPr/>
          <a:lstStyle>
            <a:lvl1pPr>
              <a:defRPr lang="en-us" sz="2800" cap="none"/>
            </a:lvl1pPr>
            <a:lvl2pPr>
              <a:defRPr lang="en-us" sz="2400" cap="none"/>
            </a:lvl2pPr>
            <a:lvl3pPr>
              <a:defRPr lang="en-us" sz="2000" cap="none"/>
            </a:lvl3pPr>
            <a:lvl4pPr>
              <a:defRPr lang="en-us" sz="1800" cap="none"/>
            </a:lvl4pPr>
            <a:lvl5pPr>
              <a:defRPr lang="en-us" sz="1800" cap="none"/>
            </a:lvl5pPr>
            <a:lvl6pPr>
              <a:defRPr lang="en-us" sz="1800" cap="none"/>
            </a:lvl6pPr>
            <a:lvl7pPr>
              <a:defRPr lang="en-us" sz="1800" cap="none"/>
            </a:lvl7pPr>
            <a:lvl8pPr>
              <a:defRPr lang="en-us" sz="1800" cap="none"/>
            </a:lvl8pPr>
            <a:lvl9pPr>
              <a:defRPr lang="en-us" sz="18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pr="smNativeData" xmlns="smNativeData" val="SMDATA_15_30N7Z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gFP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mBwAAGIHAABwNQAARBwAABAAAAAmAAAACAAAAAGAAAAAAAAA"/>
              </a:ext>
            </a:extLst>
          </p:cNvSpPr>
          <p:nvPr>
            <p:ph idx="2"/>
          </p:nvPr>
        </p:nvSpPr>
        <p:spPr>
          <a:xfrm>
            <a:off x="4648200" y="1200150"/>
            <a:ext cx="4038600" cy="3394710"/>
          </a:xfrm>
        </p:spPr>
        <p:txBody>
          <a:bodyPr/>
          <a:lstStyle>
            <a:lvl1pPr>
              <a:defRPr lang="en-us" sz="2800" cap="none"/>
            </a:lvl1pPr>
            <a:lvl2pPr>
              <a:defRPr lang="en-us" sz="2400" cap="none"/>
            </a:lvl2pPr>
            <a:lvl3pPr>
              <a:defRPr lang="en-us" sz="2000" cap="none"/>
            </a:lvl3pPr>
            <a:lvl4pPr>
              <a:defRPr lang="en-us" sz="1800" cap="none"/>
            </a:lvl4pPr>
            <a:lvl5pPr>
              <a:defRPr lang="en-us" sz="1800" cap="none"/>
            </a:lvl5pPr>
            <a:lvl6pPr>
              <a:defRPr lang="en-us" sz="1800" cap="none"/>
            </a:lvl6pPr>
            <a:lvl7pPr>
              <a:defRPr lang="en-us" sz="1800" cap="none"/>
            </a:lvl7pPr>
            <a:lvl8pPr>
              <a:defRPr lang="en-us" sz="1800" cap="none"/>
            </a:lvl8pPr>
            <a:lvl9pPr>
              <a:defRPr lang="en-us" sz="18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="smNativeData" val="SMDATA_15_30N7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FQdAADwDwAAAx8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1744F9E3-ADFA-110F-B4FC-5B5AB7B2420E}" type="datetime1">
              <a:t>8/26/2021</a:t>
            </a:fld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30N7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I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FQdAAAIJQAAAx8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5_30N7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FQdAABwNQAAAx8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1744D07C-32FA-1126-B4FC-C4739EB24291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30N7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CJ0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wIAAF4HAAB9NQAAAQ0AABAAAAAmAAAACAAAAAGgAAAAAAAA"/>
              </a:ext>
            </a:extLst>
          </p:cNvSpPr>
          <p:nvPr>
            <p:ph type="title"/>
          </p:nvPr>
        </p:nvSpPr>
        <p:spPr>
          <a:xfrm>
            <a:off x="448945" y="1197610"/>
            <a:ext cx="8246110" cy="916305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n-us" sz="3600" cap="none" baseline="0">
                <a:solidFill>
                  <a:srgbClr val="D47A02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="smNativeData" val="SMDATA_15_30N7Zh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TQMAAAENAAAoHAAA9A8AABAAAAAmAAAACAAAAIGAAAAAAAAA"/>
              </a:ext>
            </a:extLst>
          </p:cNvSpPr>
          <p:nvPr>
            <p:ph idx="1"/>
          </p:nvPr>
        </p:nvSpPr>
        <p:spPr>
          <a:xfrm>
            <a:off x="536575" y="2113915"/>
            <a:ext cx="4040505" cy="47942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 algn="ctr">
              <a:buNone/>
              <a:defRPr lang="en-us" sz="2400" b="1" cap="none">
                <a:solidFill>
                  <a:schemeClr val="tx1"/>
                </a:solidFill>
              </a:defRPr>
            </a:lvl1pPr>
            <a:lvl2pPr marL="457200" indent="0">
              <a:buNone/>
              <a:defRPr lang="en-us" sz="2000" b="1" cap="none"/>
            </a:lvl2pPr>
            <a:lvl3pPr marL="914400" indent="0">
              <a:buNone/>
              <a:defRPr lang="en-us" sz="1800" b="1" cap="none"/>
            </a:lvl3pPr>
            <a:lvl4pPr marL="1371600" indent="0">
              <a:buNone/>
              <a:defRPr lang="en-us" sz="1600" b="1" cap="none"/>
            </a:lvl4pPr>
            <a:lvl5pPr marL="1828800" indent="0">
              <a:buNone/>
              <a:defRPr lang="en-us" sz="1600" b="1" cap="none"/>
            </a:lvl5pPr>
            <a:lvl6pPr marL="2286000" indent="0">
              <a:buNone/>
              <a:defRPr lang="en-us" sz="1600" b="1" cap="none"/>
            </a:lvl6pPr>
            <a:lvl7pPr marL="2743200" indent="0">
              <a:buNone/>
              <a:defRPr lang="en-us" sz="1600" b="1" cap="none"/>
            </a:lvl7pPr>
            <a:lvl8pPr marL="3200400" indent="0">
              <a:buNone/>
              <a:defRPr lang="en-us" sz="1600" b="1" cap="none"/>
            </a:lvl8pPr>
            <a:lvl9pPr marL="3657600" indent="0">
              <a:buNone/>
              <a:defRPr lang="en-us" sz="1600" b="1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pr="smNativeData" xmlns="smNativeData" val="SMDATA_15_30N7Z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JgG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TQMAAOgPAAAoHAAA6R0AABAAAAAmAAAACAAAAAGAAAB/AAAA"/>
              </a:ext>
            </a:extLst>
          </p:cNvSpPr>
          <p:nvPr>
            <p:ph idx="2"/>
          </p:nvPr>
        </p:nvSpPr>
        <p:spPr>
          <a:xfrm>
            <a:off x="536575" y="2585720"/>
            <a:ext cx="4040505" cy="2276475"/>
          </a:xfrm>
          <a:noFill/>
        </p:spPr>
        <p:txBody>
          <a:bodyPr/>
          <a:lstStyle>
            <a:lvl1pPr algn="ctr">
              <a:defRPr lang="en-us" sz="2400" cap="none">
                <a:solidFill>
                  <a:schemeClr val="tx1"/>
                </a:solidFill>
              </a:defRPr>
            </a:lvl1pPr>
            <a:lvl2pPr algn="ctr">
              <a:defRPr lang="en-us" sz="2000" cap="none">
                <a:solidFill>
                  <a:schemeClr val="tx1"/>
                </a:solidFill>
              </a:defRPr>
            </a:lvl2pPr>
            <a:lvl3pPr algn="ctr">
              <a:defRPr lang="en-us" sz="1800" cap="none">
                <a:solidFill>
                  <a:schemeClr val="tx1"/>
                </a:solidFill>
              </a:defRPr>
            </a:lvl3pPr>
            <a:lvl4pPr algn="ctr">
              <a:defRPr lang="en-us" sz="1600" cap="none">
                <a:solidFill>
                  <a:schemeClr val="tx1"/>
                </a:solidFill>
              </a:defRPr>
            </a:lvl4pPr>
            <a:lvl5pPr algn="ctr">
              <a:defRPr lang="en-us" sz="1600" cap="none">
                <a:solidFill>
                  <a:schemeClr val="tx1"/>
                </a:solidFill>
              </a:defRPr>
            </a:lvl5pPr>
            <a:lvl6pPr>
              <a:defRPr lang="en-us" sz="1600" cap="none"/>
            </a:lvl6pPr>
            <a:lvl7pPr>
              <a:defRPr lang="en-us" sz="1600" cap="none"/>
            </a:lvl7pPr>
            <a:lvl8pPr>
              <a:defRPr lang="en-us" sz="1600" cap="none"/>
            </a:lvl8pPr>
            <a:lvl9pPr>
              <a:defRPr lang="en-us" sz="16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Text Placeholder 4"/>
          <p:cNvSpPr>
            <a:spLocks noGrp="1" noChangeArrowheads="1"/>
            <a:extLst>
              <a:ext uri="smNativeData">
                <pr:smNativeData xmlns:pr="smNativeData" xmlns="smNativeData" val="SMDATA_15_30N7Zh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IBwAAAENAAD9NAAA9A8AABAAAAAmAAAACAAAAIGAAAAAAAAA"/>
              </a:ext>
            </a:extLst>
          </p:cNvSpPr>
          <p:nvPr>
            <p:ph idx="3"/>
          </p:nvPr>
        </p:nvSpPr>
        <p:spPr>
          <a:xfrm>
            <a:off x="4572000" y="2113915"/>
            <a:ext cx="4041775" cy="47942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 algn="ctr">
              <a:buNone/>
              <a:defRPr lang="en-us" sz="2400" b="1" cap="none">
                <a:solidFill>
                  <a:schemeClr val="tx1"/>
                </a:solidFill>
              </a:defRPr>
            </a:lvl1pPr>
            <a:lvl2pPr marL="457200" indent="0">
              <a:buNone/>
              <a:defRPr lang="en-us" sz="2000" b="1" cap="none"/>
            </a:lvl2pPr>
            <a:lvl3pPr marL="914400" indent="0">
              <a:buNone/>
              <a:defRPr lang="en-us" sz="1800" b="1" cap="none"/>
            </a:lvl3pPr>
            <a:lvl4pPr marL="1371600" indent="0">
              <a:buNone/>
              <a:defRPr lang="en-us" sz="1600" b="1" cap="none"/>
            </a:lvl4pPr>
            <a:lvl5pPr marL="1828800" indent="0">
              <a:buNone/>
              <a:defRPr lang="en-us" sz="1600" b="1" cap="none"/>
            </a:lvl5pPr>
            <a:lvl6pPr marL="2286000" indent="0">
              <a:buNone/>
              <a:defRPr lang="en-us" sz="1600" b="1" cap="none"/>
            </a:lvl6pPr>
            <a:lvl7pPr marL="2743200" indent="0">
              <a:buNone/>
              <a:defRPr lang="en-us" sz="1600" b="1" cap="none"/>
            </a:lvl7pPr>
            <a:lvl8pPr marL="3200400" indent="0">
              <a:buNone/>
              <a:defRPr lang="en-us" sz="1600" b="1" cap="none"/>
            </a:lvl8pPr>
            <a:lvl9pPr marL="3657600" indent="0">
              <a:buNone/>
              <a:defRPr lang="en-us" sz="1600" b="1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 noChangeArrowheads="1"/>
            <a:extLst>
              <a:ext uri="smNativeData">
                <pr:smNativeData xmlns:pr="smNativeData" xmlns="smNativeData" val="SMDATA_15_30N7Z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oLR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IBwAAOgPAAD9NAAA6R0AABAAAAAmAAAACAAAAAGAAAAAAAAA"/>
              </a:ext>
            </a:extLst>
          </p:cNvSpPr>
          <p:nvPr>
            <p:ph idx="4"/>
          </p:nvPr>
        </p:nvSpPr>
        <p:spPr>
          <a:xfrm>
            <a:off x="4572000" y="2585720"/>
            <a:ext cx="4041775" cy="2276475"/>
          </a:xfrm>
        </p:spPr>
        <p:txBody>
          <a:bodyPr/>
          <a:lstStyle>
            <a:lvl1pPr algn="ctr">
              <a:defRPr lang="en-us" sz="2400" cap="none">
                <a:solidFill>
                  <a:schemeClr val="tx1"/>
                </a:solidFill>
              </a:defRPr>
            </a:lvl1pPr>
            <a:lvl2pPr algn="ctr">
              <a:defRPr lang="en-us" sz="2000" cap="none">
                <a:solidFill>
                  <a:schemeClr val="tx1"/>
                </a:solidFill>
              </a:defRPr>
            </a:lvl2pPr>
            <a:lvl3pPr algn="ctr">
              <a:defRPr lang="en-us" sz="1800" cap="none">
                <a:solidFill>
                  <a:schemeClr val="tx1"/>
                </a:solidFill>
              </a:defRPr>
            </a:lvl3pPr>
            <a:lvl4pPr algn="ctr">
              <a:defRPr lang="en-us" sz="1600" cap="none">
                <a:solidFill>
                  <a:schemeClr val="tx1"/>
                </a:solidFill>
              </a:defRPr>
            </a:lvl4pPr>
            <a:lvl5pPr algn="ctr">
              <a:defRPr lang="en-us" sz="1600" cap="none">
                <a:solidFill>
                  <a:schemeClr val="tx1"/>
                </a:solidFill>
              </a:defRPr>
            </a:lvl5pPr>
            <a:lvl6pPr>
              <a:defRPr lang="en-us" sz="1600" cap="none"/>
            </a:lvl6pPr>
            <a:lvl7pPr>
              <a:defRPr lang="en-us" sz="1600" cap="none"/>
            </a:lvl7pPr>
            <a:lvl8pPr>
              <a:defRPr lang="en-us" sz="1600" cap="none"/>
            </a:lvl8pPr>
            <a:lvl9pPr>
              <a:defRPr lang="en-us" sz="16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7" name="Date Placeholder 6"/>
          <p:cNvSpPr>
            <a:spLocks noGrp="1" noChangeArrowheads="1"/>
            <a:extLst>
              <a:ext uri="smNativeData">
                <pr:smNativeData xmlns:pr="smNativeData" xmlns="smNativeData" val="SMDATA_15_30N7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hlbW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FQdAADwDwAAAx8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17449347-09FA-1165-B4FC-FF30DDB242AA}" type="datetime1">
              <a:t>8/26/2021</a:t>
            </a:fld>
          </a:p>
        </p:txBody>
      </p:sp>
      <p:sp>
        <p:nvSpPr>
          <p:cNvPr id="8" name="Footer Placeholder 7"/>
          <p:cNvSpPr>
            <a:spLocks noGrp="1" noChangeArrowheads="1"/>
            <a:extLst>
              <a:ext uri="smNativeData">
                <pr:smNativeData xmlns:pr="smNativeData" xmlns="smNativeData" val="SMDATA_15_30N7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8vc2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FQdAAAIJQAAAx8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9" name="Slide Number Placeholder 8"/>
          <p:cNvSpPr>
            <a:spLocks noGrp="1" noChangeArrowheads="1"/>
            <a:extLst>
              <a:ext uri="smNativeData">
                <pr:smNativeData xmlns:pr="smNativeData" xmlns="smNativeData" val="SMDATA_15_30N7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FQdAABwNQAAAx8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1744FE4E-00FA-1108-B4FC-F65DB0B242A3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30N7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EQBAABwNQAAigY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:pr="smNativeData" xmlns="smNativeData" val="SMDATA_15_30N7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FQdAADwDwAAAx8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1744B79A-D4FA-1141-B4FC-2214F9B24277}" type="datetime1">
              <a:t/>
            </a:fld>
          </a:p>
        </p:txBody>
      </p:sp>
      <p:sp>
        <p:nvSpPr>
          <p:cNvPr id="4" name="Footer Placeholder 3"/>
          <p:cNvSpPr>
            <a:spLocks noGrp="1" noChangeArrowheads="1"/>
            <a:extLst>
              <a:ext uri="smNativeData">
                <pr:smNativeData xmlns:pr="smNativeData" xmlns="smNativeData" val="SMDATA_15_30N7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FQdAAAIJQAAAx8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5" name="Slide Number Placeholder 4"/>
          <p:cNvSpPr>
            <a:spLocks noGrp="1" noChangeArrowheads="1"/>
            <a:extLst>
              <a:ext uri="smNativeData">
                <pr:smNativeData xmlns:pr="smNativeData" xmlns="smNativeData" val="SMDATA_15_30N7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FQdAABwNQAAAx8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1744846E-20FA-1172-B4FC-D627CAB24283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ChangeArrowheads="1"/>
            <a:extLst>
              <a:ext uri="smNativeData">
                <pr:smNativeData xmlns:pr="smNativeData" xmlns="smNativeData" val="SMDATA_15_30N7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FQdAADwDwAAAx8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17448424-6AFA-1172-B4FC-9C27CAB242C9}" type="datetime1">
              <a:t>8/26/2021</a:t>
            </a:fld>
          </a:p>
        </p:txBody>
      </p:sp>
      <p:sp>
        <p:nvSpPr>
          <p:cNvPr id="3" name="Footer Placeholder 2"/>
          <p:cNvSpPr>
            <a:spLocks noGrp="1" noChangeArrowheads="1"/>
            <a:extLst>
              <a:ext uri="smNativeData">
                <pr:smNativeData xmlns:pr="smNativeData" xmlns="smNativeData" val="SMDATA_15_30N7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FQdAAAIJQAAAx8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30N7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FQdAABwNQAAAx8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1744C5BC-F2FA-1133-B4FC-04668BB24251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30N7Zh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EIBAABSFQAAnwYAABAAAAAmAAAACAAAAIGAAAAAAAAA"/>
              </a:ext>
            </a:extLst>
          </p:cNvSpPr>
          <p:nvPr>
            <p:ph type="title"/>
          </p:nvPr>
        </p:nvSpPr>
        <p:spPr>
          <a:xfrm>
            <a:off x="457200" y="204470"/>
            <a:ext cx="3008630" cy="87185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n-us" sz="2000" b="1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30N7Z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/hUAAEMBAABwNQAARBwAABAAAAAmAAAACAAAAAGAAAAAAAAA"/>
              </a:ext>
            </a:extLst>
          </p:cNvSpPr>
          <p:nvPr>
            <p:ph idx="1"/>
          </p:nvPr>
        </p:nvSpPr>
        <p:spPr>
          <a:xfrm>
            <a:off x="3575050" y="205105"/>
            <a:ext cx="5111750" cy="4389755"/>
          </a:xfrm>
        </p:spPr>
        <p:txBody>
          <a:bodyPr/>
          <a:lstStyle>
            <a:lvl1pPr>
              <a:defRPr lang="en-us" sz="3200" cap="none"/>
            </a:lvl1pPr>
            <a:lvl2pPr>
              <a:defRPr lang="en-us" sz="2800" cap="none"/>
            </a:lvl2pPr>
            <a:lvl3pPr>
              <a:defRPr lang="en-us" sz="2400" cap="none"/>
            </a:lvl3pPr>
            <a:lvl4pPr>
              <a:defRPr lang="en-us" sz="2000" cap="none"/>
            </a:lvl4pPr>
            <a:lvl5pPr>
              <a:defRPr lang="en-us" sz="2000" cap="none"/>
            </a:lvl5pPr>
            <a:lvl6pPr>
              <a:defRPr lang="en-us" sz="2000" cap="none"/>
            </a:lvl6pPr>
            <a:lvl7pPr>
              <a:defRPr lang="en-us" sz="2000" cap="none"/>
            </a:lvl7pPr>
            <a:lvl8pPr>
              <a:defRPr lang="en-us" sz="2000" cap="none"/>
            </a:lvl8pPr>
            <a:lvl9pPr>
              <a:defRPr lang="en-us" sz="20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xmlns="smNativeData" val="SMDATA_15_30N7Z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J8GAABSFQAARBwAABAAAAAmAAAACAAAAAGAAAAAAAAA"/>
              </a:ext>
            </a:extLst>
          </p:cNvSpPr>
          <p:nvPr>
            <p:ph idx="2"/>
          </p:nvPr>
        </p:nvSpPr>
        <p:spPr>
          <a:xfrm>
            <a:off x="457200" y="1076325"/>
            <a:ext cx="3008630" cy="3518535"/>
          </a:xfrm>
        </p:spPr>
        <p:txBody>
          <a:bodyPr/>
          <a:lstStyle>
            <a:lvl1pPr marL="0" indent="0">
              <a:buNone/>
              <a:defRPr lang="en-us" sz="1400" cap="none"/>
            </a:lvl1pPr>
            <a:lvl2pPr marL="457200" indent="0">
              <a:buNone/>
              <a:defRPr lang="en-us" sz="1200" cap="none"/>
            </a:lvl2pPr>
            <a:lvl3pPr marL="914400" indent="0">
              <a:buNone/>
              <a:defRPr lang="en-us" sz="1000" cap="none"/>
            </a:lvl3pPr>
            <a:lvl4pPr marL="1371600" indent="0">
              <a:buNone/>
              <a:defRPr lang="en-us" sz="900" cap="none"/>
            </a:lvl4pPr>
            <a:lvl5pPr marL="1828800" indent="0">
              <a:buNone/>
              <a:defRPr lang="en-us" sz="900" cap="none"/>
            </a:lvl5pPr>
            <a:lvl6pPr marL="2286000" indent="0">
              <a:buNone/>
              <a:defRPr lang="en-us" sz="900" cap="none"/>
            </a:lvl6pPr>
            <a:lvl7pPr marL="2743200" indent="0">
              <a:buNone/>
              <a:defRPr lang="en-us" sz="900" cap="none"/>
            </a:lvl7pPr>
            <a:lvl8pPr marL="3200400" indent="0">
              <a:buNone/>
              <a:defRPr lang="en-us" sz="900" cap="none"/>
            </a:lvl8pPr>
            <a:lvl9pPr marL="3657600" indent="0">
              <a:buNone/>
              <a:defRPr lang="en-us" sz="9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="smNativeData" val="SMDATA_15_30N7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FQdAADwDwAAAx8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1744A986-C8FA-115F-B4FC-3E0AE7B2426B}" type="datetime1">
              <a:t/>
            </a:fld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30N7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8yMD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FQdAAAIJQAAAx8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5_30N7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9hO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FQdAABwNQAAAx8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1744AFC7-89FA-1159-B4FC-7F0CE1B2422A}" type="slidenum">
              <a:t/>
            </a:fld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 name="162135-office-template-16x9.pptx">
    <p:bg>
      <p:bgPr>
        <a:blipFill>
          <a:blip r:embed="rId1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ChangeArrowheads="1"/>
            <a:extLst>
              <a:ext uri="smNativeData">
                <pr:smNativeData xmlns:pr="smNativeData" xmlns="smNativeData" val="SMDATA_15_30N7Z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UvdG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EQBAABwNQAAigYAABAAAAAmAAAACAAAAL8vAAAAAAAA"/>
              </a:ext>
            </a:extLst>
          </p:cNvSpPr>
          <p:nvPr>
            <p:ph type="title"/>
          </p:nvPr>
        </p:nvSpPr>
        <p:spPr>
          <a:xfrm>
            <a:off x="457200" y="205740"/>
            <a:ext cx="8229600" cy="857250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="smNativeData" val="SMDATA_15_30N7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IHAABwNQAARBwAABAAAAAmAAAACAAAAD8vAAAAAAAA"/>
              </a:ext>
            </a:extLst>
          </p:cNvSpPr>
          <p:nvPr>
            <p:ph type="body" idx="1"/>
          </p:nvPr>
        </p:nvSpPr>
        <p:spPr>
          <a:xfrm>
            <a:off x="457200" y="1200150"/>
            <a:ext cx="8229600" cy="339471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30N7Z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FQdAADwDwAAAx8AABAAAAAmAAAACAAAAL+PAAAAAAAA"/>
              </a:ext>
            </a:extLst>
          </p:cNvSpPr>
          <p:nvPr>
            <p:ph type="dt" sz="half" idx="2"/>
          </p:nvPr>
        </p:nvSpPr>
        <p:spPr>
          <a:xfrm>
            <a:off x="457200" y="4767580"/>
            <a:ext cx="2133600" cy="27368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n-us" sz="1200" cap="none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1744C2D6-98FA-1134-B4FC-6E618CB2423B}" type="datetime1">
              <a:t/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30N7Z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BMAAFQdAAAIJQAAAx8AABAAAAAmAAAACAAAAL+PAAAAAAAA"/>
              </a:ext>
            </a:extLst>
          </p:cNvSpPr>
          <p:nvPr>
            <p:ph type="ftr" sz="quarter" idx="3"/>
          </p:nvPr>
        </p:nvSpPr>
        <p:spPr>
          <a:xfrm>
            <a:off x="3124200" y="4767580"/>
            <a:ext cx="2895600" cy="27368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defRPr lang="en-us" sz="1200" cap="none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30N7Z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UCgAAFQdAABwNQAAAx8AABAAAAAmAAAACAAAAL+PAAAAAAAA"/>
              </a:ext>
            </a:extLst>
          </p:cNvSpPr>
          <p:nvPr>
            <p:ph type="sldNum" sz="quarter" idx="4"/>
          </p:nvPr>
        </p:nvSpPr>
        <p:spPr>
          <a:xfrm>
            <a:off x="6553200" y="4767580"/>
            <a:ext cx="2133600" cy="27368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en-us" sz="1200" cap="none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1744E4E4-AAFA-1112-B4FC-5C47AAB24209}" type="slidenum">
              <a:t/>
            </a:fld>
          </a:p>
        </p:txBody>
      </p:sp>
      <p:sp>
        <p:nvSpPr>
          <p:cNvPr id="7" name="TextBox 6"/>
          <p:cNvSpPr>
            <a:extLst>
              <a:ext uri="smNativeData">
                <pr:smNativeData xmlns:pr="smNativeData" xmlns="smNativeData" val="SMDATA_15_30N7Zh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8v///xMgAACOMwAASyMAABAgAAAmAAAACAAAAP//////////"/>
              </a:ext>
            </a:extLst>
          </p:cNvSpPr>
          <p:nvPr/>
        </p:nvSpPr>
        <p:spPr>
          <a:xfrm>
            <a:off x="-8890" y="5213985"/>
            <a:ext cx="8389620" cy="523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/>
            <a:r>
              <a:rPr sz="1400" cap="none">
                <a:solidFill>
                  <a:srgbClr val="A5A5A5"/>
                </a:solidFill>
              </a:rPr>
              <a:t>This presentation uses a free template provided by FPPT.com</a:t>
            </a:r>
            <a:endParaRPr sz="1400" cap="none">
              <a:solidFill>
                <a:srgbClr val="A5A5A5"/>
              </a:solidFill>
            </a:endParaRPr>
          </a:p>
          <a:p>
            <a:pPr/>
            <a:r>
              <a:rPr sz="1400" cap="none">
                <a:solidFill>
                  <a:srgbClr val="A5A5A5"/>
                </a:solidFill>
              </a:rPr>
              <a:t>www.free-power-point-templates.com</a:t>
            </a:r>
            <a:endParaRPr sz="1400" cap="none">
              <a:solidFill>
                <a:srgbClr val="A5A5A5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hf hdr="0" ftr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3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–"/>
        <a:tabLst/>
        <a:defRPr lang="en-us"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–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»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5146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9718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30N7ZhMAAAAlAAAAZAAAAA8B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QAAAAAAAAAAAAAAAAAAAAEAAAAAAAAAPAAAACoAAAAqAAAAZAAAAGQAAAAAAAAAy8vLADwAAAAqAAAAKgAAAGQAAABkAAAAAAAAABcAAAAUAAAAAAAAAAAAAAD/fwAA/38AAAAAAAAJAAAABAAAAAAAAAAeAAAAaAAAAAAAAAAAAAAAAAAAAAAAAAAAAAAAECcAABAnAAAAAAAAAAAAAAAAAAAAAAAAAAAAAAAAAAAAAAAAAAAAAFAAAAAAAAAAwMD/AAAAAAAAAAAAAA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MvLywDAwP8Af39/AAAAAAAAAAAAAAAAAAAAAAAAAAAAIQAAABgAAAAUAAAA3RMAANYXAACmRQAAOyEAAAAAAAAmAAAACAAAAAGAAAAAAAAA"/>
              </a:ext>
            </a:extLst>
          </p:cNvSpPr>
          <p:nvPr>
            <p:ph type="ctrTitle"/>
          </p:nvPr>
        </p:nvSpPr>
        <p:spPr>
          <a:xfrm>
            <a:off x="3228975" y="3874770"/>
            <a:ext cx="8093075" cy="1527175"/>
          </a:xfrm>
        </p:spPr>
        <p:txBody>
          <a:bodyPr/>
          <a:lstStyle/>
          <a:p>
            <a:pPr>
              <a:defRPr lang="en-us" b="1" cap="none">
                <a:solidFill>
                  <a:srgbClr val="000000"/>
                </a:solidFill>
              </a:defRPr>
            </a:pPr>
            <a:r>
              <a:t>2D Rectangle Packing Problem u</a:t>
            </a:r>
          </a:p>
          <a:p>
            <a:pPr>
              <a:defRPr lang="en-us" b="1" cap="none">
                <a:solidFill>
                  <a:srgbClr val="000000"/>
                </a:solidFill>
              </a:defRPr>
            </a:pPr>
            <a:r>
              <a:t>kreiranju atlasa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30N7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egsAAKgRAAAaPgAA7hYAAAAAAAAmAAAACAAAAAEAAAAAAAAA"/>
              </a:ext>
            </a:extLst>
          </p:cNvSpPr>
          <p:nvPr>
            <p:ph type="title"/>
          </p:nvPr>
        </p:nvSpPr>
        <p:spPr>
          <a:xfrm>
            <a:off x="1865630" y="2870200"/>
            <a:ext cx="8229600" cy="857250"/>
          </a:xfrm>
        </p:spPr>
        <p:txBody>
          <a:bodyPr/>
          <a:lstStyle/>
          <a:p>
            <a:pPr>
              <a:defRPr lang="en-us"/>
            </a:pPr>
            <a:r>
              <a:t>Hvala na pažnji!</a:t>
            </a:r>
          </a:p>
        </p:txBody>
      </p:sp>
      <p:sp>
        <p:nvSpPr>
          <p:cNvPr id="3" name="Rectangle1"/>
          <p:cNvSpPr>
            <a:extLst>
              <a:ext uri="smNativeData">
                <pr:smNativeData xmlns:pr="smNativeData" xmlns="smNativeData" val="SMDATA_15_30N7ZhMAAAAlAAAAZAAAAA8BAAAAkAAAAEgAAACQAAAASAAAAAAAAAAA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P///wg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P///wF/f38A7uzhA8zMzADAwP8Af39/AAAAAAAAAAAAAAAAAAAAAAAAAAAAIQAAABgAAAAUAAAAAAAAADkgAADPGwAAUCMAAAAAAAAmAAAACAAAAP//////////"/>
              </a:ext>
            </a:extLst>
          </p:cNvSpPr>
          <p:nvPr/>
        </p:nvSpPr>
        <p:spPr>
          <a:xfrm>
            <a:off x="0" y="5238115"/>
            <a:ext cx="4520565" cy="50228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headEnd type="none"/>
            <a:tailEnd type="none"/>
          </a:ln>
          <a:effectLst/>
        </p:spPr>
      </p:sp>
      <p:sp>
        <p:nvSpPr>
          <p:cNvPr id="4" name="Textbox1"/>
          <p:cNvSpPr txBox="1">
            <a:extLst>
              <a:ext uri="smNativeData">
                <pr:smNativeData xmlns:pr="smNativeData" xmlns="smNativeData" val="SMDATA_15_30N7ZhMAAAAlAAAAEgAAAA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NwI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UjIAAMEjAACgRgAAZyYAAAAAAAAmAAAACAAAAP//////////"/>
              </a:ext>
            </a:extLst>
          </p:cNvSpPr>
          <p:nvPr/>
        </p:nvSpPr>
        <p:spPr>
          <a:xfrm>
            <a:off x="8180070" y="5812155"/>
            <a:ext cx="3300730" cy="4305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buNone/>
              <a:defRPr sz="2200" cap="none"/>
            </a:pPr>
            <a:r>
              <a:t>Predrag Mitić   116 / 2017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30N7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QtYg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rwMAACcKAACHNAAA2Q4AAAAAAAAmAAAACAAAAAEAAAAAAAAA"/>
              </a:ext>
            </a:extLst>
          </p:cNvSpPr>
          <p:nvPr>
            <p:ph type="title"/>
          </p:nvPr>
        </p:nvSpPr>
        <p:spPr>
          <a:xfrm>
            <a:off x="598805" y="1650365"/>
            <a:ext cx="7940040" cy="763270"/>
          </a:xfrm>
        </p:spPr>
        <p:txBody>
          <a:bodyPr/>
          <a:lstStyle/>
          <a:p>
            <a:pPr>
              <a:defRPr lang="en-us"/>
            </a:pPr>
            <a:r>
              <a:t>Uvod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30N7Z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P/dy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iAMAAI4PAABgNAAAOSAAAAAAAAAmAAAACAAAAAEAAAAAAAAA"/>
              </a:ext>
            </a:extLst>
          </p:cNvSpPr>
          <p:nvPr>
            <p:ph type="body" idx="1"/>
          </p:nvPr>
        </p:nvSpPr>
        <p:spPr>
          <a:xfrm>
            <a:off x="574040" y="2528570"/>
            <a:ext cx="7940040" cy="2709545"/>
          </a:xfrm>
        </p:spPr>
        <p:txBody>
          <a:bodyPr/>
          <a:lstStyle/>
          <a:p>
            <a:pPr>
              <a:defRPr lang="en-us"/>
            </a:pPr>
            <a:r>
              <a:t> Kreiranje atlasa</a:t>
            </a:r>
          </a:p>
          <a:p>
            <a:pPr>
              <a:defRPr lang="en-us"/>
            </a:pPr>
            <a:r>
              <a:t>2D Rectangle packing problem</a:t>
            </a:r>
          </a:p>
          <a:p>
            <a:pPr>
              <a:defRPr lang="en-us"/>
            </a:pPr>
            <a:r>
              <a:t>Heuristike i meta-heuristike</a:t>
            </a:r>
          </a:p>
          <a:p>
            <a:pPr>
              <a:defRPr lang="en-us"/>
            </a:pPr>
            <a:r>
              <a:t>Buttom-left i genetski algoritam</a:t>
            </a:r>
          </a:p>
        </p:txBody>
      </p:sp>
      <p:sp>
        <p:nvSpPr>
          <p:cNvPr id="4" name="Rectangle1"/>
          <p:cNvSpPr>
            <a:extLst>
              <a:ext uri="smNativeData">
                <pr:smNativeData xmlns:pr="smNativeData" xmlns="smNativeData" val="SMDATA_15_30N7ZhMAAAAlAAAAZAAAAA8BAAAAkAAAAEgAAACQAAAASAAAAAAAAAAA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P///wg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P///wF/f38A7uzhA8zMzADAwP8Af39/AAAAAAAAAAAAAAAAAAAAAAAAAAAAIQAAABgAAAAUAAAAAAAAAOYeAACxHAAAFCUAAAAAAAAmAAAACAAAAP//////////"/>
              </a:ext>
            </a:extLst>
          </p:cNvSpPr>
          <p:nvPr/>
        </p:nvSpPr>
        <p:spPr>
          <a:xfrm>
            <a:off x="0" y="5022850"/>
            <a:ext cx="4664075" cy="10045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headEnd type="none"/>
            <a:tailEnd type="none"/>
          </a:ln>
          <a:effectLst/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30N7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rwMAAMEKAACHNAAAcw8AAAAAAAAmAAAACAAAAAEAAAAAAAAA"/>
              </a:ext>
            </a:extLst>
          </p:cNvSpPr>
          <p:nvPr>
            <p:ph type="title"/>
          </p:nvPr>
        </p:nvSpPr>
        <p:spPr>
          <a:xfrm>
            <a:off x="598805" y="1748155"/>
            <a:ext cx="7940040" cy="763270"/>
          </a:xfrm>
        </p:spPr>
        <p:txBody>
          <a:bodyPr/>
          <a:lstStyle/>
          <a:p>
            <a:pPr>
              <a:defRPr lang="en-us"/>
            </a:pPr>
            <a:r>
              <a:t>Definicija problema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30N7Z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iAMAAJUQAABgNAAAbiIAAAAAAAAmAAAACAAAAAEAAAAAAAAA"/>
              </a:ext>
            </a:extLst>
          </p:cNvSpPr>
          <p:nvPr>
            <p:ph type="body" idx="1"/>
          </p:nvPr>
        </p:nvSpPr>
        <p:spPr>
          <a:xfrm>
            <a:off x="574040" y="2695575"/>
            <a:ext cx="7940040" cy="2901315"/>
          </a:xfrm>
        </p:spPr>
        <p:txBody>
          <a:bodyPr/>
          <a:lstStyle/>
          <a:p>
            <a:pPr>
              <a:defRPr lang="en-us"/>
            </a:pPr>
            <a:r>
              <a:t>Set S = {P1, P2,..., Pn}</a:t>
            </a:r>
          </a:p>
          <a:p>
            <a:pPr>
              <a:defRPr lang="en-us"/>
            </a:pPr>
            <a:r>
              <a:t>Formirati sliku A poštujući uslove:</a:t>
            </a:r>
          </a:p>
          <a:p>
            <a:pPr>
              <a:buFontTx/>
              <a:buAutoNum type="arabicPeriod"/>
              <a:defRPr lang="en-us"/>
            </a:pPr>
            <a:r>
              <a:t>Nikoje dve slike se ne preklapaju</a:t>
            </a:r>
          </a:p>
          <a:p>
            <a:pPr>
              <a:buFontTx/>
              <a:buAutoNum type="arabicPeriod"/>
              <a:defRPr lang="en-us"/>
            </a:pPr>
            <a:r>
              <a:t>Ukupne dimenzije ne prelaze granice</a:t>
            </a:r>
          </a:p>
          <a:p>
            <a:pPr>
              <a:buFontTx/>
              <a:buAutoNum type="arabicPeriod"/>
              <a:defRPr lang="en-us"/>
            </a:pPr>
            <a:r>
              <a:t>Slike se mogu rotirati za 90 </a:t>
            </a:r>
          </a:p>
        </p:txBody>
      </p:sp>
      <p:sp>
        <p:nvSpPr>
          <p:cNvPr id="4" name="Rectangle1"/>
          <p:cNvSpPr>
            <a:extLst>
              <a:ext uri="smNativeData">
                <pr:smNativeData xmlns:pr="smNativeData" xmlns="smNativeData" val="SMDATA_15_30N7ZhMAAAAlAAAAZAAAAA8BAAAAkAAAAEgAAACQAAAASAAAAAAAAAAA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P///wg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P///wF/f38A7uzhA8zMzADAwP8Af39/AAAAAAAAAAAAAAAAAAAAAAAAAAAAIQAAABgAAAAUAAAAAAAAADkgAADPGwAAUCMAAAAAAAAmAAAACAAAAP//////////"/>
              </a:ext>
            </a:extLst>
          </p:cNvSpPr>
          <p:nvPr/>
        </p:nvSpPr>
        <p:spPr>
          <a:xfrm>
            <a:off x="0" y="5238115"/>
            <a:ext cx="4520565" cy="50228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headEnd type="none"/>
            <a:tailEnd type="none"/>
          </a:ln>
          <a:effectLst/>
        </p:spPr>
      </p:sp>
      <p:pic>
        <p:nvPicPr>
          <p:cNvPr id="5" name="Picture1"/>
          <p:cNvPicPr>
            <a:picLocks noChangeAspect="1"/>
            <a:extLst>
              <a:ext uri="smNativeData">
                <pr:smNativeData xmlns:pr="smNativeData" xmlns="smNativeData" val="SMDATA_17_30N7ZhMAAAAlAAAAEQAAAC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EYoAAB6CwAAAEsAAIUlAAAA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546850" y="1865630"/>
            <a:ext cx="5645150" cy="423354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30N7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rwMAAFAKAACHNAAAAg8AABAAAAAmAAAACAAAAH3w////////"/>
              </a:ext>
            </a:extLst>
          </p:cNvSpPr>
          <p:nvPr>
            <p:ph type="title"/>
          </p:nvPr>
        </p:nvSpPr>
        <p:spPr>
          <a:xfrm>
            <a:off x="598805" y="1676400"/>
            <a:ext cx="7940040" cy="76327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600" b="0" i="0" u="none" strike="noStrike" kern="1" cap="none" spc="0" baseline="0">
                <a:solidFill>
                  <a:srgbClr val="D47A02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Unapredjeni Buttom Left algoritam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30N7Z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rwMAAHMPAACHNAAATCEAABAAAAAmAAAACAAAAH3w////////"/>
              </a:ext>
            </a:extLst>
          </p:cNvSpPr>
          <p:nvPr>
            <p:ph type="body" idx="1"/>
          </p:nvPr>
        </p:nvSpPr>
        <p:spPr>
          <a:xfrm>
            <a:off x="598805" y="2511425"/>
            <a:ext cx="7940040" cy="290131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342900" marR="0" indent="-342900" algn="l" defTabSz="91440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Tx/>
              <a:buSzTx/>
              <a:buFont typeface="Arial" pitchFamily="2" charset="0"/>
              <a:buChar char="•"/>
              <a:tabLst/>
              <a:defRPr sz="2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Slika se stavlja u gornji desni ugao</a:t>
            </a:r>
          </a:p>
          <a:p>
            <a:pPr marL="342900" marR="0" indent="-342900" algn="l" defTabSz="91440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Tx/>
              <a:buSzTx/>
              <a:buFont typeface="Arial" pitchFamily="2" charset="0"/>
              <a:buChar char="•"/>
              <a:tabLst/>
              <a:defRPr sz="2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Pomera se maksimalno po Y osi</a:t>
            </a:r>
          </a:p>
          <a:p>
            <a:pPr marL="342900" marR="0" indent="-342900" algn="l" defTabSz="91440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Tx/>
              <a:buSzTx/>
              <a:buFont typeface="Arial" pitchFamily="2" charset="0"/>
              <a:buChar char="•"/>
              <a:tabLst/>
              <a:defRPr sz="2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Pomera se maksimalno po X osi</a:t>
            </a:r>
          </a:p>
          <a:p>
            <a:pPr marL="342900" marR="0" indent="-342900" algn="l" defTabSz="91440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Tx/>
              <a:buSzTx/>
              <a:buFont typeface="Arial" pitchFamily="2" charset="0"/>
              <a:buChar char="•"/>
              <a:tabLst/>
              <a:defRPr sz="2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Ako imamo barijeru ispod pomeramo preko nje</a:t>
            </a:r>
          </a:p>
          <a:p>
            <a:pPr marL="342900" marR="0" indent="-342900" algn="l" defTabSz="91440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Tx/>
              <a:buSzTx/>
              <a:buFont typeface="Arial" pitchFamily="2" charset="0"/>
              <a:buChar char="•"/>
              <a:tabLst/>
              <a:defRPr sz="2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Ponavljamo postupak dok ima napredka</a:t>
            </a:r>
          </a:p>
        </p:txBody>
      </p:sp>
      <p:sp>
        <p:nvSpPr>
          <p:cNvPr id="4" name="Rectangle1"/>
          <p:cNvSpPr>
            <a:extLst>
              <a:ext uri="smNativeData">
                <pr:smNativeData xmlns:pr="smNativeData" xmlns="smNativeData" val="SMDATA_15_30N7ZhMAAAAlAAAAZAAAAA8BAAAAkAAAAEgAAACQAAAASAAAAAAAAAAA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P///wg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P///wF/f38A7uzhA8zMzADAwP8Af39/AAAAAAAAAAAAAAAAAAAAAAAAAAAAIQAAABgAAAAUAAAAAAAAADkgAADPGwAAUCMAABAAAAAmAAAACAAAAP//////////"/>
              </a:ext>
            </a:extLst>
          </p:cNvSpPr>
          <p:nvPr/>
        </p:nvSpPr>
        <p:spPr>
          <a:xfrm>
            <a:off x="0" y="5238115"/>
            <a:ext cx="4520565" cy="50228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headEnd type="none"/>
            <a:tailEnd type="none"/>
          </a:ln>
          <a:effectLst/>
        </p:spPr>
      </p:sp>
      <p:pic>
        <p:nvPicPr>
          <p:cNvPr id="5" name="Picture1"/>
          <p:cNvPicPr>
            <a:picLocks noChangeAspect="1"/>
            <a:extLst>
              <a:ext uri="smNativeData">
                <pr:smNativeData xmlns:pr="smNativeData" xmlns="smNativeData" val="SMDATA_17_30N7ZhMAAAAlAAAAEQAAAC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U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LowAAARDQAA7EsAAMEj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920990" y="2124075"/>
            <a:ext cx="4420870" cy="368808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30N7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rwMAAFAKAACHNAAAAg8AAAAAAAAmAAAACAAAAH3w////////"/>
              </a:ext>
            </a:extLst>
          </p:cNvSpPr>
          <p:nvPr>
            <p:ph type="title"/>
          </p:nvPr>
        </p:nvSpPr>
        <p:spPr>
          <a:xfrm>
            <a:off x="598805" y="1676400"/>
            <a:ext cx="7940040" cy="76327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600" b="0" i="0" u="none" strike="noStrike" kern="1" cap="none" spc="0" baseline="0">
                <a:solidFill>
                  <a:srgbClr val="D47A02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Iscrpni algoritam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30N7Z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rwMAAHMPAACHNAAATCEAAAAAAAAmAAAACAAAAH3w////////"/>
              </a:ext>
            </a:extLst>
          </p:cNvSpPr>
          <p:nvPr>
            <p:ph type="body" idx="1"/>
          </p:nvPr>
        </p:nvSpPr>
        <p:spPr>
          <a:xfrm>
            <a:off x="598805" y="2511425"/>
            <a:ext cx="7940040" cy="290131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342900" marR="0" indent="-342900" algn="l" defTabSz="91440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Tx/>
              <a:buSzTx/>
              <a:buFont typeface="Arial" pitchFamily="2" charset="0"/>
              <a:buChar char="•"/>
              <a:tabLst/>
              <a:defRPr sz="2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Generišemo sve permutacije</a:t>
            </a:r>
          </a:p>
          <a:p>
            <a:pPr marL="342900" marR="0" indent="-342900" algn="l" defTabSz="91440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Tx/>
              <a:buSzTx/>
              <a:buFont typeface="Arial" pitchFamily="2" charset="0"/>
              <a:buChar char="•"/>
              <a:tabLst/>
              <a:defRPr sz="2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Za svaku permutaciju sve orijentacije</a:t>
            </a:r>
          </a:p>
          <a:p>
            <a:pPr marL="342900" marR="0" indent="-342900" algn="l" defTabSz="91440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Tx/>
              <a:buSzTx/>
              <a:buFont typeface="Arial" pitchFamily="2" charset="0"/>
              <a:buChar char="•"/>
              <a:tabLst/>
              <a:defRPr sz="2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Primenimo IBL algoritam na tako uredjen set slika</a:t>
            </a:r>
          </a:p>
          <a:p>
            <a:pPr marL="342900" marR="0" indent="-342900" algn="l" defTabSz="91440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Tx/>
              <a:buSzTx/>
              <a:buFont typeface="Arial" pitchFamily="2" charset="0"/>
              <a:buChar char="•"/>
              <a:tabLst/>
              <a:defRPr sz="2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Merimo popunjenost atlasa</a:t>
            </a:r>
          </a:p>
          <a:p>
            <a:pPr marL="342900" marR="0" indent="-342900" algn="l" defTabSz="91440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Tx/>
              <a:buSzTx/>
              <a:buFont typeface="Arial" pitchFamily="2" charset="0"/>
              <a:buChar char="•"/>
              <a:tabLst/>
              <a:defRPr sz="2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Nalazimo maksimum</a:t>
            </a:r>
          </a:p>
        </p:txBody>
      </p:sp>
      <p:sp>
        <p:nvSpPr>
          <p:cNvPr id="4" name="Rectangle1"/>
          <p:cNvSpPr>
            <a:extLst>
              <a:ext uri="smNativeData">
                <pr:smNativeData xmlns:pr="smNativeData" xmlns="smNativeData" val="SMDATA_15_30N7ZhMAAAAlAAAAZAAAAA8BAAAAkAAAAEgAAACQAAAASAAAAAAAAAAA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P///wg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P///wF/f38A7uzhA8zMzADAwP8Af39/AAAAAAAAAAAAAAAAAAAAAAAAAAAAIQAAABgAAAAUAAAAAAAAADkgAADPGwAAUCMAABAAAAAmAAAACAAAAP//////////"/>
              </a:ext>
            </a:extLst>
          </p:cNvSpPr>
          <p:nvPr/>
        </p:nvSpPr>
        <p:spPr>
          <a:xfrm>
            <a:off x="0" y="5238115"/>
            <a:ext cx="4520565" cy="50228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headEnd type="none"/>
            <a:tailEnd type="none"/>
          </a:ln>
          <a:effectLst/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30N7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rwMAAFAKAACHNAAAAg8AAAAAAAAmAAAACAAAAAEAAAAAAAAA"/>
              </a:ext>
            </a:extLst>
          </p:cNvSpPr>
          <p:nvPr>
            <p:ph type="title"/>
          </p:nvPr>
        </p:nvSpPr>
        <p:spPr>
          <a:xfrm>
            <a:off x="598805" y="1676400"/>
            <a:ext cx="7940040" cy="763270"/>
          </a:xfrm>
        </p:spPr>
        <p:txBody>
          <a:bodyPr/>
          <a:lstStyle/>
          <a:p>
            <a:pPr>
              <a:defRPr lang="en-us"/>
            </a:pPr>
            <a:r>
              <a:t>Genetski algoritam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30N7Z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rwMAAHMPAACHNAAATCEAAAAAAAAmAAAACAAAAAEAAAAAAAAA"/>
              </a:ext>
            </a:extLst>
          </p:cNvSpPr>
          <p:nvPr>
            <p:ph type="body" idx="1"/>
          </p:nvPr>
        </p:nvSpPr>
        <p:spPr>
          <a:xfrm>
            <a:off x="598805" y="2511425"/>
            <a:ext cx="7940040" cy="2901315"/>
          </a:xfrm>
        </p:spPr>
        <p:txBody>
          <a:bodyPr/>
          <a:lstStyle/>
          <a:p>
            <a:pPr>
              <a:defRPr lang="en-us"/>
            </a:pPr>
            <a:r>
              <a:t>Kombinovana jedinka {N1,..Nn,O1,...,On}</a:t>
            </a:r>
          </a:p>
          <a:p>
            <a:pPr>
              <a:defRPr lang="en-us"/>
            </a:pPr>
            <a:r>
              <a:t>Fitness funkcija procenat ispunjenosti atlasa</a:t>
            </a:r>
          </a:p>
          <a:p>
            <a:pPr>
              <a:defRPr lang="en-us"/>
            </a:pPr>
            <a:r>
              <a:t>Turnirska selekcija</a:t>
            </a:r>
          </a:p>
          <a:p>
            <a:pPr>
              <a:defRPr lang="en-us"/>
            </a:pPr>
            <a:r>
              <a:t>Mutacija oba segmenta jedinke</a:t>
            </a:r>
          </a:p>
          <a:p>
            <a:pPr>
              <a:defRPr lang="en-us"/>
            </a:pPr>
            <a:r>
              <a:t>Elitizam u kreiranju novih generacija</a:t>
            </a:r>
          </a:p>
        </p:txBody>
      </p:sp>
      <p:sp>
        <p:nvSpPr>
          <p:cNvPr id="4" name="Rectangle1"/>
          <p:cNvSpPr>
            <a:extLst>
              <a:ext uri="smNativeData">
                <pr:smNativeData xmlns:pr="smNativeData" xmlns="smNativeData" val="SMDATA_15_30N7ZhMAAAAlAAAAZAAAAA8BAAAAkAAAAEgAAACQAAAASAAAAAAAAAAA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P///wg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P///wF/f38A7uzhA8zMzADAwP8Af39/AAAAAAAAAAAAAAAAAAAAAAAAAAAAIQAAABgAAAAUAAAAAAAAADkgAADPGwAAUCMAAAAAAAAmAAAACAAAAP//////////"/>
              </a:ext>
            </a:extLst>
          </p:cNvSpPr>
          <p:nvPr/>
        </p:nvSpPr>
        <p:spPr>
          <a:xfrm>
            <a:off x="0" y="5238115"/>
            <a:ext cx="4520565" cy="50228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headEnd type="none"/>
            <a:tailEnd type="none"/>
          </a:ln>
          <a:effectLst/>
        </p:spPr>
      </p:sp>
      <p:pic>
        <p:nvPicPr>
          <p:cNvPr id="5" name="Picture1"/>
          <p:cNvPicPr>
            <a:picLocks noChangeAspect="1"/>
            <a:extLst>
              <a:ext uri="smNativeData">
                <pr:smNativeData xmlns:pr="smNativeData" xmlns="smNativeData" val="SMDATA_17_30N7ZhMAAAAlAAAAEQAAAC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CjAwQ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G02AAASFgAAEUcAAHIfAAAA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8847455" y="3587750"/>
            <a:ext cx="2705100" cy="15240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30N7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7uzhA8zMzADAwP8Af39/AAAAAAAAAAAAAAAAAAAAAAAAAAAAIQAAABgAAAAUAAAAwwIAALsBAAAJLQAAMQYAAAAAAAAmAAAACAAAAAEAAAAAAAAA"/>
              </a:ext>
            </a:extLst>
          </p:cNvSpPr>
          <p:nvPr>
            <p:ph type="title"/>
          </p:nvPr>
        </p:nvSpPr>
        <p:spPr>
          <a:xfrm>
            <a:off x="448945" y="281305"/>
            <a:ext cx="6871970" cy="725170"/>
          </a:xfrm>
        </p:spPr>
        <p:txBody>
          <a:bodyPr/>
          <a:lstStyle/>
          <a:p>
            <a:pPr>
              <a:defRPr lang="en-us"/>
            </a:pPr>
            <a:r>
              <a:t>Iscrpni algoritam sa 8 slika</a:t>
            </a:r>
          </a:p>
        </p:txBody>
      </p:sp>
      <p:sp>
        <p:nvSpPr>
          <p:cNvPr id="3" name="Rectangle1"/>
          <p:cNvSpPr>
            <a:extLst>
              <a:ext uri="smNativeData">
                <pr:smNativeData xmlns:pr="smNativeData" xmlns="smNativeData" val="SMDATA_15_30N7ZhMAAAAlAAAAZAAAAA8BAAAAkAAAAEgAAACQAAAASAAAAAAAAAAA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P///wg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P///wF/f38A7uzhA8zMzADAwP8Af39/AAAAAAAAAAAAAAAAAAAAAAAAAAAAIQAAABgAAAAUAAAAAAAAADkgAADPGwAAUCMAAAAAAAAmAAAACAAAAP//////////"/>
              </a:ext>
            </a:extLst>
          </p:cNvSpPr>
          <p:nvPr/>
        </p:nvSpPr>
        <p:spPr>
          <a:xfrm>
            <a:off x="0" y="5238115"/>
            <a:ext cx="4520565" cy="50228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headEnd type="none"/>
            <a:tailEnd type="none"/>
          </a:ln>
          <a:effectLst/>
        </p:spPr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xmlns="smNativeData" val="SMDATA_17_30N7ZhMAAAAlAAAAEQAAAC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CjAwQ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NgCAAAQBwAAoCwAAGcmAAAA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62280" y="1148080"/>
            <a:ext cx="6791960" cy="509460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1"/>
          <p:cNvSpPr txBox="1">
            <a:extLst>
              <a:ext uri="smNativeData">
                <pr:smNativeData xmlns:pr="smNativeData" xmlns="smNativeData" val="SMDATA_15_30N7ZhMAAAAlAAAAEgAAAA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McN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JCwAACIdAADFQQAAFSIAAAAAAAAmAAAACAAAAP//////////"/>
              </a:ext>
            </a:extLst>
          </p:cNvSpPr>
          <p:nvPr/>
        </p:nvSpPr>
        <p:spPr>
          <a:xfrm>
            <a:off x="7175500" y="4735830"/>
            <a:ext cx="3515995" cy="8045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buFont typeface="Wingdings" pitchFamily="2" charset="2"/>
              <a:buChar char=""/>
            </a:pPr>
            <a:r>
              <a:t>Vreme: 604 s</a:t>
            </a:r>
          </a:p>
          <a:p>
            <a:pPr>
              <a:buFont typeface="Wingdings" pitchFamily="2" charset="2"/>
              <a:buChar char=""/>
            </a:pPr>
            <a:r>
              <a:t>Iskorišćenost: 96.3%</a:t>
            </a:r>
          </a:p>
          <a:p>
            <a:pPr>
              <a:buAutoNum type="arabicPeriod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30N7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7uzhA8zMzADAwP8Af39/AAAAAAAAAAAAAAAAAAAAAAAAAAAAIQAAABgAAAAUAAAAwwIAALsBAAAJLQAAMQYAAAAAAAAmAAAACAAAAAEAAAAAAAAA"/>
              </a:ext>
            </a:extLst>
          </p:cNvSpPr>
          <p:nvPr>
            <p:ph type="title"/>
          </p:nvPr>
        </p:nvSpPr>
        <p:spPr>
          <a:xfrm>
            <a:off x="448945" y="281305"/>
            <a:ext cx="6871970" cy="725170"/>
          </a:xfrm>
        </p:spPr>
        <p:txBody>
          <a:bodyPr/>
          <a:lstStyle/>
          <a:p>
            <a:pPr>
              <a:defRPr lang="en-us"/>
            </a:pPr>
            <a:r>
              <a:t>Genetski algoritam sa 8 slika</a:t>
            </a:r>
          </a:p>
        </p:txBody>
      </p:sp>
      <p:sp>
        <p:nvSpPr>
          <p:cNvPr id="3" name="Rectangle1"/>
          <p:cNvSpPr>
            <a:extLst>
              <a:ext uri="smNativeData">
                <pr:smNativeData xmlns:pr="smNativeData" xmlns="smNativeData" val="SMDATA_15_30N7ZhMAAAAlAAAAZAAAAA8BAAAAkAAAAEgAAACQAAAASAAAAAAAAAAA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P///wg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P///wF/f38A7uzhA8zMzADAwP8Af39/AAAAAAAAAAAAAAAAAAAAAAAAAAAAIQAAABgAAAAUAAAAAAAAADkgAADPGwAAUCMAAAAAAAAmAAAACAAAAP//////////"/>
              </a:ext>
            </a:extLst>
          </p:cNvSpPr>
          <p:nvPr/>
        </p:nvSpPr>
        <p:spPr>
          <a:xfrm>
            <a:off x="0" y="5238115"/>
            <a:ext cx="4520565" cy="50228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headEnd type="none"/>
            <a:tailEnd type="none"/>
          </a:ln>
          <a:effectLst/>
        </p:spPr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xmlns="smNativeData" val="SMDATA_17_30N7ZhMAAAAlAAAAEQAAAC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CjAwQ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NgCAAAQBwAAoCwAAGYmAAAA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62280" y="1148080"/>
            <a:ext cx="6791960" cy="509397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1"/>
          <p:cNvSpPr txBox="1">
            <a:extLst>
              <a:ext uri="smNativeData">
                <pr:smNativeData xmlns:pr="smNativeData" xmlns="smNativeData" val="SMDATA_15_30N7ZhMAAAAlAAAAEgAAAA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McN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JCwAACIdAADFQQAAFSIAAAAAAAAmAAAACAAAAP//////////"/>
              </a:ext>
            </a:extLst>
          </p:cNvSpPr>
          <p:nvPr/>
        </p:nvSpPr>
        <p:spPr>
          <a:xfrm>
            <a:off x="7175500" y="4735830"/>
            <a:ext cx="3515995" cy="8045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buFont typeface="Wingdings" pitchFamily="2" charset="2"/>
              <a:buChar char=""/>
            </a:pPr>
            <a:r>
              <a:t>Vreme: 4 s</a:t>
            </a:r>
          </a:p>
          <a:p>
            <a:pPr>
              <a:buFont typeface="Wingdings" pitchFamily="2" charset="2"/>
              <a:buChar char=""/>
            </a:pPr>
            <a:r>
              <a:t>Iskorišćenost: 91.5%</a:t>
            </a:r>
          </a:p>
          <a:p>
            <a:pPr>
              <a:buAutoNum type="arabicPeriod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30N7Z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7uzhA8zMzADAwP8Af39/AAAAAAAAAAAAAAAAAAAAAAAAAAAAIQAAABgAAAAUAAAAwwIAALsBAAAJLQAAMQYAAAAAAAAmAAAACAAAAAEAAAAAAAAA"/>
              </a:ext>
            </a:extLst>
          </p:cNvSpPr>
          <p:nvPr>
            <p:ph type="title"/>
          </p:nvPr>
        </p:nvSpPr>
        <p:spPr>
          <a:xfrm>
            <a:off x="448945" y="281305"/>
            <a:ext cx="6871970" cy="725170"/>
          </a:xfrm>
        </p:spPr>
        <p:txBody>
          <a:bodyPr/>
          <a:lstStyle/>
          <a:p>
            <a:pPr>
              <a:defRPr lang="en-us"/>
            </a:pPr>
            <a:r>
              <a:t>Genetski algoritam sa 20 slika</a:t>
            </a:r>
          </a:p>
        </p:txBody>
      </p:sp>
      <p:sp>
        <p:nvSpPr>
          <p:cNvPr id="3" name="Rectangle1"/>
          <p:cNvSpPr>
            <a:extLst>
              <a:ext uri="smNativeData">
                <pr:smNativeData xmlns:pr="smNativeData" xmlns="smNativeData" val="SMDATA_15_30N7ZhMAAAAlAAAAZAAAAA8BAAAAkAAAAEgAAACQAAAASAAAAAAAAAAA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P///wg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P///wF/f38A7uzhA8zMzADAwP8Af39/AAAAAAAAAAAAAAAAAAAAAAAAAAAAIQAAABgAAAAUAAAAAAAAADkgAADPGwAAUCMAAAAAAAAmAAAACAAAAP//////////"/>
              </a:ext>
            </a:extLst>
          </p:cNvSpPr>
          <p:nvPr/>
        </p:nvSpPr>
        <p:spPr>
          <a:xfrm>
            <a:off x="0" y="5238115"/>
            <a:ext cx="4520565" cy="50228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headEnd type="none"/>
            <a:tailEnd type="none"/>
          </a:ln>
          <a:effectLst/>
        </p:spPr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xmlns="smNativeData" val="SMDATA_17_30N7ZhMAAAAlAAAAEQAAAC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CjAwQ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NgCAAAQBwAAoCwAAGYmAAAA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62280" y="1148080"/>
            <a:ext cx="6791960" cy="509397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1"/>
          <p:cNvSpPr txBox="1">
            <a:extLst>
              <a:ext uri="smNativeData">
                <pr:smNativeData xmlns:pr="smNativeData" xmlns="smNativeData" val="SMDATA_15_30N7ZhMAAAAlAAAAEgAAAA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McN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JCwAACIdAADFQQAAFSIAAAAAAAAmAAAACAAAAP//////////"/>
              </a:ext>
            </a:extLst>
          </p:cNvSpPr>
          <p:nvPr/>
        </p:nvSpPr>
        <p:spPr>
          <a:xfrm>
            <a:off x="7175500" y="4735830"/>
            <a:ext cx="3515995" cy="8045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buFont typeface="Wingdings" pitchFamily="2" charset="2"/>
              <a:buChar char=""/>
            </a:pPr>
            <a:r>
              <a:t>Vreme: 5 s</a:t>
            </a:r>
          </a:p>
          <a:p>
            <a:pPr>
              <a:buFont typeface="Wingdings" pitchFamily="2" charset="2"/>
              <a:buChar char=""/>
            </a:pPr>
            <a:r>
              <a:t>Iskorišćenost: 95.8%</a:t>
            </a:r>
          </a:p>
          <a:p>
            <a:pPr>
              <a:buAutoNum type="arabicPeriod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googleslidesppt.com;allppt.com</dc:creator>
  <cp:keywords/>
  <dc:description/>
  <cp:lastModifiedBy>7400</cp:lastModifiedBy>
  <cp:revision>0</cp:revision>
  <dcterms:created xsi:type="dcterms:W3CDTF">2017-08-01T13:40:51Z</dcterms:created>
  <dcterms:modified xsi:type="dcterms:W3CDTF">2024-06-25T22:25:35Z</dcterms:modified>
</cp:coreProperties>
</file>