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03A-8BB5-416B-B1BC-0FB357741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E4B0CC-65B7-45E9-9F59-AA1A87774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C13BF-0433-4CF8-84B9-0C66DE13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7F9-AB87-4594-A29E-C40257CFCAA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993FB-6F55-4522-9970-40BB3EEB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48468-5A52-4989-8A1A-D79FF679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1A-8A44-4FB1-AD06-91CA9B869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7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6E1C7-DDFA-4792-BDEE-5325A7A4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9FF053-47E5-4134-A5EA-AB629F209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04BC5-55BA-418A-AFB7-3458F1CE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7F9-AB87-4594-A29E-C40257CFCAA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ADAB8-1E97-48E2-A09C-1DB553F7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EA8AA-2552-4622-BBDE-3D3411B6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1A-8A44-4FB1-AD06-91CA9B869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9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7B7FCE-97F3-456C-A6E6-B47099E68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BA0219-9A9C-476E-8AE4-140E491D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7F480-644A-4AC1-9E01-AA171563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7F9-AB87-4594-A29E-C40257CFCAA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85671-E723-4C60-A216-686592DC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5CCC4-44E9-4796-8746-6593D068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1A-8A44-4FB1-AD06-91CA9B869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1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6B467-3A4F-4C77-BBF0-C1CC3F64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59C69-9288-4FAB-8B4B-A9D7D964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F84CA-D43E-4DA9-AFE8-29AA3EFD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7F9-AB87-4594-A29E-C40257CFCAA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8158D-4A07-4167-BDF6-3426FBA4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E0314-40A8-437A-B213-512BEE9A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1A-8A44-4FB1-AD06-91CA9B869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CC10B-1EA6-4656-9224-B95637A8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35299-FE04-47AE-9D70-4834A86A4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6F214-3B30-4185-AD9D-8934DBE0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7F9-AB87-4594-A29E-C40257CFCAA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98956-C805-40D0-B3EF-53D70B07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73DC8-D210-45E8-AABF-C4A346A4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1A-8A44-4FB1-AD06-91CA9B869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5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EBC13-1608-4783-B603-E27FC306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76A32-758B-4F79-9D95-EF7CC1BA9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8FEE7-E00B-4425-B7EE-C845DC93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FDA7B-DA06-42E9-ABCD-8362587A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7F9-AB87-4594-A29E-C40257CFCAA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5BA3F-D321-4137-A785-48716FF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38DEAE-8E64-4B36-AFEC-0AC7BDDF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1A-8A44-4FB1-AD06-91CA9B869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9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565ED-24A5-4719-9A4A-568C4551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A0BAC-8D3A-4979-9C50-6ABE98071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9EE744-DCDE-46B3-9D95-CABB026A0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8089D-22B8-4B8A-813F-A1E41C6D7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2077B-DBC9-4A98-BA6F-2AACA73FD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BAFEE7-C910-416B-853E-124714CA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7F9-AB87-4594-A29E-C40257CFCAA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9C721-D6FB-430F-B5F5-BEAD9452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0F897B-F813-4813-AFEA-9BE67BCA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1A-8A44-4FB1-AD06-91CA9B869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0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9BBEF-69A1-492F-B7C4-35371C5F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3ACAE3-4F0F-4F63-8C96-E9EF649C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7F9-AB87-4594-A29E-C40257CFCAA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041766-6C88-4DDD-9A14-A2777F15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2B6F68-C554-4742-B429-E1E076AB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1A-8A44-4FB1-AD06-91CA9B869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9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59FF7F-C99E-4D92-9964-80E8908E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7F9-AB87-4594-A29E-C40257CFCAA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62D9A7-AC67-4543-8468-E7A9A83A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D02294-46ED-4F8F-AC37-BD06E5C8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1A-8A44-4FB1-AD06-91CA9B869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23CA0-D310-4964-84C3-B1FEA406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00E19-8E4D-4214-9C2E-AE5CCA55B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CE7596-521B-4823-99C1-3457C07FF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3FEAD-2F68-4E4F-9C8B-7597F9A3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7F9-AB87-4594-A29E-C40257CFCAA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1FADBA-5E67-458A-A8FA-58419379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D50A5-97A7-4751-8832-AE4B04F4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1A-8A44-4FB1-AD06-91CA9B869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1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4A5DE-892D-45BE-89D3-ABA8BA12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BE1C9E-E4D5-4B93-876C-0054889B7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009730-97F4-44CB-A0A8-BBE110CC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4F29D-6094-45E5-B538-1E7F3116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7F9-AB87-4594-A29E-C40257CFCAA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8EA13-89AF-4016-B523-CF2E73E2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1382E-511A-4992-940D-684CC256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3C1A-8A44-4FB1-AD06-91CA9B869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34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442A48-0732-497D-BF5E-E17D31BA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8D2FF-3F38-40FD-975D-4A7944376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2365A-FF18-4B2C-9398-0897DAE77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57F9-AB87-4594-A29E-C40257CFCAA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24549-27A6-48C8-BAB5-4DE6C1296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F91FA-94C9-4D3E-A922-C71380A53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3C1A-8A44-4FB1-AD06-91CA9B869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9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58D81DB-48A9-4449-888A-B46628B6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752827"/>
            <a:ext cx="6057900" cy="52387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F4D773-3498-4F5D-8D09-46F2092357CD}"/>
              </a:ext>
            </a:extLst>
          </p:cNvPr>
          <p:cNvSpPr txBox="1"/>
          <p:nvPr/>
        </p:nvSpPr>
        <p:spPr>
          <a:xfrm>
            <a:off x="4967927" y="2535879"/>
            <a:ext cx="216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B0F0"/>
                </a:solidFill>
              </a:rPr>
              <a:t>最大最小值归一化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E36B99-EF9F-42DF-A43A-19B15D151E28}"/>
              </a:ext>
            </a:extLst>
          </p:cNvPr>
          <p:cNvSpPr txBox="1"/>
          <p:nvPr/>
        </p:nvSpPr>
        <p:spPr>
          <a:xfrm>
            <a:off x="5362280" y="5704786"/>
            <a:ext cx="177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B0F0"/>
                </a:solidFill>
              </a:rPr>
              <a:t>最小二乘法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C01B09-56F1-4202-99DC-65F2AF874461}"/>
              </a:ext>
            </a:extLst>
          </p:cNvPr>
          <p:cNvSpPr txBox="1"/>
          <p:nvPr/>
        </p:nvSpPr>
        <p:spPr>
          <a:xfrm>
            <a:off x="5043341" y="3466032"/>
            <a:ext cx="200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Z_Score</a:t>
            </a:r>
            <a:r>
              <a:rPr lang="zh-CN" altLang="en-US" dirty="0">
                <a:solidFill>
                  <a:srgbClr val="00B0F0"/>
                </a:solidFill>
              </a:rPr>
              <a:t>归一化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F92D3E-D109-4973-BAC2-04DCA9D88FDA}"/>
              </a:ext>
            </a:extLst>
          </p:cNvPr>
          <p:cNvSpPr txBox="1"/>
          <p:nvPr/>
        </p:nvSpPr>
        <p:spPr>
          <a:xfrm>
            <a:off x="5272725" y="4688263"/>
            <a:ext cx="177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Z_Score</a:t>
            </a:r>
            <a:r>
              <a:rPr lang="zh-CN" altLang="en-US" dirty="0">
                <a:solidFill>
                  <a:srgbClr val="00B0F0"/>
                </a:solidFill>
              </a:rPr>
              <a:t>归一化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569032-75B4-4CDF-97EB-3E646BEA632E}"/>
              </a:ext>
            </a:extLst>
          </p:cNvPr>
          <p:cNvSpPr txBox="1"/>
          <p:nvPr/>
        </p:nvSpPr>
        <p:spPr>
          <a:xfrm>
            <a:off x="4260916" y="1553355"/>
            <a:ext cx="305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L2</a:t>
            </a:r>
            <a:r>
              <a:rPr lang="zh-CN" altLang="en-US" dirty="0">
                <a:solidFill>
                  <a:srgbClr val="00B0F0"/>
                </a:solidFill>
              </a:rPr>
              <a:t>正则不带</a:t>
            </a:r>
            <a:r>
              <a:rPr lang="en-US" altLang="zh-CN" dirty="0">
                <a:solidFill>
                  <a:srgbClr val="00B0F0"/>
                </a:solidFill>
              </a:rPr>
              <a:t>Z_Score</a:t>
            </a:r>
            <a:r>
              <a:rPr lang="zh-CN" altLang="en-US" dirty="0">
                <a:solidFill>
                  <a:srgbClr val="00B0F0"/>
                </a:solidFill>
              </a:rPr>
              <a:t>归一化</a:t>
            </a:r>
          </a:p>
        </p:txBody>
      </p:sp>
    </p:spTree>
    <p:extLst>
      <p:ext uri="{BB962C8B-B14F-4D97-AF65-F5344CB8AC3E}">
        <p14:creationId xmlns:p14="http://schemas.microsoft.com/office/powerpoint/2010/main" val="413652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7C9CB8-8BC2-4941-9543-738EA8C0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68" y="687272"/>
            <a:ext cx="4591050" cy="52006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CB160C-1DC1-4CD6-A031-CDCF22307F70}"/>
              </a:ext>
            </a:extLst>
          </p:cNvPr>
          <p:cNvSpPr txBox="1"/>
          <p:nvPr/>
        </p:nvSpPr>
        <p:spPr>
          <a:xfrm>
            <a:off x="5005634" y="5518590"/>
            <a:ext cx="305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L2</a:t>
            </a:r>
            <a:r>
              <a:rPr lang="zh-CN" altLang="en-US" dirty="0">
                <a:solidFill>
                  <a:srgbClr val="00B0F0"/>
                </a:solidFill>
              </a:rPr>
              <a:t>正则 </a:t>
            </a:r>
            <a:r>
              <a:rPr lang="en-US" altLang="zh-CN" dirty="0">
                <a:solidFill>
                  <a:srgbClr val="00B0F0"/>
                </a:solidFill>
              </a:rPr>
              <a:t>+ Z_Score</a:t>
            </a:r>
            <a:r>
              <a:rPr lang="zh-CN" altLang="en-US" dirty="0">
                <a:solidFill>
                  <a:srgbClr val="00B0F0"/>
                </a:solidFill>
              </a:rPr>
              <a:t>归一化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343B90-019A-4D0E-A63E-F82457497311}"/>
              </a:ext>
            </a:extLst>
          </p:cNvPr>
          <p:cNvSpPr txBox="1"/>
          <p:nvPr/>
        </p:nvSpPr>
        <p:spPr>
          <a:xfrm>
            <a:off x="5005634" y="4464359"/>
            <a:ext cx="305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L1</a:t>
            </a:r>
            <a:r>
              <a:rPr lang="zh-CN" altLang="en-US" dirty="0">
                <a:solidFill>
                  <a:srgbClr val="00B0F0"/>
                </a:solidFill>
              </a:rPr>
              <a:t>正则不带</a:t>
            </a:r>
            <a:r>
              <a:rPr lang="en-US" altLang="zh-CN" dirty="0">
                <a:solidFill>
                  <a:srgbClr val="00B0F0"/>
                </a:solidFill>
              </a:rPr>
              <a:t>Z_Score</a:t>
            </a:r>
            <a:r>
              <a:rPr lang="zh-CN" altLang="en-US" dirty="0">
                <a:solidFill>
                  <a:srgbClr val="00B0F0"/>
                </a:solidFill>
              </a:rPr>
              <a:t>归一化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958400-45E0-49F0-B231-64DA25664D60}"/>
              </a:ext>
            </a:extLst>
          </p:cNvPr>
          <p:cNvSpPr txBox="1"/>
          <p:nvPr/>
        </p:nvSpPr>
        <p:spPr>
          <a:xfrm>
            <a:off x="5005634" y="3542755"/>
            <a:ext cx="305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L1</a:t>
            </a:r>
            <a:r>
              <a:rPr lang="zh-CN" altLang="en-US" dirty="0">
                <a:solidFill>
                  <a:srgbClr val="00B0F0"/>
                </a:solidFill>
              </a:rPr>
              <a:t>正则 </a:t>
            </a:r>
            <a:r>
              <a:rPr lang="en-US" altLang="zh-CN" dirty="0">
                <a:solidFill>
                  <a:srgbClr val="00B0F0"/>
                </a:solidFill>
              </a:rPr>
              <a:t>+ Z_Score</a:t>
            </a:r>
            <a:r>
              <a:rPr lang="zh-CN" altLang="en-US" dirty="0">
                <a:solidFill>
                  <a:srgbClr val="00B0F0"/>
                </a:solidFill>
              </a:rPr>
              <a:t>归一化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58ACF0-9013-49E4-A4C4-D32051F3CEF5}"/>
              </a:ext>
            </a:extLst>
          </p:cNvPr>
          <p:cNvSpPr txBox="1"/>
          <p:nvPr/>
        </p:nvSpPr>
        <p:spPr>
          <a:xfrm>
            <a:off x="4407816" y="2498870"/>
            <a:ext cx="337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B0F0"/>
                </a:solidFill>
              </a:rPr>
              <a:t>弹性网络不带</a:t>
            </a:r>
            <a:r>
              <a:rPr lang="en-US" altLang="zh-CN" dirty="0">
                <a:solidFill>
                  <a:srgbClr val="00B0F0"/>
                </a:solidFill>
              </a:rPr>
              <a:t> Z_Score</a:t>
            </a:r>
            <a:r>
              <a:rPr lang="zh-CN" altLang="en-US" dirty="0">
                <a:solidFill>
                  <a:srgbClr val="00B0F0"/>
                </a:solidFill>
              </a:rPr>
              <a:t>归一化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3BCA9D-4B26-4871-9B75-64C8DEC2BA8D}"/>
              </a:ext>
            </a:extLst>
          </p:cNvPr>
          <p:cNvSpPr txBox="1"/>
          <p:nvPr/>
        </p:nvSpPr>
        <p:spPr>
          <a:xfrm>
            <a:off x="4407816" y="1408386"/>
            <a:ext cx="337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B0F0"/>
                </a:solidFill>
              </a:rPr>
              <a:t>弹性网络 </a:t>
            </a:r>
            <a:r>
              <a:rPr lang="en-US" altLang="zh-CN" dirty="0">
                <a:solidFill>
                  <a:srgbClr val="00B0F0"/>
                </a:solidFill>
              </a:rPr>
              <a:t>+ Z_Score</a:t>
            </a:r>
            <a:r>
              <a:rPr lang="zh-CN" altLang="en-US" dirty="0">
                <a:solidFill>
                  <a:srgbClr val="00B0F0"/>
                </a:solidFill>
              </a:rPr>
              <a:t>归一化</a:t>
            </a:r>
          </a:p>
        </p:txBody>
      </p:sp>
    </p:spTree>
    <p:extLst>
      <p:ext uri="{BB962C8B-B14F-4D97-AF65-F5344CB8AC3E}">
        <p14:creationId xmlns:p14="http://schemas.microsoft.com/office/powerpoint/2010/main" val="101112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Qingyu</dc:creator>
  <cp:lastModifiedBy>Chen Qingyu</cp:lastModifiedBy>
  <cp:revision>1</cp:revision>
  <dcterms:created xsi:type="dcterms:W3CDTF">2022-04-03T12:19:07Z</dcterms:created>
  <dcterms:modified xsi:type="dcterms:W3CDTF">2022-04-03T12:32:50Z</dcterms:modified>
</cp:coreProperties>
</file>