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06" autoAdjust="0"/>
    <p:restoredTop sz="94694"/>
  </p:normalViewPr>
  <p:slideViewPr>
    <p:cSldViewPr snapToGrid="0">
      <p:cViewPr varScale="1">
        <p:scale>
          <a:sx n="161" d="100"/>
          <a:sy n="161" d="100"/>
        </p:scale>
        <p:origin x="1144" y="20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a:solidFill>
                  <a:schemeClr val="tx1"/>
                </a:solidFill>
                <a:latin typeface="Arial"/>
                <a:ea typeface="Arial"/>
                <a:cs typeface="Arial"/>
                <a:sym typeface="Arial"/>
              </a:rPr>
              <a:t>: </a:t>
            </a:r>
            <a:r>
              <a:rPr lang="en-US" sz="1100">
                <a:solidFill>
                  <a:schemeClr val="tx1"/>
                </a:solidFill>
              </a:rPr>
              <a:t>PREETHI</a:t>
            </a:r>
            <a:r>
              <a:rPr lang="en-US" sz="1100" b="0" i="0" u="none" strike="noStrike" cap="none">
                <a:solidFill>
                  <a:schemeClr val="tx1"/>
                </a:solidFill>
                <a:latin typeface="Arial"/>
                <a:ea typeface="Arial"/>
                <a:cs typeface="Arial"/>
                <a:sym typeface="Arial"/>
              </a:rPr>
              <a:t> </a:t>
            </a:r>
            <a:r>
              <a:rPr lang="en-US" sz="1100">
                <a:solidFill>
                  <a:schemeClr val="tx1"/>
                </a:solidFill>
              </a:rPr>
              <a:t>S</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au510421104079</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92</TotalTime>
  <Words>1596</Words>
  <Application>Microsoft Macintosh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nityananda krishnamoorthy</cp:lastModifiedBy>
  <cp:revision>10</cp:revision>
  <dcterms:modified xsi:type="dcterms:W3CDTF">2024-04-09T16:54:29Z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