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4C423A-D4D9-4F09-AA63-4615716A607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059320B-D30C-47C0-AA5A-95C1E9F0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8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447C-E06E-42BD-831C-A942A6F31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4D2A4-41FD-409E-96F3-888A5A43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Priyanshu Barnwal</a:t>
            </a:r>
          </a:p>
        </p:txBody>
      </p:sp>
    </p:spTree>
    <p:extLst>
      <p:ext uri="{BB962C8B-B14F-4D97-AF65-F5344CB8AC3E}">
        <p14:creationId xmlns:p14="http://schemas.microsoft.com/office/powerpoint/2010/main" val="201527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D7AD3-C610-4B70-BF28-171BB9AF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Early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9C6A-EE02-4679-80D4-63B4829F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orn November 7, </a:t>
            </a:r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1939 in Los Angeles, California</a:t>
            </a:r>
          </a:p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She graduated from UC Berkley with a Bachelors in mathematics and a minor in physics</a:t>
            </a:r>
          </a:p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One of the first women in the United States to be awarded a PhD from a computer science department, which was from Stanford University.</a:t>
            </a:r>
          </a:p>
        </p:txBody>
      </p:sp>
      <p:pic>
        <p:nvPicPr>
          <p:cNvPr id="1026" name="Picture 2" descr="Barbara Liskov Is the Architect of Modern Algorithms | Quanta Magazine">
            <a:extLst>
              <a:ext uri="{FF2B5EF4-FFF2-40B4-BE49-F238E27FC236}">
                <a16:creationId xmlns:a16="http://schemas.microsoft.com/office/drawing/2014/main" id="{65569288-1A35-4315-A203-08CD91078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5" r="16938" b="3"/>
          <a:stretch/>
        </p:blipFill>
        <p:spPr bwMode="auto">
          <a:xfrm>
            <a:off x="7545032" y="759599"/>
            <a:ext cx="3778286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BC2A4-8E01-4C5E-B4C0-800C4E94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/>
              <a:t>Career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New music facility planned for Massachusetts Institute of Technology |  American School &amp; University">
            <a:extLst>
              <a:ext uri="{FF2B5EF4-FFF2-40B4-BE49-F238E27FC236}">
                <a16:creationId xmlns:a16="http://schemas.microsoft.com/office/drawing/2014/main" id="{DFF2A441-A687-44B0-8A4B-787E7251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15" y="1593589"/>
            <a:ext cx="6500974" cy="36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5DD8-284D-48A0-B763-155E8640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Mitre Corp. out of college</a:t>
            </a:r>
          </a:p>
          <a:p>
            <a:r>
              <a:rPr lang="en-US" sz="1600">
                <a:solidFill>
                  <a:srgbClr val="FFFFFF"/>
                </a:solidFill>
              </a:rPr>
              <a:t>Developed object-oriented programming at her job at MIT</a:t>
            </a:r>
          </a:p>
          <a:p>
            <a:r>
              <a:rPr lang="en-US" sz="1600">
                <a:solidFill>
                  <a:srgbClr val="FFFFFF"/>
                </a:solidFill>
              </a:rPr>
              <a:t>Created Argus and invented data abstraction at MIT</a:t>
            </a:r>
          </a:p>
          <a:p>
            <a:r>
              <a:rPr lang="en-US" sz="1600">
                <a:solidFill>
                  <a:srgbClr val="FFFFFF"/>
                </a:solidFill>
              </a:rPr>
              <a:t>Has more recently worked in the area of distributed systems</a:t>
            </a:r>
          </a:p>
          <a:p>
            <a:r>
              <a:rPr lang="en-US" sz="1600">
                <a:solidFill>
                  <a:srgbClr val="FFFFFF"/>
                </a:solidFill>
              </a:rPr>
              <a:t>Leads the Programming Methodology Group at MIT</a:t>
            </a:r>
          </a:p>
        </p:txBody>
      </p:sp>
    </p:spTree>
    <p:extLst>
      <p:ext uri="{BB962C8B-B14F-4D97-AF65-F5344CB8AC3E}">
        <p14:creationId xmlns:p14="http://schemas.microsoft.com/office/powerpoint/2010/main" val="394310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B422-CC80-4DCA-8B10-6B74ED1F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Projects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E39E-3B28-420C-A0F8-C7D91385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Venus Operating System</a:t>
            </a:r>
          </a:p>
          <a:p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</a:rPr>
              <a:t>ARGUS</a:t>
            </a:r>
          </a:p>
          <a:p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</a:rPr>
              <a:t>P</a:t>
            </a:r>
            <a:r>
              <a:rPr lang="en-US" b="0" i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ractical Byzantine fault tolerance</a:t>
            </a:r>
            <a:endParaRPr lang="en-US" b="0" i="0" dirty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3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B422-CC80-4DCA-8B10-6B74ED1F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Recent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E39E-3B28-420C-A0F8-C7D91385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solidFill>
                  <a:srgbClr val="2021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urrently the Ford Professor of Engineering at MIT</a:t>
            </a:r>
          </a:p>
          <a:p>
            <a:r>
              <a:rPr lang="en-US" dirty="0">
                <a:solidFill>
                  <a:srgbClr val="202122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</a:t>
            </a:r>
            <a:r>
              <a:rPr lang="en-US" dirty="0">
                <a:solidFill>
                  <a:srgbClr val="2021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ppointed Associate Provost for Faculty Equity</a:t>
            </a:r>
          </a:p>
        </p:txBody>
      </p:sp>
    </p:spTree>
    <p:extLst>
      <p:ext uri="{BB962C8B-B14F-4D97-AF65-F5344CB8AC3E}">
        <p14:creationId xmlns:p14="http://schemas.microsoft.com/office/powerpoint/2010/main" val="358771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1ECEA-A298-4796-A0A9-C2E433A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43231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Thank you for listening!</a:t>
            </a:r>
            <a:br>
              <a:rPr lang="en-US" sz="5900" spc="-100" dirty="0"/>
            </a:br>
            <a:br>
              <a:rPr lang="en-US" sz="5900" spc="-100" dirty="0"/>
            </a:br>
            <a:r>
              <a:rPr lang="en-US" sz="5900" spc="-100" dirty="0"/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2D09BE61-9DDB-466A-A3FA-1D0326463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138</TotalTime>
  <Words>132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Helvetica</vt:lpstr>
      <vt:lpstr>Wingdings 2</vt:lpstr>
      <vt:lpstr>Frame</vt:lpstr>
      <vt:lpstr>Barbara Liskov</vt:lpstr>
      <vt:lpstr>Early Life</vt:lpstr>
      <vt:lpstr>Career</vt:lpstr>
      <vt:lpstr>Projects</vt:lpstr>
      <vt:lpstr>Recent Times</vt:lpstr>
      <vt:lpstr>Thank you for listening!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Barbara Liskov</dc:title>
  <dc:creator>Barnwal, Pri</dc:creator>
  <cp:lastModifiedBy>Barnwal, Pri</cp:lastModifiedBy>
  <cp:revision>14</cp:revision>
  <dcterms:created xsi:type="dcterms:W3CDTF">2021-03-27T05:22:20Z</dcterms:created>
  <dcterms:modified xsi:type="dcterms:W3CDTF">2021-03-29T22:17:12Z</dcterms:modified>
</cp:coreProperties>
</file>