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avea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vea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9942a263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9942a263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9942a263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9942a26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942a263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942a263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942a26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942a26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942a26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9942a26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942a263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942a263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942a263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942a263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9942a263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9942a26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942a263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9942a26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942a26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9942a26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9942a26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9942a26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942a26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9942a26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942a26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942a26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942a26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9942a26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9942a263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9942a263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NeuralPoet.h5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423000"/>
            <a:ext cx="7575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veat"/>
                <a:ea typeface="Caveat"/>
                <a:cs typeface="Caveat"/>
                <a:sym typeface="Caveat"/>
              </a:rPr>
              <a:t>Наверно в снах нам не нужны лишь два минутенья любви</a:t>
            </a:r>
            <a:endParaRPr i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01625" y="2701825"/>
            <a:ext cx="33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Философствующий нейропоэт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2.3.1 Инференс поэтический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51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В цикл предсказания добавлены некоторые эвристики: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Случайно выбирать один из наиболее вероятных токенов, а не самый вероятный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Случайно выбирать из ещё большего пула токенов в начале каждой новой строки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Генерировать “вектор хаоса” состоящий такого количества из нулей и единиц, сколько шагов у цикла предсказания. Если на каждом шаге предсказания, в векторе оказывается единица - следующий токен выбирается из значительно большего пула наиболее вероятных кандидатов.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Все значения регулируются. Достаточно изменить пару параметров чтобы перейти от стихов про любовь к чистому лингвистическому безумию.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100" y="1170125"/>
            <a:ext cx="3355500" cy="13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Тестирование и валидация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Придумать адекватную метрику для данной задачи не удалось. Нейросеть тренировалась пока accuracy на тестовой выборке (10% данных) не начнет уменьшаться.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Валидация проводилась вручную по субъективным ощущением. Целью было получить достаточную степень осмысленности сгенерированных текстов при </a:t>
            </a:r>
            <a:r>
              <a:rPr lang="en">
                <a:solidFill>
                  <a:srgbClr val="FFFFFF"/>
                </a:solidFill>
              </a:rPr>
              <a:t>приемлемом</a:t>
            </a:r>
            <a:r>
              <a:rPr lang="en">
                <a:solidFill>
                  <a:srgbClr val="FFFFFF"/>
                </a:solidFill>
              </a:rPr>
              <a:t> уровне “удивительности”.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Параметры функции предсказания настраивались так же.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Итоговый результат слабо похож на поэзию - для сохранения рифмы требовались бы сложные эвристики или совсем другой подход к обучению.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И скорее всего совсем другой датасет.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75" y="4501125"/>
            <a:ext cx="58197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4. Подготовка сервиса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50100" y="1152475"/>
            <a:ext cx="30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Итоговый сервис состоит из следующих частей:</a:t>
            </a:r>
            <a:endParaRPr sz="15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Нейросеть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Flask backend предоставляющий API-метод предсказания телеграм боту и другим потенциальным пользователям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Телеграм-бот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Для реализации выбрана сервисная архитектура. Каждый сервис запущен в docker-контейнере.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075" y="1152475"/>
            <a:ext cx="5748225" cy="21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1 Деплой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Все сервисы были обернуты в докер. Для TF-Serving контейнера отдельно протестирована возможность работы на CPU и скорость такой работы.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Контейнеры общаются внутри виртуальной локальной сети через REST-API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Для деплоя был арендован сервер облачный инстанс с 6GB RAM, хотя дальнейшие тесты показали, что достаточно будет 3GB RAM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Запуск всего сервиса осуществляется командой docker-compose up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 </a:t>
            </a:r>
            <a:r>
              <a:rPr lang="en" sz="1500">
                <a:solidFill>
                  <a:srgbClr val="FFFFFF"/>
                </a:solidFill>
              </a:rPr>
              <a:t>      ← (Запускать под рутом лучше, конечно, не надо)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0" y="3400422"/>
            <a:ext cx="3768351" cy="13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Тестирование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444525" y="397025"/>
            <a:ext cx="32406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Telegram </a:t>
            </a:r>
            <a:r>
              <a:rPr lang="en"/>
              <a:t>@neural_poet_bot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350" y="151775"/>
            <a:ext cx="1157075" cy="11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3438"/>
            <a:ext cx="3099825" cy="19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81575"/>
            <a:ext cx="3541707" cy="19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050" y="1213445"/>
            <a:ext cx="3541700" cy="205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4444525" y="3852675"/>
            <a:ext cx="34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Можно попробовать прямо сейчас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Основной целью проекта была end-to-end реализация продукта на основе нейросетей. От сбора данных до готового результата доступного всем.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Данную цель для себя считаю выполненной на 100%.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У этого конкретного проекта нет способа монетизации и нет потенциала для развития, но такой потенциал есть у сотен других моделей машинного обучения и сервисов, которые я теперь могу создавать и доводить до готового изделия.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Именно этот, личный, результат мне кажется самым важным итогом моей дипломной работы.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2047875"/>
            <a:ext cx="8181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Идея: Обучить нейросеть писать стихи и сделать её доступной в виде Telegram-бота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71125"/>
            <a:ext cx="85206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Шаги реализации: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Сбор и очистка данных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Выбор архитектуры нейросети и обучение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Тестирование и валидация нейросети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Подготовка готового сервиса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Деплой и тестирование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</a:t>
            </a:r>
            <a:r>
              <a:rPr lang="en"/>
              <a:t>Сбор данных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Обучение на корпусе классической поэзии влечёт за собой две проблемы:</a:t>
            </a:r>
            <a:endParaRPr sz="17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Во-первых сложно собрать данные, так как открытых корпусов мало, а датасеты Taiga и RussianCorpoa предоставляются только по запросу.</a:t>
            </a:r>
            <a:endParaRPr sz="17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Во-вторых в этом мало смысла - хороших стихов всё равно не выйдет, а обижать классиков не хочется.</a:t>
            </a:r>
            <a:endParaRPr sz="17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Поэтому принято решение собрать корпус любительской поэзии с сайта stihi.ru Был написан простой однопоточный парсер на библиотеке requests с возможностью сохранять прогресс и начинать парсинг с того места, где остановился.</a:t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Очистка данных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Из собранных стихов были удалены лишние пробелы, ссылки, строки с цифрами и все стихи, содержащие латинские буквы.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Также удалены слишком длинные и слишком короткие стихи. Смысла в них не много: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50225"/>
            <a:ext cx="61722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72125"/>
            <a:ext cx="5353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97113"/>
            <a:ext cx="42672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80250"/>
            <a:ext cx="2568600" cy="4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Распределение слов в получившемся корпусе достаточно предсказуемо, но всё равно интересно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Средняя длина строки: 8-10 слов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80% корпуса содержит кратное четырём количество строк. Размер АБАБ самый популярный.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175" y="380250"/>
            <a:ext cx="5885800" cy="4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Подготовка данных для обучения нейросети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Все данные были пропущены через токенайзер предоставляемый библиотекой YouTokenToMe. Выбор обусловлен тем, что данный токенайзер не требует значительной предобработки и идеально подходит для обучение генеративной нейросети.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Размер словаря - 3500 токенов. Этого оказалось достаточно, чтобы качественно токенизировать датасет, к тому же сеть с выходным слоем размером 3500 легко может быть запущена на CPU. Это будет очень важно для последующего деплоя в облаке.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50" y="3507363"/>
            <a:ext cx="57531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Выбор архитектуры нейросети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61725" y="114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Не зная как поведут себя современные генеративные архитектуры с использованием transformers в облаке, было принято решение взять классические рекуррентные сети.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Между LSTM и GRU решил не выбирать и взял обе.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Чистые LSTM+GRU, работающие в параллели давали субъективно неплохой результат на генерации, но медленно обучались и иногда сходились к очень странному локальному минимуму, который при генерации выдавал только букву “И”.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Проблема скорости обучения и такого застревания решилась добавлением MultyHeadedAttention слоя.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80125"/>
            <a:ext cx="4491600" cy="4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Финальная архитектура выглядит так: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Вход нейросети (20 токенов) поступает в Embedding слой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На эмбеддинги смотрит восьмиголовы MultyHeadedAttention слой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Выход слоя внимания передается в модель, где параллельно работают LSTM+GRU слои, результат работы которых объединяется в один тензор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Конкатенируются тензоры слоёв MHA, LSTM, GRU и LSTM+GRU модели и поступают на вход полносвязной language modeling head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В конце линейный слой с количеством нейронов равным размеру словаря токенизатора.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Всё это учится минимизировать ошибку CategoricalCrossentropy по логитам (на выходе нет softmax активации)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35" y="0"/>
            <a:ext cx="36209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Инференс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4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Обычно генерация текста работает так: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Для получения предсказания в модель подается токенизированная строка, которую следует дополнить. Для этой строки вычисляется следующий наиболее вероятный* токен. Результат этого вычисления снова подается на вход нейросети, чтобы получить следующий токен. Так повторяется N раз в цикле.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Подобный подход не совсем подходит для цели проекта: желательно чтобы бот даже на один и тот же пользовательский ввод каждый раз отдавал разные стихи.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Алгоритм beam-search с регулируемой температурой тоже не подошёл, так как работал слишком медленно на CPU.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Пришлось писать собственную функцию для предсказания.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