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9" r:id="rId4"/>
    <p:sldId id="270" r:id="rId5"/>
    <p:sldId id="258" r:id="rId6"/>
    <p:sldId id="261" r:id="rId7"/>
    <p:sldId id="262" r:id="rId8"/>
    <p:sldId id="271" r:id="rId9"/>
    <p:sldId id="266" r:id="rId10"/>
    <p:sldId id="268" r:id="rId11"/>
    <p:sldId id="267" r:id="rId12"/>
    <p:sldId id="264" r:id="rId13"/>
    <p:sldId id="269" r:id="rId14"/>
    <p:sldId id="265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86BA6B-4F3D-47C2-A44B-5C99A3C0F82D}" v="1" dt="2023-12-05T05:36:50.642"/>
    <p1510:client id="{F901DD99-31C4-644E-8D99-45B7713C15FC}" v="2517" dt="2023-12-05T05:47:02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svg"/><Relationship Id="rId1" Type="http://schemas.openxmlformats.org/officeDocument/2006/relationships/image" Target="../media/image2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svg"/><Relationship Id="rId1" Type="http://schemas.openxmlformats.org/officeDocument/2006/relationships/image" Target="../media/image2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146D6-6D69-4AD7-83DD-38CC950344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F48AEA1-D827-4604-B29E-4FCEA9948A2F}">
      <dgm:prSet/>
      <dgm:spPr/>
      <dgm:t>
        <a:bodyPr/>
        <a:lstStyle/>
        <a:p>
          <a:r>
            <a:rPr lang="en-US"/>
            <a:t>Flight prices are extremely volatile depending on the route and market time. It’s difficult to find a great deal depending on time of the year</a:t>
          </a:r>
        </a:p>
      </dgm:t>
    </dgm:pt>
    <dgm:pt modelId="{EEF4B646-BFC8-4248-AD67-DDD0A9ECADE2}" type="parTrans" cxnId="{7C1A48AC-8462-40EA-B749-88F0CCB09E1A}">
      <dgm:prSet/>
      <dgm:spPr/>
      <dgm:t>
        <a:bodyPr/>
        <a:lstStyle/>
        <a:p>
          <a:endParaRPr lang="en-US"/>
        </a:p>
      </dgm:t>
    </dgm:pt>
    <dgm:pt modelId="{DE05F217-3497-4EEA-A122-1C6F99708173}" type="sibTrans" cxnId="{7C1A48AC-8462-40EA-B749-88F0CCB09E1A}">
      <dgm:prSet phldrT="01"/>
      <dgm:spPr/>
      <dgm:t>
        <a:bodyPr/>
        <a:lstStyle/>
        <a:p>
          <a:endParaRPr lang="en-US"/>
        </a:p>
      </dgm:t>
    </dgm:pt>
    <dgm:pt modelId="{8BB1C573-74E3-4A5C-AC45-69E8E5F63788}">
      <dgm:prSet/>
      <dgm:spPr/>
      <dgm:t>
        <a:bodyPr/>
        <a:lstStyle/>
        <a:p>
          <a:r>
            <a:rPr lang="en-US"/>
            <a:t>Predicting flight prices could help us save money, control our travel budget, compare to make the right choice thus help in making our trip better</a:t>
          </a:r>
        </a:p>
      </dgm:t>
    </dgm:pt>
    <dgm:pt modelId="{3EB883F6-6FE5-4A70-BB32-31405BFFEEEC}" type="parTrans" cxnId="{EA2E87C2-5DC2-4A53-8459-5C521D12849D}">
      <dgm:prSet/>
      <dgm:spPr/>
      <dgm:t>
        <a:bodyPr/>
        <a:lstStyle/>
        <a:p>
          <a:endParaRPr lang="en-US"/>
        </a:p>
      </dgm:t>
    </dgm:pt>
    <dgm:pt modelId="{3480A69A-B30A-41E7-B03F-BD9F375DCA07}" type="sibTrans" cxnId="{EA2E87C2-5DC2-4A53-8459-5C521D12849D}">
      <dgm:prSet phldrT="02"/>
      <dgm:spPr/>
      <dgm:t>
        <a:bodyPr/>
        <a:lstStyle/>
        <a:p>
          <a:endParaRPr lang="en-US"/>
        </a:p>
      </dgm:t>
    </dgm:pt>
    <dgm:pt modelId="{E2958DDC-EF03-4F1C-AB7D-24EE46FF3C69}">
      <dgm:prSet/>
      <dgm:spPr/>
      <dgm:t>
        <a:bodyPr/>
        <a:lstStyle/>
        <a:p>
          <a:r>
            <a:rPr lang="en-US"/>
            <a:t>By applying machine learning techniques, we could forecast flight prices to optimize our bookings and make the most out of our travel</a:t>
          </a:r>
        </a:p>
      </dgm:t>
    </dgm:pt>
    <dgm:pt modelId="{0F67DD96-2338-4591-A066-303780197DAA}" type="parTrans" cxnId="{F58477C0-8840-48DE-AE72-6BB80C7DE465}">
      <dgm:prSet/>
      <dgm:spPr/>
      <dgm:t>
        <a:bodyPr/>
        <a:lstStyle/>
        <a:p>
          <a:endParaRPr lang="en-US"/>
        </a:p>
      </dgm:t>
    </dgm:pt>
    <dgm:pt modelId="{606B2F34-77D5-4C65-877D-D6D5A95FE8C5}" type="sibTrans" cxnId="{F58477C0-8840-48DE-AE72-6BB80C7DE465}">
      <dgm:prSet phldrT="03"/>
      <dgm:spPr/>
      <dgm:t>
        <a:bodyPr/>
        <a:lstStyle/>
        <a:p>
          <a:endParaRPr lang="en-US"/>
        </a:p>
      </dgm:t>
    </dgm:pt>
    <dgm:pt modelId="{0B8ED012-9A5D-4573-9BEF-FBD25E77864B}" type="pres">
      <dgm:prSet presAssocID="{2E1146D6-6D69-4AD7-83DD-38CC95034443}" presName="root" presStyleCnt="0">
        <dgm:presLayoutVars>
          <dgm:dir/>
          <dgm:resizeHandles val="exact"/>
        </dgm:presLayoutVars>
      </dgm:prSet>
      <dgm:spPr/>
    </dgm:pt>
    <dgm:pt modelId="{9480236E-6DBF-4FC6-89CC-89985F4089E1}" type="pres">
      <dgm:prSet presAssocID="{1F48AEA1-D827-4604-B29E-4FCEA9948A2F}" presName="compNode" presStyleCnt="0"/>
      <dgm:spPr/>
    </dgm:pt>
    <dgm:pt modelId="{D0CFC2B1-7ADF-4511-9D2D-FD0754BCC08F}" type="pres">
      <dgm:prSet presAssocID="{1F48AEA1-D827-4604-B29E-4FCEA9948A2F}" presName="bgRect" presStyleLbl="bgShp" presStyleIdx="0" presStyleCnt="3"/>
      <dgm:spPr/>
    </dgm:pt>
    <dgm:pt modelId="{FAC4CA8E-10D5-4AF7-BF93-7B03EC9C7495}" type="pres">
      <dgm:prSet presAssocID="{1F48AEA1-D827-4604-B29E-4FCEA9948A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EC462706-582E-4FD1-A81D-8B522B0F58BD}" type="pres">
      <dgm:prSet presAssocID="{1F48AEA1-D827-4604-B29E-4FCEA9948A2F}" presName="spaceRect" presStyleCnt="0"/>
      <dgm:spPr/>
    </dgm:pt>
    <dgm:pt modelId="{1CCA533A-B16E-4207-9DDF-40E0C0C09A83}" type="pres">
      <dgm:prSet presAssocID="{1F48AEA1-D827-4604-B29E-4FCEA9948A2F}" presName="parTx" presStyleLbl="revTx" presStyleIdx="0" presStyleCnt="3">
        <dgm:presLayoutVars>
          <dgm:chMax val="0"/>
          <dgm:chPref val="0"/>
        </dgm:presLayoutVars>
      </dgm:prSet>
      <dgm:spPr/>
    </dgm:pt>
    <dgm:pt modelId="{1CB9E9B6-827C-4963-A943-A88F926BAD22}" type="pres">
      <dgm:prSet presAssocID="{DE05F217-3497-4EEA-A122-1C6F99708173}" presName="sibTrans" presStyleCnt="0"/>
      <dgm:spPr/>
    </dgm:pt>
    <dgm:pt modelId="{3B64A6C6-1D98-4458-95CE-1C45F73E18A6}" type="pres">
      <dgm:prSet presAssocID="{8BB1C573-74E3-4A5C-AC45-69E8E5F63788}" presName="compNode" presStyleCnt="0"/>
      <dgm:spPr/>
    </dgm:pt>
    <dgm:pt modelId="{08340060-A37A-4EE4-8BCB-18384830EC29}" type="pres">
      <dgm:prSet presAssocID="{8BB1C573-74E3-4A5C-AC45-69E8E5F63788}" presName="bgRect" presStyleLbl="bgShp" presStyleIdx="1" presStyleCnt="3"/>
      <dgm:spPr/>
    </dgm:pt>
    <dgm:pt modelId="{A68070E0-0214-4F33-B943-51E12937154F}" type="pres">
      <dgm:prSet presAssocID="{8BB1C573-74E3-4A5C-AC45-69E8E5F637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B8B5BDF-C999-422E-95FB-68CBE00BEBDD}" type="pres">
      <dgm:prSet presAssocID="{8BB1C573-74E3-4A5C-AC45-69E8E5F63788}" presName="spaceRect" presStyleCnt="0"/>
      <dgm:spPr/>
    </dgm:pt>
    <dgm:pt modelId="{6D084841-B0E8-4FC9-9820-19DD25C164B1}" type="pres">
      <dgm:prSet presAssocID="{8BB1C573-74E3-4A5C-AC45-69E8E5F63788}" presName="parTx" presStyleLbl="revTx" presStyleIdx="1" presStyleCnt="3">
        <dgm:presLayoutVars>
          <dgm:chMax val="0"/>
          <dgm:chPref val="0"/>
        </dgm:presLayoutVars>
      </dgm:prSet>
      <dgm:spPr/>
    </dgm:pt>
    <dgm:pt modelId="{5AA17474-0115-41F9-86AA-E14E0FC879C6}" type="pres">
      <dgm:prSet presAssocID="{3480A69A-B30A-41E7-B03F-BD9F375DCA07}" presName="sibTrans" presStyleCnt="0"/>
      <dgm:spPr/>
    </dgm:pt>
    <dgm:pt modelId="{95696B25-FE84-439C-A936-F61E7FEEE2C1}" type="pres">
      <dgm:prSet presAssocID="{E2958DDC-EF03-4F1C-AB7D-24EE46FF3C69}" presName="compNode" presStyleCnt="0"/>
      <dgm:spPr/>
    </dgm:pt>
    <dgm:pt modelId="{92F3F7A7-9149-4A8B-A4FC-86E9D4D8F8B6}" type="pres">
      <dgm:prSet presAssocID="{E2958DDC-EF03-4F1C-AB7D-24EE46FF3C69}" presName="bgRect" presStyleLbl="bgShp" presStyleIdx="2" presStyleCnt="3"/>
      <dgm:spPr/>
    </dgm:pt>
    <dgm:pt modelId="{AC50C312-7C39-42DF-A429-92C3DB4984A1}" type="pres">
      <dgm:prSet presAssocID="{E2958DDC-EF03-4F1C-AB7D-24EE46FF3C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4C78815B-FA5D-4743-B3B9-9D5AA22D1763}" type="pres">
      <dgm:prSet presAssocID="{E2958DDC-EF03-4F1C-AB7D-24EE46FF3C69}" presName="spaceRect" presStyleCnt="0"/>
      <dgm:spPr/>
    </dgm:pt>
    <dgm:pt modelId="{CF0D6624-6D40-4014-87E3-9F33B5E21E01}" type="pres">
      <dgm:prSet presAssocID="{E2958DDC-EF03-4F1C-AB7D-24EE46FF3C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980C80E-7DFF-2749-8AE3-C0089C1769E9}" type="presOf" srcId="{E2958DDC-EF03-4F1C-AB7D-24EE46FF3C69}" destId="{CF0D6624-6D40-4014-87E3-9F33B5E21E01}" srcOrd="0" destOrd="0" presId="urn:microsoft.com/office/officeart/2018/2/layout/IconVerticalSolidList"/>
    <dgm:cxn modelId="{0B45968B-5ACC-3645-A038-783FD71787AD}" type="presOf" srcId="{2E1146D6-6D69-4AD7-83DD-38CC95034443}" destId="{0B8ED012-9A5D-4573-9BEF-FBD25E77864B}" srcOrd="0" destOrd="0" presId="urn:microsoft.com/office/officeart/2018/2/layout/IconVerticalSolidList"/>
    <dgm:cxn modelId="{7C1A48AC-8462-40EA-B749-88F0CCB09E1A}" srcId="{2E1146D6-6D69-4AD7-83DD-38CC95034443}" destId="{1F48AEA1-D827-4604-B29E-4FCEA9948A2F}" srcOrd="0" destOrd="0" parTransId="{EEF4B646-BFC8-4248-AD67-DDD0A9ECADE2}" sibTransId="{DE05F217-3497-4EEA-A122-1C6F99708173}"/>
    <dgm:cxn modelId="{F58477C0-8840-48DE-AE72-6BB80C7DE465}" srcId="{2E1146D6-6D69-4AD7-83DD-38CC95034443}" destId="{E2958DDC-EF03-4F1C-AB7D-24EE46FF3C69}" srcOrd="2" destOrd="0" parTransId="{0F67DD96-2338-4591-A066-303780197DAA}" sibTransId="{606B2F34-77D5-4C65-877D-D6D5A95FE8C5}"/>
    <dgm:cxn modelId="{EA2E87C2-5DC2-4A53-8459-5C521D12849D}" srcId="{2E1146D6-6D69-4AD7-83DD-38CC95034443}" destId="{8BB1C573-74E3-4A5C-AC45-69E8E5F63788}" srcOrd="1" destOrd="0" parTransId="{3EB883F6-6FE5-4A70-BB32-31405BFFEEEC}" sibTransId="{3480A69A-B30A-41E7-B03F-BD9F375DCA07}"/>
    <dgm:cxn modelId="{7F33D5D4-AE75-8545-8762-B3EF0027C26F}" type="presOf" srcId="{8BB1C573-74E3-4A5C-AC45-69E8E5F63788}" destId="{6D084841-B0E8-4FC9-9820-19DD25C164B1}" srcOrd="0" destOrd="0" presId="urn:microsoft.com/office/officeart/2018/2/layout/IconVerticalSolidList"/>
    <dgm:cxn modelId="{A65D15F4-34B6-DC45-B21E-B21C86C7510B}" type="presOf" srcId="{1F48AEA1-D827-4604-B29E-4FCEA9948A2F}" destId="{1CCA533A-B16E-4207-9DDF-40E0C0C09A83}" srcOrd="0" destOrd="0" presId="urn:microsoft.com/office/officeart/2018/2/layout/IconVerticalSolidList"/>
    <dgm:cxn modelId="{2CA494AF-718E-2C44-941E-D67347E18C6B}" type="presParOf" srcId="{0B8ED012-9A5D-4573-9BEF-FBD25E77864B}" destId="{9480236E-6DBF-4FC6-89CC-89985F4089E1}" srcOrd="0" destOrd="0" presId="urn:microsoft.com/office/officeart/2018/2/layout/IconVerticalSolidList"/>
    <dgm:cxn modelId="{7EA6EED4-6993-7247-A894-FC1811FBC3E1}" type="presParOf" srcId="{9480236E-6DBF-4FC6-89CC-89985F4089E1}" destId="{D0CFC2B1-7ADF-4511-9D2D-FD0754BCC08F}" srcOrd="0" destOrd="0" presId="urn:microsoft.com/office/officeart/2018/2/layout/IconVerticalSolidList"/>
    <dgm:cxn modelId="{DF07A01C-8884-1744-BB4C-1CBCB09FBDA1}" type="presParOf" srcId="{9480236E-6DBF-4FC6-89CC-89985F4089E1}" destId="{FAC4CA8E-10D5-4AF7-BF93-7B03EC9C7495}" srcOrd="1" destOrd="0" presId="urn:microsoft.com/office/officeart/2018/2/layout/IconVerticalSolidList"/>
    <dgm:cxn modelId="{B3CF4D70-AECF-EA4D-B60C-5DD721ACEFD6}" type="presParOf" srcId="{9480236E-6DBF-4FC6-89CC-89985F4089E1}" destId="{EC462706-582E-4FD1-A81D-8B522B0F58BD}" srcOrd="2" destOrd="0" presId="urn:microsoft.com/office/officeart/2018/2/layout/IconVerticalSolidList"/>
    <dgm:cxn modelId="{7DA288DE-B15F-0E44-A146-864D4BCEAFDA}" type="presParOf" srcId="{9480236E-6DBF-4FC6-89CC-89985F4089E1}" destId="{1CCA533A-B16E-4207-9DDF-40E0C0C09A83}" srcOrd="3" destOrd="0" presId="urn:microsoft.com/office/officeart/2018/2/layout/IconVerticalSolidList"/>
    <dgm:cxn modelId="{3E75EF29-AC9A-FD41-AAA1-B6B1D2E3565A}" type="presParOf" srcId="{0B8ED012-9A5D-4573-9BEF-FBD25E77864B}" destId="{1CB9E9B6-827C-4963-A943-A88F926BAD22}" srcOrd="1" destOrd="0" presId="urn:microsoft.com/office/officeart/2018/2/layout/IconVerticalSolidList"/>
    <dgm:cxn modelId="{B2B903C3-721D-894C-A158-D4392AA6FB52}" type="presParOf" srcId="{0B8ED012-9A5D-4573-9BEF-FBD25E77864B}" destId="{3B64A6C6-1D98-4458-95CE-1C45F73E18A6}" srcOrd="2" destOrd="0" presId="urn:microsoft.com/office/officeart/2018/2/layout/IconVerticalSolidList"/>
    <dgm:cxn modelId="{FB73C54B-FCA8-4248-B631-99DBFB4E0CCF}" type="presParOf" srcId="{3B64A6C6-1D98-4458-95CE-1C45F73E18A6}" destId="{08340060-A37A-4EE4-8BCB-18384830EC29}" srcOrd="0" destOrd="0" presId="urn:microsoft.com/office/officeart/2018/2/layout/IconVerticalSolidList"/>
    <dgm:cxn modelId="{2BFD249A-C58C-0349-9FAC-C5945C1BE2E3}" type="presParOf" srcId="{3B64A6C6-1D98-4458-95CE-1C45F73E18A6}" destId="{A68070E0-0214-4F33-B943-51E12937154F}" srcOrd="1" destOrd="0" presId="urn:microsoft.com/office/officeart/2018/2/layout/IconVerticalSolidList"/>
    <dgm:cxn modelId="{F19CD25D-5583-A146-AB80-32105294A470}" type="presParOf" srcId="{3B64A6C6-1D98-4458-95CE-1C45F73E18A6}" destId="{AB8B5BDF-C999-422E-95FB-68CBE00BEBDD}" srcOrd="2" destOrd="0" presId="urn:microsoft.com/office/officeart/2018/2/layout/IconVerticalSolidList"/>
    <dgm:cxn modelId="{AA8D7934-8A51-9A45-8A3E-2E7E790A6CFC}" type="presParOf" srcId="{3B64A6C6-1D98-4458-95CE-1C45F73E18A6}" destId="{6D084841-B0E8-4FC9-9820-19DD25C164B1}" srcOrd="3" destOrd="0" presId="urn:microsoft.com/office/officeart/2018/2/layout/IconVerticalSolidList"/>
    <dgm:cxn modelId="{764B7248-C1A1-1B40-9DF9-82869B8C9255}" type="presParOf" srcId="{0B8ED012-9A5D-4573-9BEF-FBD25E77864B}" destId="{5AA17474-0115-41F9-86AA-E14E0FC879C6}" srcOrd="3" destOrd="0" presId="urn:microsoft.com/office/officeart/2018/2/layout/IconVerticalSolidList"/>
    <dgm:cxn modelId="{054C34A7-131C-BB49-AC8E-12BC602365E6}" type="presParOf" srcId="{0B8ED012-9A5D-4573-9BEF-FBD25E77864B}" destId="{95696B25-FE84-439C-A936-F61E7FEEE2C1}" srcOrd="4" destOrd="0" presId="urn:microsoft.com/office/officeart/2018/2/layout/IconVerticalSolidList"/>
    <dgm:cxn modelId="{CEC60990-1CF7-D740-B90F-30674751E190}" type="presParOf" srcId="{95696B25-FE84-439C-A936-F61E7FEEE2C1}" destId="{92F3F7A7-9149-4A8B-A4FC-86E9D4D8F8B6}" srcOrd="0" destOrd="0" presId="urn:microsoft.com/office/officeart/2018/2/layout/IconVerticalSolidList"/>
    <dgm:cxn modelId="{A6AC4985-8381-B84C-925A-CC75318BDAB4}" type="presParOf" srcId="{95696B25-FE84-439C-A936-F61E7FEEE2C1}" destId="{AC50C312-7C39-42DF-A429-92C3DB4984A1}" srcOrd="1" destOrd="0" presId="urn:microsoft.com/office/officeart/2018/2/layout/IconVerticalSolidList"/>
    <dgm:cxn modelId="{9D555B83-6255-C44A-AB91-095FA1F6079A}" type="presParOf" srcId="{95696B25-FE84-439C-A936-F61E7FEEE2C1}" destId="{4C78815B-FA5D-4743-B3B9-9D5AA22D1763}" srcOrd="2" destOrd="0" presId="urn:microsoft.com/office/officeart/2018/2/layout/IconVerticalSolidList"/>
    <dgm:cxn modelId="{F6EA7FBC-D040-E94A-8F0B-43E686C902F8}" type="presParOf" srcId="{95696B25-FE84-439C-A936-F61E7FEEE2C1}" destId="{CF0D6624-6D40-4014-87E3-9F33B5E21E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BBD1D7-42AC-4237-87E3-E03D0C173BC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91A139-603D-423F-A078-4F82A2037B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err="1"/>
            <a:t>XGBoost</a:t>
          </a:r>
          <a:r>
            <a:rPr lang="en-US" b="0" i="0" u="none"/>
            <a:t> is a powerful and efficient machine learning algorithm that has gained popularity for its performance in various types of predictive modeling tasks</a:t>
          </a:r>
          <a:endParaRPr lang="en-US"/>
        </a:p>
      </dgm:t>
    </dgm:pt>
    <dgm:pt modelId="{7B1BF969-86E7-45A1-B7B5-0795C6D06276}" type="parTrans" cxnId="{F49BB212-A539-4B71-9794-14211425DA94}">
      <dgm:prSet/>
      <dgm:spPr/>
      <dgm:t>
        <a:bodyPr/>
        <a:lstStyle/>
        <a:p>
          <a:endParaRPr lang="en-US"/>
        </a:p>
      </dgm:t>
    </dgm:pt>
    <dgm:pt modelId="{70CF9B11-7801-4C09-A2C8-2BB837FB2EF4}" type="sibTrans" cxnId="{F49BB212-A539-4B71-9794-14211425DA94}">
      <dgm:prSet/>
      <dgm:spPr/>
      <dgm:t>
        <a:bodyPr/>
        <a:lstStyle/>
        <a:p>
          <a:endParaRPr lang="en-US"/>
        </a:p>
      </dgm:t>
    </dgm:pt>
    <dgm:pt modelId="{1269180E-3E80-49D8-B4B2-7DF12025C7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/>
            <a:t>Designed for regression tasks, employing gradient boosting techniques with tree-based models to predict continuous numeric values</a:t>
          </a:r>
          <a:endParaRPr lang="en-US"/>
        </a:p>
      </dgm:t>
    </dgm:pt>
    <dgm:pt modelId="{DFBEBB0D-1AB0-46D6-BED1-3849A8290ABD}" type="parTrans" cxnId="{D41E0B65-587C-4172-988B-086AE5B38EB7}">
      <dgm:prSet/>
      <dgm:spPr/>
      <dgm:t>
        <a:bodyPr/>
        <a:lstStyle/>
        <a:p>
          <a:endParaRPr lang="en-US"/>
        </a:p>
      </dgm:t>
    </dgm:pt>
    <dgm:pt modelId="{F075B0B2-DD1D-4FE8-A49C-CD73A7658A0D}" type="sibTrans" cxnId="{D41E0B65-587C-4172-988B-086AE5B38EB7}">
      <dgm:prSet/>
      <dgm:spPr/>
      <dgm:t>
        <a:bodyPr/>
        <a:lstStyle/>
        <a:p>
          <a:endParaRPr lang="en-US"/>
        </a:p>
      </dgm:t>
    </dgm:pt>
    <dgm:pt modelId="{12133F0B-F053-43D3-9762-170C9CD976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achieves the highest accuracy of 95.31%, which is better than the other three models</a:t>
          </a:r>
        </a:p>
      </dgm:t>
    </dgm:pt>
    <dgm:pt modelId="{81A15AD3-AF55-48DB-849B-8131D62EFD24}" type="parTrans" cxnId="{35566DBE-054B-4121-A0B2-6525CA8A9EFD}">
      <dgm:prSet/>
      <dgm:spPr/>
      <dgm:t>
        <a:bodyPr/>
        <a:lstStyle/>
        <a:p>
          <a:endParaRPr lang="en-US"/>
        </a:p>
      </dgm:t>
    </dgm:pt>
    <dgm:pt modelId="{F253723E-1EF6-4A23-9D29-112C5F5C10A7}" type="sibTrans" cxnId="{35566DBE-054B-4121-A0B2-6525CA8A9EFD}">
      <dgm:prSet/>
      <dgm:spPr/>
      <dgm:t>
        <a:bodyPr/>
        <a:lstStyle/>
        <a:p>
          <a:endParaRPr lang="en-US"/>
        </a:p>
      </dgm:t>
    </dgm:pt>
    <dgm:pt modelId="{96A841BE-9C7A-42D0-9AD2-7A24A678F96D}" type="pres">
      <dgm:prSet presAssocID="{2BBBD1D7-42AC-4237-87E3-E03D0C173BC5}" presName="root" presStyleCnt="0">
        <dgm:presLayoutVars>
          <dgm:dir/>
          <dgm:resizeHandles val="exact"/>
        </dgm:presLayoutVars>
      </dgm:prSet>
      <dgm:spPr/>
    </dgm:pt>
    <dgm:pt modelId="{C63F3118-1114-4D56-9C11-86A6D2325668}" type="pres">
      <dgm:prSet presAssocID="{8191A139-603D-423F-A078-4F82A2037B01}" presName="compNode" presStyleCnt="0"/>
      <dgm:spPr/>
    </dgm:pt>
    <dgm:pt modelId="{10342AD3-D56D-44E6-B187-12865CA65823}" type="pres">
      <dgm:prSet presAssocID="{8191A139-603D-423F-A078-4F82A2037B01}" presName="bgRect" presStyleLbl="bgShp" presStyleIdx="0" presStyleCnt="3"/>
      <dgm:spPr/>
    </dgm:pt>
    <dgm:pt modelId="{3E228FA0-7E47-4125-AD03-4272C1C2DE6C}" type="pres">
      <dgm:prSet presAssocID="{8191A139-603D-423F-A078-4F82A2037B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7CF7E3F-FEED-41E9-981B-0CABC52D6BA5}" type="pres">
      <dgm:prSet presAssocID="{8191A139-603D-423F-A078-4F82A2037B01}" presName="spaceRect" presStyleCnt="0"/>
      <dgm:spPr/>
    </dgm:pt>
    <dgm:pt modelId="{C1786A0B-C0D3-47F6-9D78-B2EC1B4B5A6A}" type="pres">
      <dgm:prSet presAssocID="{8191A139-603D-423F-A078-4F82A2037B01}" presName="parTx" presStyleLbl="revTx" presStyleIdx="0" presStyleCnt="3">
        <dgm:presLayoutVars>
          <dgm:chMax val="0"/>
          <dgm:chPref val="0"/>
        </dgm:presLayoutVars>
      </dgm:prSet>
      <dgm:spPr/>
    </dgm:pt>
    <dgm:pt modelId="{C3B4D169-7813-43B1-AA84-836014E0FF22}" type="pres">
      <dgm:prSet presAssocID="{70CF9B11-7801-4C09-A2C8-2BB837FB2EF4}" presName="sibTrans" presStyleCnt="0"/>
      <dgm:spPr/>
    </dgm:pt>
    <dgm:pt modelId="{22D56625-4204-4E95-8D7A-9F497BBFF2BB}" type="pres">
      <dgm:prSet presAssocID="{1269180E-3E80-49D8-B4B2-7DF12025C770}" presName="compNode" presStyleCnt="0"/>
      <dgm:spPr/>
    </dgm:pt>
    <dgm:pt modelId="{993741A1-FE2D-4AE2-9538-D2F607D80E47}" type="pres">
      <dgm:prSet presAssocID="{1269180E-3E80-49D8-B4B2-7DF12025C770}" presName="bgRect" presStyleLbl="bgShp" presStyleIdx="1" presStyleCnt="3"/>
      <dgm:spPr/>
    </dgm:pt>
    <dgm:pt modelId="{DCCD5A58-1DE8-4AF9-B102-4F35B088AE41}" type="pres">
      <dgm:prSet presAssocID="{1269180E-3E80-49D8-B4B2-7DF12025C7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B909A169-6C2B-40AE-809F-B901B852C44C}" type="pres">
      <dgm:prSet presAssocID="{1269180E-3E80-49D8-B4B2-7DF12025C770}" presName="spaceRect" presStyleCnt="0"/>
      <dgm:spPr/>
    </dgm:pt>
    <dgm:pt modelId="{05DABD8A-E1A0-4A2E-B001-928376BE8167}" type="pres">
      <dgm:prSet presAssocID="{1269180E-3E80-49D8-B4B2-7DF12025C770}" presName="parTx" presStyleLbl="revTx" presStyleIdx="1" presStyleCnt="3">
        <dgm:presLayoutVars>
          <dgm:chMax val="0"/>
          <dgm:chPref val="0"/>
        </dgm:presLayoutVars>
      </dgm:prSet>
      <dgm:spPr/>
    </dgm:pt>
    <dgm:pt modelId="{8AEF1B45-0035-42F6-B8D5-A434FB1BC729}" type="pres">
      <dgm:prSet presAssocID="{F075B0B2-DD1D-4FE8-A49C-CD73A7658A0D}" presName="sibTrans" presStyleCnt="0"/>
      <dgm:spPr/>
    </dgm:pt>
    <dgm:pt modelId="{84F2811A-891D-4C99-9748-2ED746C39539}" type="pres">
      <dgm:prSet presAssocID="{12133F0B-F053-43D3-9762-170C9CD97699}" presName="compNode" presStyleCnt="0"/>
      <dgm:spPr/>
    </dgm:pt>
    <dgm:pt modelId="{3D16CB3C-8194-45B1-9671-F4D2D23B179D}" type="pres">
      <dgm:prSet presAssocID="{12133F0B-F053-43D3-9762-170C9CD97699}" presName="bgRect" presStyleLbl="bgShp" presStyleIdx="2" presStyleCnt="3"/>
      <dgm:spPr/>
    </dgm:pt>
    <dgm:pt modelId="{C29254F5-7CC8-489E-A2B1-A1AB96D0D4C1}" type="pres">
      <dgm:prSet presAssocID="{12133F0B-F053-43D3-9762-170C9CD976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D1D13E1C-11AE-4851-B8A0-2B5E94D50B0D}" type="pres">
      <dgm:prSet presAssocID="{12133F0B-F053-43D3-9762-170C9CD97699}" presName="spaceRect" presStyleCnt="0"/>
      <dgm:spPr/>
    </dgm:pt>
    <dgm:pt modelId="{6EA4CE89-D755-4818-86BD-BB7F185576AF}" type="pres">
      <dgm:prSet presAssocID="{12133F0B-F053-43D3-9762-170C9CD976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74E507-685B-4622-AFEC-BA2D4BD3C3F6}" type="presOf" srcId="{1269180E-3E80-49D8-B4B2-7DF12025C770}" destId="{05DABD8A-E1A0-4A2E-B001-928376BE8167}" srcOrd="0" destOrd="0" presId="urn:microsoft.com/office/officeart/2018/2/layout/IconVerticalSolidList"/>
    <dgm:cxn modelId="{B6CAC80B-FDDF-4166-86C8-10366415F325}" type="presOf" srcId="{8191A139-603D-423F-A078-4F82A2037B01}" destId="{C1786A0B-C0D3-47F6-9D78-B2EC1B4B5A6A}" srcOrd="0" destOrd="0" presId="urn:microsoft.com/office/officeart/2018/2/layout/IconVerticalSolidList"/>
    <dgm:cxn modelId="{F49BB212-A539-4B71-9794-14211425DA94}" srcId="{2BBBD1D7-42AC-4237-87E3-E03D0C173BC5}" destId="{8191A139-603D-423F-A078-4F82A2037B01}" srcOrd="0" destOrd="0" parTransId="{7B1BF969-86E7-45A1-B7B5-0795C6D06276}" sibTransId="{70CF9B11-7801-4C09-A2C8-2BB837FB2EF4}"/>
    <dgm:cxn modelId="{1B808555-BC10-4745-BBC2-83D6053D269E}" type="presOf" srcId="{12133F0B-F053-43D3-9762-170C9CD97699}" destId="{6EA4CE89-D755-4818-86BD-BB7F185576AF}" srcOrd="0" destOrd="0" presId="urn:microsoft.com/office/officeart/2018/2/layout/IconVerticalSolidList"/>
    <dgm:cxn modelId="{2BF1605F-B416-42EB-9529-1CC9EAC2D866}" type="presOf" srcId="{2BBBD1D7-42AC-4237-87E3-E03D0C173BC5}" destId="{96A841BE-9C7A-42D0-9AD2-7A24A678F96D}" srcOrd="0" destOrd="0" presId="urn:microsoft.com/office/officeart/2018/2/layout/IconVerticalSolidList"/>
    <dgm:cxn modelId="{D41E0B65-587C-4172-988B-086AE5B38EB7}" srcId="{2BBBD1D7-42AC-4237-87E3-E03D0C173BC5}" destId="{1269180E-3E80-49D8-B4B2-7DF12025C770}" srcOrd="1" destOrd="0" parTransId="{DFBEBB0D-1AB0-46D6-BED1-3849A8290ABD}" sibTransId="{F075B0B2-DD1D-4FE8-A49C-CD73A7658A0D}"/>
    <dgm:cxn modelId="{35566DBE-054B-4121-A0B2-6525CA8A9EFD}" srcId="{2BBBD1D7-42AC-4237-87E3-E03D0C173BC5}" destId="{12133F0B-F053-43D3-9762-170C9CD97699}" srcOrd="2" destOrd="0" parTransId="{81A15AD3-AF55-48DB-849B-8131D62EFD24}" sibTransId="{F253723E-1EF6-4A23-9D29-112C5F5C10A7}"/>
    <dgm:cxn modelId="{9DAFA791-B00C-47A5-944A-FAACD0DA9BAD}" type="presParOf" srcId="{96A841BE-9C7A-42D0-9AD2-7A24A678F96D}" destId="{C63F3118-1114-4D56-9C11-86A6D2325668}" srcOrd="0" destOrd="0" presId="urn:microsoft.com/office/officeart/2018/2/layout/IconVerticalSolidList"/>
    <dgm:cxn modelId="{6344B02F-4C84-40D3-996C-9E22AFF2EBC5}" type="presParOf" srcId="{C63F3118-1114-4D56-9C11-86A6D2325668}" destId="{10342AD3-D56D-44E6-B187-12865CA65823}" srcOrd="0" destOrd="0" presId="urn:microsoft.com/office/officeart/2018/2/layout/IconVerticalSolidList"/>
    <dgm:cxn modelId="{2B63E0C8-7756-4D66-BE64-2AC5B482F161}" type="presParOf" srcId="{C63F3118-1114-4D56-9C11-86A6D2325668}" destId="{3E228FA0-7E47-4125-AD03-4272C1C2DE6C}" srcOrd="1" destOrd="0" presId="urn:microsoft.com/office/officeart/2018/2/layout/IconVerticalSolidList"/>
    <dgm:cxn modelId="{B75385CA-0D39-4037-AAD6-F8DDC4EE9877}" type="presParOf" srcId="{C63F3118-1114-4D56-9C11-86A6D2325668}" destId="{17CF7E3F-FEED-41E9-981B-0CABC52D6BA5}" srcOrd="2" destOrd="0" presId="urn:microsoft.com/office/officeart/2018/2/layout/IconVerticalSolidList"/>
    <dgm:cxn modelId="{8F7604A5-F7D3-480C-8962-CC9710F0C420}" type="presParOf" srcId="{C63F3118-1114-4D56-9C11-86A6D2325668}" destId="{C1786A0B-C0D3-47F6-9D78-B2EC1B4B5A6A}" srcOrd="3" destOrd="0" presId="urn:microsoft.com/office/officeart/2018/2/layout/IconVerticalSolidList"/>
    <dgm:cxn modelId="{2A43618A-940F-4168-8E1E-EEF2BC00BF11}" type="presParOf" srcId="{96A841BE-9C7A-42D0-9AD2-7A24A678F96D}" destId="{C3B4D169-7813-43B1-AA84-836014E0FF22}" srcOrd="1" destOrd="0" presId="urn:microsoft.com/office/officeart/2018/2/layout/IconVerticalSolidList"/>
    <dgm:cxn modelId="{80E0404E-C361-4B58-963D-3A859C0FF862}" type="presParOf" srcId="{96A841BE-9C7A-42D0-9AD2-7A24A678F96D}" destId="{22D56625-4204-4E95-8D7A-9F497BBFF2BB}" srcOrd="2" destOrd="0" presId="urn:microsoft.com/office/officeart/2018/2/layout/IconVerticalSolidList"/>
    <dgm:cxn modelId="{DB37C9D9-0ADB-4C71-BC77-BA7E1E0D4485}" type="presParOf" srcId="{22D56625-4204-4E95-8D7A-9F497BBFF2BB}" destId="{993741A1-FE2D-4AE2-9538-D2F607D80E47}" srcOrd="0" destOrd="0" presId="urn:microsoft.com/office/officeart/2018/2/layout/IconVerticalSolidList"/>
    <dgm:cxn modelId="{E59897CD-1BC4-4881-ACDE-18ADEB887558}" type="presParOf" srcId="{22D56625-4204-4E95-8D7A-9F497BBFF2BB}" destId="{DCCD5A58-1DE8-4AF9-B102-4F35B088AE41}" srcOrd="1" destOrd="0" presId="urn:microsoft.com/office/officeart/2018/2/layout/IconVerticalSolidList"/>
    <dgm:cxn modelId="{EF11D464-5BAA-4AEA-8215-4B50A4B22234}" type="presParOf" srcId="{22D56625-4204-4E95-8D7A-9F497BBFF2BB}" destId="{B909A169-6C2B-40AE-809F-B901B852C44C}" srcOrd="2" destOrd="0" presId="urn:microsoft.com/office/officeart/2018/2/layout/IconVerticalSolidList"/>
    <dgm:cxn modelId="{B69F747F-985C-4009-93F6-D6C438BFFCC8}" type="presParOf" srcId="{22D56625-4204-4E95-8D7A-9F497BBFF2BB}" destId="{05DABD8A-E1A0-4A2E-B001-928376BE8167}" srcOrd="3" destOrd="0" presId="urn:microsoft.com/office/officeart/2018/2/layout/IconVerticalSolidList"/>
    <dgm:cxn modelId="{10D75E3B-2D7F-4228-8A76-36DD161AB3FD}" type="presParOf" srcId="{96A841BE-9C7A-42D0-9AD2-7A24A678F96D}" destId="{8AEF1B45-0035-42F6-B8D5-A434FB1BC729}" srcOrd="3" destOrd="0" presId="urn:microsoft.com/office/officeart/2018/2/layout/IconVerticalSolidList"/>
    <dgm:cxn modelId="{E3CEE4BF-6923-4AE4-B3DF-CD97AF121C78}" type="presParOf" srcId="{96A841BE-9C7A-42D0-9AD2-7A24A678F96D}" destId="{84F2811A-891D-4C99-9748-2ED746C39539}" srcOrd="4" destOrd="0" presId="urn:microsoft.com/office/officeart/2018/2/layout/IconVerticalSolidList"/>
    <dgm:cxn modelId="{8BFB3CD3-A6B9-44C8-9338-4E921CBDB282}" type="presParOf" srcId="{84F2811A-891D-4C99-9748-2ED746C39539}" destId="{3D16CB3C-8194-45B1-9671-F4D2D23B179D}" srcOrd="0" destOrd="0" presId="urn:microsoft.com/office/officeart/2018/2/layout/IconVerticalSolidList"/>
    <dgm:cxn modelId="{A18FA08C-CEEF-40E5-A951-7500B211056E}" type="presParOf" srcId="{84F2811A-891D-4C99-9748-2ED746C39539}" destId="{C29254F5-7CC8-489E-A2B1-A1AB96D0D4C1}" srcOrd="1" destOrd="0" presId="urn:microsoft.com/office/officeart/2018/2/layout/IconVerticalSolidList"/>
    <dgm:cxn modelId="{CFA09737-BA9D-4504-B7B9-1B3AC2211065}" type="presParOf" srcId="{84F2811A-891D-4C99-9748-2ED746C39539}" destId="{D1D13E1C-11AE-4851-B8A0-2B5E94D50B0D}" srcOrd="2" destOrd="0" presId="urn:microsoft.com/office/officeart/2018/2/layout/IconVerticalSolidList"/>
    <dgm:cxn modelId="{8932AB07-B2AA-45CF-8C5F-3B6EE11ABF2D}" type="presParOf" srcId="{84F2811A-891D-4C99-9748-2ED746C39539}" destId="{6EA4CE89-D755-4818-86BD-BB7F185576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00DAD57-65AB-4BD3-A929-7935524A15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EB6A4615-5D91-4109-A193-BD4D2AEB8D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Deployed model to a flask application</a:t>
          </a:r>
          <a:endParaRPr lang="en-US"/>
        </a:p>
      </dgm:t>
    </dgm:pt>
    <dgm:pt modelId="{7AA61CCA-C11E-42D3-9B6A-11912253652C}" type="parTrans" cxnId="{E6A86103-755F-4831-A52E-B712D15C776B}">
      <dgm:prSet/>
      <dgm:spPr/>
      <dgm:t>
        <a:bodyPr/>
        <a:lstStyle/>
        <a:p>
          <a:endParaRPr lang="en-US"/>
        </a:p>
      </dgm:t>
    </dgm:pt>
    <dgm:pt modelId="{89049FFD-4B1C-45C1-84F5-7E6D2A48DB76}" type="sibTrans" cxnId="{E6A86103-755F-4831-A52E-B712D15C776B}">
      <dgm:prSet/>
      <dgm:spPr/>
      <dgm:t>
        <a:bodyPr/>
        <a:lstStyle/>
        <a:p>
          <a:endParaRPr lang="en-US"/>
        </a:p>
      </dgm:t>
    </dgm:pt>
    <dgm:pt modelId="{9CD90A26-B0EC-4799-9317-DA62ECDD3E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Flask application takes input from end-users</a:t>
          </a:r>
          <a:endParaRPr lang="en-US"/>
        </a:p>
      </dgm:t>
    </dgm:pt>
    <dgm:pt modelId="{37378A92-1E01-4868-84A2-EE373107E64C}" type="parTrans" cxnId="{D8C806B4-8942-4DB2-930F-C0C6954C1621}">
      <dgm:prSet/>
      <dgm:spPr/>
      <dgm:t>
        <a:bodyPr/>
        <a:lstStyle/>
        <a:p>
          <a:endParaRPr lang="en-US"/>
        </a:p>
      </dgm:t>
    </dgm:pt>
    <dgm:pt modelId="{22912892-228D-40ED-AF9C-190B8E9A54EB}" type="sibTrans" cxnId="{D8C806B4-8942-4DB2-930F-C0C6954C1621}">
      <dgm:prSet/>
      <dgm:spPr/>
      <dgm:t>
        <a:bodyPr/>
        <a:lstStyle/>
        <a:p>
          <a:endParaRPr lang="en-US"/>
        </a:p>
      </dgm:t>
    </dgm:pt>
    <dgm:pt modelId="{28E90D5F-D8E6-41AA-A9E2-91AF31A5C3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Input is processed using the logic the training data was processed</a:t>
          </a:r>
          <a:endParaRPr lang="en-US"/>
        </a:p>
      </dgm:t>
    </dgm:pt>
    <dgm:pt modelId="{9FC1F33C-FF4E-4DA8-AFB6-882AE2725564}" type="parTrans" cxnId="{ABE2D39D-7839-4DEB-8207-6608254D074D}">
      <dgm:prSet/>
      <dgm:spPr/>
      <dgm:t>
        <a:bodyPr/>
        <a:lstStyle/>
        <a:p>
          <a:endParaRPr lang="en-US"/>
        </a:p>
      </dgm:t>
    </dgm:pt>
    <dgm:pt modelId="{C7AFF460-A98D-43E4-B17E-2A3A7E8FD46F}" type="sibTrans" cxnId="{ABE2D39D-7839-4DEB-8207-6608254D074D}">
      <dgm:prSet/>
      <dgm:spPr/>
      <dgm:t>
        <a:bodyPr/>
        <a:lstStyle/>
        <a:p>
          <a:endParaRPr lang="en-US"/>
        </a:p>
      </dgm:t>
    </dgm:pt>
    <dgm:pt modelId="{FA12A3F4-5B90-48DA-9F6A-A02541E3FA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Deployed model is loaded, and the predicted price is shown to end-users on the dashboard</a:t>
          </a:r>
          <a:endParaRPr lang="en-US"/>
        </a:p>
      </dgm:t>
    </dgm:pt>
    <dgm:pt modelId="{D184413E-62D4-4455-9516-7C4D38A27C2B}" type="parTrans" cxnId="{E675DBF2-B668-4756-93CA-43FC26856E2F}">
      <dgm:prSet/>
      <dgm:spPr/>
      <dgm:t>
        <a:bodyPr/>
        <a:lstStyle/>
        <a:p>
          <a:endParaRPr lang="en-US"/>
        </a:p>
      </dgm:t>
    </dgm:pt>
    <dgm:pt modelId="{3D569C5E-F77C-4307-8DCB-F52B2403A4D5}" type="sibTrans" cxnId="{E675DBF2-B668-4756-93CA-43FC26856E2F}">
      <dgm:prSet/>
      <dgm:spPr/>
      <dgm:t>
        <a:bodyPr/>
        <a:lstStyle/>
        <a:p>
          <a:endParaRPr lang="en-US"/>
        </a:p>
      </dgm:t>
    </dgm:pt>
    <dgm:pt modelId="{B52BF7B3-B5FE-44F8-BDA9-498CEC286A5F}" type="pres">
      <dgm:prSet presAssocID="{500DAD57-65AB-4BD3-A929-7935524A1547}" presName="root" presStyleCnt="0">
        <dgm:presLayoutVars>
          <dgm:dir/>
          <dgm:resizeHandles val="exact"/>
        </dgm:presLayoutVars>
      </dgm:prSet>
      <dgm:spPr/>
    </dgm:pt>
    <dgm:pt modelId="{57F7AF72-F360-4699-8FED-980A1C8D8600}" type="pres">
      <dgm:prSet presAssocID="{EB6A4615-5D91-4109-A193-BD4D2AEB8D4E}" presName="compNode" presStyleCnt="0"/>
      <dgm:spPr/>
    </dgm:pt>
    <dgm:pt modelId="{1E158997-EB48-4F28-BED1-AAA8470F8471}" type="pres">
      <dgm:prSet presAssocID="{EB6A4615-5D91-4109-A193-BD4D2AEB8D4E}" presName="bgRect" presStyleLbl="bgShp" presStyleIdx="0" presStyleCnt="4"/>
      <dgm:spPr/>
    </dgm:pt>
    <dgm:pt modelId="{32F10B3B-9C2A-4810-9144-87C301C5A1C8}" type="pres">
      <dgm:prSet presAssocID="{EB6A4615-5D91-4109-A193-BD4D2AEB8D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F1CF56A-F846-431A-A1B2-92E76680916F}" type="pres">
      <dgm:prSet presAssocID="{EB6A4615-5D91-4109-A193-BD4D2AEB8D4E}" presName="spaceRect" presStyleCnt="0"/>
      <dgm:spPr/>
    </dgm:pt>
    <dgm:pt modelId="{1D3DA75C-6837-48E4-9597-10FA501357C4}" type="pres">
      <dgm:prSet presAssocID="{EB6A4615-5D91-4109-A193-BD4D2AEB8D4E}" presName="parTx" presStyleLbl="revTx" presStyleIdx="0" presStyleCnt="4">
        <dgm:presLayoutVars>
          <dgm:chMax val="0"/>
          <dgm:chPref val="0"/>
        </dgm:presLayoutVars>
      </dgm:prSet>
      <dgm:spPr/>
    </dgm:pt>
    <dgm:pt modelId="{CA3B6213-3F8F-421B-8418-E905542C16F1}" type="pres">
      <dgm:prSet presAssocID="{89049FFD-4B1C-45C1-84F5-7E6D2A48DB76}" presName="sibTrans" presStyleCnt="0"/>
      <dgm:spPr/>
    </dgm:pt>
    <dgm:pt modelId="{09B94BA8-C4D2-4A58-A34A-0A0FA5C1C0F9}" type="pres">
      <dgm:prSet presAssocID="{9CD90A26-B0EC-4799-9317-DA62ECDD3E04}" presName="compNode" presStyleCnt="0"/>
      <dgm:spPr/>
    </dgm:pt>
    <dgm:pt modelId="{AE3E370D-5385-4013-AC4E-8602E96C61E8}" type="pres">
      <dgm:prSet presAssocID="{9CD90A26-B0EC-4799-9317-DA62ECDD3E04}" presName="bgRect" presStyleLbl="bgShp" presStyleIdx="1" presStyleCnt="4"/>
      <dgm:spPr/>
    </dgm:pt>
    <dgm:pt modelId="{4193E179-CB4D-446A-B42D-9F024FB7E079}" type="pres">
      <dgm:prSet presAssocID="{9CD90A26-B0EC-4799-9317-DA62ECDD3E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8CEEA2CC-6087-4E76-A55C-0132065BE678}" type="pres">
      <dgm:prSet presAssocID="{9CD90A26-B0EC-4799-9317-DA62ECDD3E04}" presName="spaceRect" presStyleCnt="0"/>
      <dgm:spPr/>
    </dgm:pt>
    <dgm:pt modelId="{2B25DE7F-7984-4BE2-B8B8-C01465D396FD}" type="pres">
      <dgm:prSet presAssocID="{9CD90A26-B0EC-4799-9317-DA62ECDD3E04}" presName="parTx" presStyleLbl="revTx" presStyleIdx="1" presStyleCnt="4">
        <dgm:presLayoutVars>
          <dgm:chMax val="0"/>
          <dgm:chPref val="0"/>
        </dgm:presLayoutVars>
      </dgm:prSet>
      <dgm:spPr/>
    </dgm:pt>
    <dgm:pt modelId="{6BAC561E-E171-49EA-95F3-C7E55FF4036E}" type="pres">
      <dgm:prSet presAssocID="{22912892-228D-40ED-AF9C-190B8E9A54EB}" presName="sibTrans" presStyleCnt="0"/>
      <dgm:spPr/>
    </dgm:pt>
    <dgm:pt modelId="{14B0FC2F-5D39-4CE8-B56B-4E9B86C17DD6}" type="pres">
      <dgm:prSet presAssocID="{28E90D5F-D8E6-41AA-A9E2-91AF31A5C33A}" presName="compNode" presStyleCnt="0"/>
      <dgm:spPr/>
    </dgm:pt>
    <dgm:pt modelId="{A5585FBE-14AF-419E-8301-3EAB820B3482}" type="pres">
      <dgm:prSet presAssocID="{28E90D5F-D8E6-41AA-A9E2-91AF31A5C33A}" presName="bgRect" presStyleLbl="bgShp" presStyleIdx="2" presStyleCnt="4"/>
      <dgm:spPr/>
    </dgm:pt>
    <dgm:pt modelId="{E130ECF6-97B8-499A-88B5-4BABCFE7F901}" type="pres">
      <dgm:prSet presAssocID="{28E90D5F-D8E6-41AA-A9E2-91AF31A5C3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4583B5-1B7D-434D-86DF-9C4B34CB805A}" type="pres">
      <dgm:prSet presAssocID="{28E90D5F-D8E6-41AA-A9E2-91AF31A5C33A}" presName="spaceRect" presStyleCnt="0"/>
      <dgm:spPr/>
    </dgm:pt>
    <dgm:pt modelId="{D0F58FC9-6CC2-472D-9020-01AAD402318F}" type="pres">
      <dgm:prSet presAssocID="{28E90D5F-D8E6-41AA-A9E2-91AF31A5C33A}" presName="parTx" presStyleLbl="revTx" presStyleIdx="2" presStyleCnt="4">
        <dgm:presLayoutVars>
          <dgm:chMax val="0"/>
          <dgm:chPref val="0"/>
        </dgm:presLayoutVars>
      </dgm:prSet>
      <dgm:spPr/>
    </dgm:pt>
    <dgm:pt modelId="{EE46E11C-6A47-41D4-8284-91B13A7ABF27}" type="pres">
      <dgm:prSet presAssocID="{C7AFF460-A98D-43E4-B17E-2A3A7E8FD46F}" presName="sibTrans" presStyleCnt="0"/>
      <dgm:spPr/>
    </dgm:pt>
    <dgm:pt modelId="{450EABB5-6FC7-4AD4-A917-C24580BF3D9C}" type="pres">
      <dgm:prSet presAssocID="{FA12A3F4-5B90-48DA-9F6A-A02541E3FA5A}" presName="compNode" presStyleCnt="0"/>
      <dgm:spPr/>
    </dgm:pt>
    <dgm:pt modelId="{1BF2BB8F-0C93-4CFD-9724-93BDB3CF5F9C}" type="pres">
      <dgm:prSet presAssocID="{FA12A3F4-5B90-48DA-9F6A-A02541E3FA5A}" presName="bgRect" presStyleLbl="bgShp" presStyleIdx="3" presStyleCnt="4"/>
      <dgm:spPr/>
    </dgm:pt>
    <dgm:pt modelId="{5AF53B99-8B6E-4E90-A674-DBD01EDADFF7}" type="pres">
      <dgm:prSet presAssocID="{FA12A3F4-5B90-48DA-9F6A-A02541E3FA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25042D3-DFEC-4996-8A3B-888DAA59AB64}" type="pres">
      <dgm:prSet presAssocID="{FA12A3F4-5B90-48DA-9F6A-A02541E3FA5A}" presName="spaceRect" presStyleCnt="0"/>
      <dgm:spPr/>
    </dgm:pt>
    <dgm:pt modelId="{4959FB3D-C26D-4C6C-8D1C-10606FFC54BB}" type="pres">
      <dgm:prSet presAssocID="{FA12A3F4-5B90-48DA-9F6A-A02541E3FA5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E959801-50CB-3248-B4BC-E3949AFEC139}" type="presOf" srcId="{FA12A3F4-5B90-48DA-9F6A-A02541E3FA5A}" destId="{4959FB3D-C26D-4C6C-8D1C-10606FFC54BB}" srcOrd="0" destOrd="0" presId="urn:microsoft.com/office/officeart/2018/2/layout/IconVerticalSolidList"/>
    <dgm:cxn modelId="{E6A86103-755F-4831-A52E-B712D15C776B}" srcId="{500DAD57-65AB-4BD3-A929-7935524A1547}" destId="{EB6A4615-5D91-4109-A193-BD4D2AEB8D4E}" srcOrd="0" destOrd="0" parTransId="{7AA61CCA-C11E-42D3-9B6A-11912253652C}" sibTransId="{89049FFD-4B1C-45C1-84F5-7E6D2A48DB76}"/>
    <dgm:cxn modelId="{F05DD749-A173-D441-B3A0-28A43BADA853}" type="presOf" srcId="{EB6A4615-5D91-4109-A193-BD4D2AEB8D4E}" destId="{1D3DA75C-6837-48E4-9597-10FA501357C4}" srcOrd="0" destOrd="0" presId="urn:microsoft.com/office/officeart/2018/2/layout/IconVerticalSolidList"/>
    <dgm:cxn modelId="{E0074550-54F1-2546-857C-CD29AEA55B0A}" type="presOf" srcId="{500DAD57-65AB-4BD3-A929-7935524A1547}" destId="{B52BF7B3-B5FE-44F8-BDA9-498CEC286A5F}" srcOrd="0" destOrd="0" presId="urn:microsoft.com/office/officeart/2018/2/layout/IconVerticalSolidList"/>
    <dgm:cxn modelId="{8D1BA388-B76B-FC4D-9C88-2A2E5479E8B9}" type="presOf" srcId="{9CD90A26-B0EC-4799-9317-DA62ECDD3E04}" destId="{2B25DE7F-7984-4BE2-B8B8-C01465D396FD}" srcOrd="0" destOrd="0" presId="urn:microsoft.com/office/officeart/2018/2/layout/IconVerticalSolidList"/>
    <dgm:cxn modelId="{74A48B91-4F6A-8B46-9717-6FF4934AAB8F}" type="presOf" srcId="{28E90D5F-D8E6-41AA-A9E2-91AF31A5C33A}" destId="{D0F58FC9-6CC2-472D-9020-01AAD402318F}" srcOrd="0" destOrd="0" presId="urn:microsoft.com/office/officeart/2018/2/layout/IconVerticalSolidList"/>
    <dgm:cxn modelId="{ABE2D39D-7839-4DEB-8207-6608254D074D}" srcId="{500DAD57-65AB-4BD3-A929-7935524A1547}" destId="{28E90D5F-D8E6-41AA-A9E2-91AF31A5C33A}" srcOrd="2" destOrd="0" parTransId="{9FC1F33C-FF4E-4DA8-AFB6-882AE2725564}" sibTransId="{C7AFF460-A98D-43E4-B17E-2A3A7E8FD46F}"/>
    <dgm:cxn modelId="{D8C806B4-8942-4DB2-930F-C0C6954C1621}" srcId="{500DAD57-65AB-4BD3-A929-7935524A1547}" destId="{9CD90A26-B0EC-4799-9317-DA62ECDD3E04}" srcOrd="1" destOrd="0" parTransId="{37378A92-1E01-4868-84A2-EE373107E64C}" sibTransId="{22912892-228D-40ED-AF9C-190B8E9A54EB}"/>
    <dgm:cxn modelId="{E675DBF2-B668-4756-93CA-43FC26856E2F}" srcId="{500DAD57-65AB-4BD3-A929-7935524A1547}" destId="{FA12A3F4-5B90-48DA-9F6A-A02541E3FA5A}" srcOrd="3" destOrd="0" parTransId="{D184413E-62D4-4455-9516-7C4D38A27C2B}" sibTransId="{3D569C5E-F77C-4307-8DCB-F52B2403A4D5}"/>
    <dgm:cxn modelId="{6C25DB0B-0917-8B46-A7A4-DEE7CBF55164}" type="presParOf" srcId="{B52BF7B3-B5FE-44F8-BDA9-498CEC286A5F}" destId="{57F7AF72-F360-4699-8FED-980A1C8D8600}" srcOrd="0" destOrd="0" presId="urn:microsoft.com/office/officeart/2018/2/layout/IconVerticalSolidList"/>
    <dgm:cxn modelId="{8841A887-601E-8344-9D28-68BDC262132C}" type="presParOf" srcId="{57F7AF72-F360-4699-8FED-980A1C8D8600}" destId="{1E158997-EB48-4F28-BED1-AAA8470F8471}" srcOrd="0" destOrd="0" presId="urn:microsoft.com/office/officeart/2018/2/layout/IconVerticalSolidList"/>
    <dgm:cxn modelId="{BB767195-5C70-A447-9F62-8D1C0C496C87}" type="presParOf" srcId="{57F7AF72-F360-4699-8FED-980A1C8D8600}" destId="{32F10B3B-9C2A-4810-9144-87C301C5A1C8}" srcOrd="1" destOrd="0" presId="urn:microsoft.com/office/officeart/2018/2/layout/IconVerticalSolidList"/>
    <dgm:cxn modelId="{F74E38C1-7055-8746-BE9E-81147C353D60}" type="presParOf" srcId="{57F7AF72-F360-4699-8FED-980A1C8D8600}" destId="{8F1CF56A-F846-431A-A1B2-92E76680916F}" srcOrd="2" destOrd="0" presId="urn:microsoft.com/office/officeart/2018/2/layout/IconVerticalSolidList"/>
    <dgm:cxn modelId="{7341B736-9B5D-B143-AEF9-A25DBF17ADE6}" type="presParOf" srcId="{57F7AF72-F360-4699-8FED-980A1C8D8600}" destId="{1D3DA75C-6837-48E4-9597-10FA501357C4}" srcOrd="3" destOrd="0" presId="urn:microsoft.com/office/officeart/2018/2/layout/IconVerticalSolidList"/>
    <dgm:cxn modelId="{AA7BFBE3-3BB2-734B-B831-D59EB8AB9E7C}" type="presParOf" srcId="{B52BF7B3-B5FE-44F8-BDA9-498CEC286A5F}" destId="{CA3B6213-3F8F-421B-8418-E905542C16F1}" srcOrd="1" destOrd="0" presId="urn:microsoft.com/office/officeart/2018/2/layout/IconVerticalSolidList"/>
    <dgm:cxn modelId="{45C23D79-03D8-B147-9085-A3C75098C9BF}" type="presParOf" srcId="{B52BF7B3-B5FE-44F8-BDA9-498CEC286A5F}" destId="{09B94BA8-C4D2-4A58-A34A-0A0FA5C1C0F9}" srcOrd="2" destOrd="0" presId="urn:microsoft.com/office/officeart/2018/2/layout/IconVerticalSolidList"/>
    <dgm:cxn modelId="{50BD9C9E-DC12-7E4A-9718-1CA2C549FEB1}" type="presParOf" srcId="{09B94BA8-C4D2-4A58-A34A-0A0FA5C1C0F9}" destId="{AE3E370D-5385-4013-AC4E-8602E96C61E8}" srcOrd="0" destOrd="0" presId="urn:microsoft.com/office/officeart/2018/2/layout/IconVerticalSolidList"/>
    <dgm:cxn modelId="{D8E3003A-328C-DD49-8348-61330FE3E30A}" type="presParOf" srcId="{09B94BA8-C4D2-4A58-A34A-0A0FA5C1C0F9}" destId="{4193E179-CB4D-446A-B42D-9F024FB7E079}" srcOrd="1" destOrd="0" presId="urn:microsoft.com/office/officeart/2018/2/layout/IconVerticalSolidList"/>
    <dgm:cxn modelId="{CC1BB556-3E2F-B740-B428-F75AA5C5ADDF}" type="presParOf" srcId="{09B94BA8-C4D2-4A58-A34A-0A0FA5C1C0F9}" destId="{8CEEA2CC-6087-4E76-A55C-0132065BE678}" srcOrd="2" destOrd="0" presId="urn:microsoft.com/office/officeart/2018/2/layout/IconVerticalSolidList"/>
    <dgm:cxn modelId="{DAC575D3-7DC9-8F49-AABA-8E53BFC22CE2}" type="presParOf" srcId="{09B94BA8-C4D2-4A58-A34A-0A0FA5C1C0F9}" destId="{2B25DE7F-7984-4BE2-B8B8-C01465D396FD}" srcOrd="3" destOrd="0" presId="urn:microsoft.com/office/officeart/2018/2/layout/IconVerticalSolidList"/>
    <dgm:cxn modelId="{CF4890D6-40B8-9F45-845E-417CF7DA0664}" type="presParOf" srcId="{B52BF7B3-B5FE-44F8-BDA9-498CEC286A5F}" destId="{6BAC561E-E171-49EA-95F3-C7E55FF4036E}" srcOrd="3" destOrd="0" presId="urn:microsoft.com/office/officeart/2018/2/layout/IconVerticalSolidList"/>
    <dgm:cxn modelId="{A414C000-B3C6-AA4D-89B4-B628047EE54C}" type="presParOf" srcId="{B52BF7B3-B5FE-44F8-BDA9-498CEC286A5F}" destId="{14B0FC2F-5D39-4CE8-B56B-4E9B86C17DD6}" srcOrd="4" destOrd="0" presId="urn:microsoft.com/office/officeart/2018/2/layout/IconVerticalSolidList"/>
    <dgm:cxn modelId="{452D9EAC-2099-0948-87FA-7A87869CF40C}" type="presParOf" srcId="{14B0FC2F-5D39-4CE8-B56B-4E9B86C17DD6}" destId="{A5585FBE-14AF-419E-8301-3EAB820B3482}" srcOrd="0" destOrd="0" presId="urn:microsoft.com/office/officeart/2018/2/layout/IconVerticalSolidList"/>
    <dgm:cxn modelId="{D7A78D92-BBEF-7447-B3F0-591472D35F46}" type="presParOf" srcId="{14B0FC2F-5D39-4CE8-B56B-4E9B86C17DD6}" destId="{E130ECF6-97B8-499A-88B5-4BABCFE7F901}" srcOrd="1" destOrd="0" presId="urn:microsoft.com/office/officeart/2018/2/layout/IconVerticalSolidList"/>
    <dgm:cxn modelId="{C76D8FCA-1212-EE4E-A47D-41CD8D4570F1}" type="presParOf" srcId="{14B0FC2F-5D39-4CE8-B56B-4E9B86C17DD6}" destId="{254583B5-1B7D-434D-86DF-9C4B34CB805A}" srcOrd="2" destOrd="0" presId="urn:microsoft.com/office/officeart/2018/2/layout/IconVerticalSolidList"/>
    <dgm:cxn modelId="{B90BF512-8514-A240-B2B2-067CDBBACA44}" type="presParOf" srcId="{14B0FC2F-5D39-4CE8-B56B-4E9B86C17DD6}" destId="{D0F58FC9-6CC2-472D-9020-01AAD402318F}" srcOrd="3" destOrd="0" presId="urn:microsoft.com/office/officeart/2018/2/layout/IconVerticalSolidList"/>
    <dgm:cxn modelId="{FBEC32DD-8821-4B4F-8C40-E264F6865C91}" type="presParOf" srcId="{B52BF7B3-B5FE-44F8-BDA9-498CEC286A5F}" destId="{EE46E11C-6A47-41D4-8284-91B13A7ABF27}" srcOrd="5" destOrd="0" presId="urn:microsoft.com/office/officeart/2018/2/layout/IconVerticalSolidList"/>
    <dgm:cxn modelId="{8D54A8C7-F070-DD44-B2BD-818EAA171B10}" type="presParOf" srcId="{B52BF7B3-B5FE-44F8-BDA9-498CEC286A5F}" destId="{450EABB5-6FC7-4AD4-A917-C24580BF3D9C}" srcOrd="6" destOrd="0" presId="urn:microsoft.com/office/officeart/2018/2/layout/IconVerticalSolidList"/>
    <dgm:cxn modelId="{9870430E-D8A5-884C-B41B-4DBE48A8ECB3}" type="presParOf" srcId="{450EABB5-6FC7-4AD4-A917-C24580BF3D9C}" destId="{1BF2BB8F-0C93-4CFD-9724-93BDB3CF5F9C}" srcOrd="0" destOrd="0" presId="urn:microsoft.com/office/officeart/2018/2/layout/IconVerticalSolidList"/>
    <dgm:cxn modelId="{33347A8F-5CDB-E34C-ADF1-C88C5641A745}" type="presParOf" srcId="{450EABB5-6FC7-4AD4-A917-C24580BF3D9C}" destId="{5AF53B99-8B6E-4E90-A674-DBD01EDADFF7}" srcOrd="1" destOrd="0" presId="urn:microsoft.com/office/officeart/2018/2/layout/IconVerticalSolidList"/>
    <dgm:cxn modelId="{6748D63D-6712-094A-9A18-174E1A23BF42}" type="presParOf" srcId="{450EABB5-6FC7-4AD4-A917-C24580BF3D9C}" destId="{925042D3-DFEC-4996-8A3B-888DAA59AB64}" srcOrd="2" destOrd="0" presId="urn:microsoft.com/office/officeart/2018/2/layout/IconVerticalSolidList"/>
    <dgm:cxn modelId="{40FDF748-849E-C342-B94C-7FEBAF67DDC7}" type="presParOf" srcId="{450EABB5-6FC7-4AD4-A917-C24580BF3D9C}" destId="{4959FB3D-C26D-4C6C-8D1C-10606FFC54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F1FBEA-AC13-4C43-BFDE-FBA7AFAA372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69341E9-A6F9-45CC-8A25-F34D1B6110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Cost Savings:</a:t>
          </a:r>
          <a:r>
            <a:rPr lang="en-US" b="0" i="0" baseline="0"/>
            <a:t> Analyzing historical data and trends helps predict if flight prices will rise or fall, allowing travelers to make informed decisions.</a:t>
          </a:r>
          <a:endParaRPr lang="en-US"/>
        </a:p>
      </dgm:t>
    </dgm:pt>
    <dgm:pt modelId="{5E954655-0524-4E28-8F7E-327B1171FE86}" type="parTrans" cxnId="{2DF2A376-69AE-4E75-9FD5-DA8B39C09FE3}">
      <dgm:prSet/>
      <dgm:spPr/>
      <dgm:t>
        <a:bodyPr/>
        <a:lstStyle/>
        <a:p>
          <a:endParaRPr lang="en-US"/>
        </a:p>
      </dgm:t>
    </dgm:pt>
    <dgm:pt modelId="{DAE0D7ED-B8E1-4E12-B8A6-3DDD14BCBCAD}" type="sibTrans" cxnId="{2DF2A376-69AE-4E75-9FD5-DA8B39C09FE3}">
      <dgm:prSet/>
      <dgm:spPr/>
      <dgm:t>
        <a:bodyPr/>
        <a:lstStyle/>
        <a:p>
          <a:endParaRPr lang="en-US"/>
        </a:p>
      </dgm:t>
    </dgm:pt>
    <dgm:pt modelId="{27215097-FDC3-4D7D-AA43-9FEC3AE9DC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Optimal Booking Time:</a:t>
          </a:r>
          <a:r>
            <a:rPr lang="en-US" b="0" i="0" baseline="0"/>
            <a:t> Flight price prediction guides users to identify the best time to book flights for the lowest prices, with recommendations on immediate booking or waiting for potential price drops.</a:t>
          </a:r>
          <a:endParaRPr lang="en-US"/>
        </a:p>
      </dgm:t>
    </dgm:pt>
    <dgm:pt modelId="{A75C6708-3A63-482B-B145-36830430095D}" type="parTrans" cxnId="{17C65A6F-2D8A-43DF-B13C-251B72A3605D}">
      <dgm:prSet/>
      <dgm:spPr/>
      <dgm:t>
        <a:bodyPr/>
        <a:lstStyle/>
        <a:p>
          <a:endParaRPr lang="en-US"/>
        </a:p>
      </dgm:t>
    </dgm:pt>
    <dgm:pt modelId="{EE7639A6-A83C-4242-BEF6-9C9EB069F909}" type="sibTrans" cxnId="{17C65A6F-2D8A-43DF-B13C-251B72A3605D}">
      <dgm:prSet/>
      <dgm:spPr/>
      <dgm:t>
        <a:bodyPr/>
        <a:lstStyle/>
        <a:p>
          <a:endParaRPr lang="en-US"/>
        </a:p>
      </dgm:t>
    </dgm:pt>
    <dgm:pt modelId="{F57BF30A-BBD7-4EEA-8885-94C2FE955B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Flexible Travel Planning:</a:t>
          </a:r>
          <a:r>
            <a:rPr lang="en-US" b="0" i="0" baseline="0"/>
            <a:t> Predictions assist travelers with flexible dates in finding the most cost-effective days to fly, particularly useful for those with variable travel dates.</a:t>
          </a:r>
          <a:endParaRPr lang="en-US"/>
        </a:p>
      </dgm:t>
    </dgm:pt>
    <dgm:pt modelId="{C561F602-F91D-4214-9FF4-A0E482CB87B7}" type="parTrans" cxnId="{B55B1656-0779-4F08-9240-56D34F1B0360}">
      <dgm:prSet/>
      <dgm:spPr/>
      <dgm:t>
        <a:bodyPr/>
        <a:lstStyle/>
        <a:p>
          <a:endParaRPr lang="en-US"/>
        </a:p>
      </dgm:t>
    </dgm:pt>
    <dgm:pt modelId="{2C6EE007-B777-4710-A23A-3854D8C2BB29}" type="sibTrans" cxnId="{B55B1656-0779-4F08-9240-56D34F1B0360}">
      <dgm:prSet/>
      <dgm:spPr/>
      <dgm:t>
        <a:bodyPr/>
        <a:lstStyle/>
        <a:p>
          <a:endParaRPr lang="en-US"/>
        </a:p>
      </dgm:t>
    </dgm:pt>
    <dgm:pt modelId="{2E424D21-CBE9-4BF8-8177-A9B795710C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Budget Planning:</a:t>
          </a:r>
          <a:r>
            <a:rPr lang="en-US" b="0" i="0" baseline="0"/>
            <a:t> Knowing when flight prices are expected to be lowest helps in budget planning, enabling travelers to allocate their budget effectively for different times.</a:t>
          </a:r>
          <a:endParaRPr lang="en-US"/>
        </a:p>
      </dgm:t>
    </dgm:pt>
    <dgm:pt modelId="{A405D156-40BD-42CC-A509-76247CE519A6}" type="parTrans" cxnId="{E6A929E8-B166-4EBF-A9C9-1ACFA05CB2BE}">
      <dgm:prSet/>
      <dgm:spPr/>
      <dgm:t>
        <a:bodyPr/>
        <a:lstStyle/>
        <a:p>
          <a:endParaRPr lang="en-US"/>
        </a:p>
      </dgm:t>
    </dgm:pt>
    <dgm:pt modelId="{0882D50D-BC6D-4FE8-8249-810717B921E9}" type="sibTrans" cxnId="{E6A929E8-B166-4EBF-A9C9-1ACFA05CB2BE}">
      <dgm:prSet/>
      <dgm:spPr/>
      <dgm:t>
        <a:bodyPr/>
        <a:lstStyle/>
        <a:p>
          <a:endParaRPr lang="en-US"/>
        </a:p>
      </dgm:t>
    </dgm:pt>
    <dgm:pt modelId="{7DAB3570-66EA-4947-8190-E7F4D147CB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Comparison Shopping:</a:t>
          </a:r>
          <a:r>
            <a:rPr lang="en-US" b="0" i="0" baseline="0"/>
            <a:t> Travelers could compare prices across airlines and platforms, streamlining the process of finding the best flight deals.</a:t>
          </a:r>
          <a:endParaRPr lang="en-US"/>
        </a:p>
      </dgm:t>
    </dgm:pt>
    <dgm:pt modelId="{C6C43324-12FE-44B2-93C8-E82C993221D2}" type="parTrans" cxnId="{1F3D6AA1-9A6F-458B-A392-58FFBF0BBF2E}">
      <dgm:prSet/>
      <dgm:spPr/>
      <dgm:t>
        <a:bodyPr/>
        <a:lstStyle/>
        <a:p>
          <a:endParaRPr lang="en-US"/>
        </a:p>
      </dgm:t>
    </dgm:pt>
    <dgm:pt modelId="{42932894-95C1-4120-BAFB-966CD6D73AFC}" type="sibTrans" cxnId="{1F3D6AA1-9A6F-458B-A392-58FFBF0BBF2E}">
      <dgm:prSet/>
      <dgm:spPr/>
      <dgm:t>
        <a:bodyPr/>
        <a:lstStyle/>
        <a:p>
          <a:endParaRPr lang="en-US"/>
        </a:p>
      </dgm:t>
    </dgm:pt>
    <dgm:pt modelId="{7BD15013-B699-4DCB-B952-41882331562B}" type="pres">
      <dgm:prSet presAssocID="{37F1FBEA-AC13-4C43-BFDE-FBA7AFAA3721}" presName="root" presStyleCnt="0">
        <dgm:presLayoutVars>
          <dgm:dir/>
          <dgm:resizeHandles val="exact"/>
        </dgm:presLayoutVars>
      </dgm:prSet>
      <dgm:spPr/>
    </dgm:pt>
    <dgm:pt modelId="{ACB58EE4-55E7-44EF-8612-4184F9708605}" type="pres">
      <dgm:prSet presAssocID="{C69341E9-A6F9-45CC-8A25-F34D1B611062}" presName="compNode" presStyleCnt="0"/>
      <dgm:spPr/>
    </dgm:pt>
    <dgm:pt modelId="{3AF198AC-E785-4F9B-A45F-3D526E848CB5}" type="pres">
      <dgm:prSet presAssocID="{C69341E9-A6F9-45CC-8A25-F34D1B61106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875A908-3CF8-44EB-8866-5DC8E6079A09}" type="pres">
      <dgm:prSet presAssocID="{C69341E9-A6F9-45CC-8A25-F34D1B61106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4DF05396-38AE-4693-B0F1-ACDB0BEA4BB3}" type="pres">
      <dgm:prSet presAssocID="{C69341E9-A6F9-45CC-8A25-F34D1B611062}" presName="spaceRect" presStyleCnt="0"/>
      <dgm:spPr/>
    </dgm:pt>
    <dgm:pt modelId="{C8AD5021-F8B3-442F-98BD-31A6D6C50000}" type="pres">
      <dgm:prSet presAssocID="{C69341E9-A6F9-45CC-8A25-F34D1B611062}" presName="textRect" presStyleLbl="revTx" presStyleIdx="0" presStyleCnt="5">
        <dgm:presLayoutVars>
          <dgm:chMax val="1"/>
          <dgm:chPref val="1"/>
        </dgm:presLayoutVars>
      </dgm:prSet>
      <dgm:spPr/>
    </dgm:pt>
    <dgm:pt modelId="{927A4607-B11C-434C-B18D-92571E9E0A44}" type="pres">
      <dgm:prSet presAssocID="{DAE0D7ED-B8E1-4E12-B8A6-3DDD14BCBCAD}" presName="sibTrans" presStyleCnt="0"/>
      <dgm:spPr/>
    </dgm:pt>
    <dgm:pt modelId="{B5450F02-FEFA-4BA1-9CBD-ACC999B85C2B}" type="pres">
      <dgm:prSet presAssocID="{27215097-FDC3-4D7D-AA43-9FEC3AE9DC90}" presName="compNode" presStyleCnt="0"/>
      <dgm:spPr/>
    </dgm:pt>
    <dgm:pt modelId="{B89FBA0D-E581-4313-A3AA-D9A286B15E39}" type="pres">
      <dgm:prSet presAssocID="{27215097-FDC3-4D7D-AA43-9FEC3AE9DC9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F11B223-B43E-49E0-884B-721B3FF07E24}" type="pres">
      <dgm:prSet presAssocID="{27215097-FDC3-4D7D-AA43-9FEC3AE9DC9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51882F3C-FD6C-4071-8BDC-31100604C198}" type="pres">
      <dgm:prSet presAssocID="{27215097-FDC3-4D7D-AA43-9FEC3AE9DC90}" presName="spaceRect" presStyleCnt="0"/>
      <dgm:spPr/>
    </dgm:pt>
    <dgm:pt modelId="{D0B57DD9-E039-45D3-8561-A8C7088C031B}" type="pres">
      <dgm:prSet presAssocID="{27215097-FDC3-4D7D-AA43-9FEC3AE9DC90}" presName="textRect" presStyleLbl="revTx" presStyleIdx="1" presStyleCnt="5">
        <dgm:presLayoutVars>
          <dgm:chMax val="1"/>
          <dgm:chPref val="1"/>
        </dgm:presLayoutVars>
      </dgm:prSet>
      <dgm:spPr/>
    </dgm:pt>
    <dgm:pt modelId="{D09FE96C-13AA-48D9-BF4F-D5C26A739672}" type="pres">
      <dgm:prSet presAssocID="{EE7639A6-A83C-4242-BEF6-9C9EB069F909}" presName="sibTrans" presStyleCnt="0"/>
      <dgm:spPr/>
    </dgm:pt>
    <dgm:pt modelId="{0A77B2F6-B659-4494-9625-033CA819F9AD}" type="pres">
      <dgm:prSet presAssocID="{F57BF30A-BBD7-4EEA-8885-94C2FE955BE9}" presName="compNode" presStyleCnt="0"/>
      <dgm:spPr/>
    </dgm:pt>
    <dgm:pt modelId="{DEDA576C-178F-4D95-A8B5-A630CD175132}" type="pres">
      <dgm:prSet presAssocID="{F57BF30A-BBD7-4EEA-8885-94C2FE955BE9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12A74B7-FE3E-4577-8D49-A8808998FF53}" type="pres">
      <dgm:prSet presAssocID="{F57BF30A-BBD7-4EEA-8885-94C2FE955BE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73559E22-C723-400A-B214-9096474A15E0}" type="pres">
      <dgm:prSet presAssocID="{F57BF30A-BBD7-4EEA-8885-94C2FE955BE9}" presName="spaceRect" presStyleCnt="0"/>
      <dgm:spPr/>
    </dgm:pt>
    <dgm:pt modelId="{DC6D52E0-064A-4617-A57E-62AE2C3DC15E}" type="pres">
      <dgm:prSet presAssocID="{F57BF30A-BBD7-4EEA-8885-94C2FE955BE9}" presName="textRect" presStyleLbl="revTx" presStyleIdx="2" presStyleCnt="5">
        <dgm:presLayoutVars>
          <dgm:chMax val="1"/>
          <dgm:chPref val="1"/>
        </dgm:presLayoutVars>
      </dgm:prSet>
      <dgm:spPr/>
    </dgm:pt>
    <dgm:pt modelId="{9DA6D8B4-8A63-41B8-AB9B-D1E753C06102}" type="pres">
      <dgm:prSet presAssocID="{2C6EE007-B777-4710-A23A-3854D8C2BB29}" presName="sibTrans" presStyleCnt="0"/>
      <dgm:spPr/>
    </dgm:pt>
    <dgm:pt modelId="{4724DEC2-DA74-4D21-B90D-AE4781A30AFF}" type="pres">
      <dgm:prSet presAssocID="{2E424D21-CBE9-4BF8-8177-A9B795710CBE}" presName="compNode" presStyleCnt="0"/>
      <dgm:spPr/>
    </dgm:pt>
    <dgm:pt modelId="{F31B9592-06C0-4985-A4CF-AB5ABC0E6C98}" type="pres">
      <dgm:prSet presAssocID="{2E424D21-CBE9-4BF8-8177-A9B795710CBE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43785E1-1C8F-430B-B659-B47F73BA427D}" type="pres">
      <dgm:prSet presAssocID="{2E424D21-CBE9-4BF8-8177-A9B795710CB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320DBA1-52FB-4588-9B86-C9FD1749F9AC}" type="pres">
      <dgm:prSet presAssocID="{2E424D21-CBE9-4BF8-8177-A9B795710CBE}" presName="spaceRect" presStyleCnt="0"/>
      <dgm:spPr/>
    </dgm:pt>
    <dgm:pt modelId="{28C4D14C-0A7E-4D81-8563-A13D73AA4C80}" type="pres">
      <dgm:prSet presAssocID="{2E424D21-CBE9-4BF8-8177-A9B795710CBE}" presName="textRect" presStyleLbl="revTx" presStyleIdx="3" presStyleCnt="5">
        <dgm:presLayoutVars>
          <dgm:chMax val="1"/>
          <dgm:chPref val="1"/>
        </dgm:presLayoutVars>
      </dgm:prSet>
      <dgm:spPr/>
    </dgm:pt>
    <dgm:pt modelId="{8CE9043A-40E1-474F-BB38-BCB208F00E9B}" type="pres">
      <dgm:prSet presAssocID="{0882D50D-BC6D-4FE8-8249-810717B921E9}" presName="sibTrans" presStyleCnt="0"/>
      <dgm:spPr/>
    </dgm:pt>
    <dgm:pt modelId="{4ACB3205-E05A-44B8-891D-4ACA927C14E7}" type="pres">
      <dgm:prSet presAssocID="{7DAB3570-66EA-4947-8190-E7F4D147CB15}" presName="compNode" presStyleCnt="0"/>
      <dgm:spPr/>
    </dgm:pt>
    <dgm:pt modelId="{EDF21EBB-22D9-4ADD-B171-D02CF563B686}" type="pres">
      <dgm:prSet presAssocID="{7DAB3570-66EA-4947-8190-E7F4D147CB15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FAF4D26-EA33-4ED8-A8BE-B429DE637E99}" type="pres">
      <dgm:prSet presAssocID="{7DAB3570-66EA-4947-8190-E7F4D147CB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A64A5130-B1D2-4B0E-9405-DB4FAF7BCB3E}" type="pres">
      <dgm:prSet presAssocID="{7DAB3570-66EA-4947-8190-E7F4D147CB15}" presName="spaceRect" presStyleCnt="0"/>
      <dgm:spPr/>
    </dgm:pt>
    <dgm:pt modelId="{F8933253-2F60-4ACC-9937-708F09289652}" type="pres">
      <dgm:prSet presAssocID="{7DAB3570-66EA-4947-8190-E7F4D147CB1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8619510-0AE7-704C-8C4C-C774C91AC1F6}" type="presOf" srcId="{27215097-FDC3-4D7D-AA43-9FEC3AE9DC90}" destId="{D0B57DD9-E039-45D3-8561-A8C7088C031B}" srcOrd="0" destOrd="0" presId="urn:microsoft.com/office/officeart/2018/5/layout/IconLeafLabelList"/>
    <dgm:cxn modelId="{85324530-B431-8845-8BC6-070BF0271FF9}" type="presOf" srcId="{C69341E9-A6F9-45CC-8A25-F34D1B611062}" destId="{C8AD5021-F8B3-442F-98BD-31A6D6C50000}" srcOrd="0" destOrd="0" presId="urn:microsoft.com/office/officeart/2018/5/layout/IconLeafLabelList"/>
    <dgm:cxn modelId="{6C9D1A31-C115-8C46-A9DC-CBA834D27CCE}" type="presOf" srcId="{7DAB3570-66EA-4947-8190-E7F4D147CB15}" destId="{F8933253-2F60-4ACC-9937-708F09289652}" srcOrd="0" destOrd="0" presId="urn:microsoft.com/office/officeart/2018/5/layout/IconLeafLabelList"/>
    <dgm:cxn modelId="{B55B1656-0779-4F08-9240-56D34F1B0360}" srcId="{37F1FBEA-AC13-4C43-BFDE-FBA7AFAA3721}" destId="{F57BF30A-BBD7-4EEA-8885-94C2FE955BE9}" srcOrd="2" destOrd="0" parTransId="{C561F602-F91D-4214-9FF4-A0E482CB87B7}" sibTransId="{2C6EE007-B777-4710-A23A-3854D8C2BB29}"/>
    <dgm:cxn modelId="{17C65A6F-2D8A-43DF-B13C-251B72A3605D}" srcId="{37F1FBEA-AC13-4C43-BFDE-FBA7AFAA3721}" destId="{27215097-FDC3-4D7D-AA43-9FEC3AE9DC90}" srcOrd="1" destOrd="0" parTransId="{A75C6708-3A63-482B-B145-36830430095D}" sibTransId="{EE7639A6-A83C-4242-BEF6-9C9EB069F909}"/>
    <dgm:cxn modelId="{D5D55472-BE23-0D41-98F8-41682A753D85}" type="presOf" srcId="{2E424D21-CBE9-4BF8-8177-A9B795710CBE}" destId="{28C4D14C-0A7E-4D81-8563-A13D73AA4C80}" srcOrd="0" destOrd="0" presId="urn:microsoft.com/office/officeart/2018/5/layout/IconLeafLabelList"/>
    <dgm:cxn modelId="{2DF2A376-69AE-4E75-9FD5-DA8B39C09FE3}" srcId="{37F1FBEA-AC13-4C43-BFDE-FBA7AFAA3721}" destId="{C69341E9-A6F9-45CC-8A25-F34D1B611062}" srcOrd="0" destOrd="0" parTransId="{5E954655-0524-4E28-8F7E-327B1171FE86}" sibTransId="{DAE0D7ED-B8E1-4E12-B8A6-3DDD14BCBCAD}"/>
    <dgm:cxn modelId="{B4259B7B-C44D-DF4A-BB20-6136134F1158}" type="presOf" srcId="{37F1FBEA-AC13-4C43-BFDE-FBA7AFAA3721}" destId="{7BD15013-B699-4DCB-B952-41882331562B}" srcOrd="0" destOrd="0" presId="urn:microsoft.com/office/officeart/2018/5/layout/IconLeafLabelList"/>
    <dgm:cxn modelId="{1F3D6AA1-9A6F-458B-A392-58FFBF0BBF2E}" srcId="{37F1FBEA-AC13-4C43-BFDE-FBA7AFAA3721}" destId="{7DAB3570-66EA-4947-8190-E7F4D147CB15}" srcOrd="4" destOrd="0" parTransId="{C6C43324-12FE-44B2-93C8-E82C993221D2}" sibTransId="{42932894-95C1-4120-BAFB-966CD6D73AFC}"/>
    <dgm:cxn modelId="{2EA770B3-79D0-1B46-907F-7994489F3F55}" type="presOf" srcId="{F57BF30A-BBD7-4EEA-8885-94C2FE955BE9}" destId="{DC6D52E0-064A-4617-A57E-62AE2C3DC15E}" srcOrd="0" destOrd="0" presId="urn:microsoft.com/office/officeart/2018/5/layout/IconLeafLabelList"/>
    <dgm:cxn modelId="{E6A929E8-B166-4EBF-A9C9-1ACFA05CB2BE}" srcId="{37F1FBEA-AC13-4C43-BFDE-FBA7AFAA3721}" destId="{2E424D21-CBE9-4BF8-8177-A9B795710CBE}" srcOrd="3" destOrd="0" parTransId="{A405D156-40BD-42CC-A509-76247CE519A6}" sibTransId="{0882D50D-BC6D-4FE8-8249-810717B921E9}"/>
    <dgm:cxn modelId="{AE079455-A79A-C84C-807F-4E53297DB51E}" type="presParOf" srcId="{7BD15013-B699-4DCB-B952-41882331562B}" destId="{ACB58EE4-55E7-44EF-8612-4184F9708605}" srcOrd="0" destOrd="0" presId="urn:microsoft.com/office/officeart/2018/5/layout/IconLeafLabelList"/>
    <dgm:cxn modelId="{099BF896-160D-194D-A6E8-94FC7ED2223A}" type="presParOf" srcId="{ACB58EE4-55E7-44EF-8612-4184F9708605}" destId="{3AF198AC-E785-4F9B-A45F-3D526E848CB5}" srcOrd="0" destOrd="0" presId="urn:microsoft.com/office/officeart/2018/5/layout/IconLeafLabelList"/>
    <dgm:cxn modelId="{C9BE5679-1431-AF42-A079-B96F4E1DBBAA}" type="presParOf" srcId="{ACB58EE4-55E7-44EF-8612-4184F9708605}" destId="{C875A908-3CF8-44EB-8866-5DC8E6079A09}" srcOrd="1" destOrd="0" presId="urn:microsoft.com/office/officeart/2018/5/layout/IconLeafLabelList"/>
    <dgm:cxn modelId="{6FEFDB97-7E8E-6E45-AD4C-DA11DE40E2A6}" type="presParOf" srcId="{ACB58EE4-55E7-44EF-8612-4184F9708605}" destId="{4DF05396-38AE-4693-B0F1-ACDB0BEA4BB3}" srcOrd="2" destOrd="0" presId="urn:microsoft.com/office/officeart/2018/5/layout/IconLeafLabelList"/>
    <dgm:cxn modelId="{10D145AD-337B-014A-BFE9-20F8CBD48F49}" type="presParOf" srcId="{ACB58EE4-55E7-44EF-8612-4184F9708605}" destId="{C8AD5021-F8B3-442F-98BD-31A6D6C50000}" srcOrd="3" destOrd="0" presId="urn:microsoft.com/office/officeart/2018/5/layout/IconLeafLabelList"/>
    <dgm:cxn modelId="{8A19FE10-325B-3540-B68D-3D5D686F6E87}" type="presParOf" srcId="{7BD15013-B699-4DCB-B952-41882331562B}" destId="{927A4607-B11C-434C-B18D-92571E9E0A44}" srcOrd="1" destOrd="0" presId="urn:microsoft.com/office/officeart/2018/5/layout/IconLeafLabelList"/>
    <dgm:cxn modelId="{337F2A7F-68EA-BC47-8E76-8C860EB9C201}" type="presParOf" srcId="{7BD15013-B699-4DCB-B952-41882331562B}" destId="{B5450F02-FEFA-4BA1-9CBD-ACC999B85C2B}" srcOrd="2" destOrd="0" presId="urn:microsoft.com/office/officeart/2018/5/layout/IconLeafLabelList"/>
    <dgm:cxn modelId="{ADA7C29F-4B64-2148-ACC4-429E74E430C6}" type="presParOf" srcId="{B5450F02-FEFA-4BA1-9CBD-ACC999B85C2B}" destId="{B89FBA0D-E581-4313-A3AA-D9A286B15E39}" srcOrd="0" destOrd="0" presId="urn:microsoft.com/office/officeart/2018/5/layout/IconLeafLabelList"/>
    <dgm:cxn modelId="{1FB74E91-0524-FC44-A3D1-79D092DF8D1E}" type="presParOf" srcId="{B5450F02-FEFA-4BA1-9CBD-ACC999B85C2B}" destId="{CF11B223-B43E-49E0-884B-721B3FF07E24}" srcOrd="1" destOrd="0" presId="urn:microsoft.com/office/officeart/2018/5/layout/IconLeafLabelList"/>
    <dgm:cxn modelId="{33EC11C6-1B94-4948-8C1C-FF378E8C814C}" type="presParOf" srcId="{B5450F02-FEFA-4BA1-9CBD-ACC999B85C2B}" destId="{51882F3C-FD6C-4071-8BDC-31100604C198}" srcOrd="2" destOrd="0" presId="urn:microsoft.com/office/officeart/2018/5/layout/IconLeafLabelList"/>
    <dgm:cxn modelId="{816C026F-29E5-644C-86D9-35C592A6CBF6}" type="presParOf" srcId="{B5450F02-FEFA-4BA1-9CBD-ACC999B85C2B}" destId="{D0B57DD9-E039-45D3-8561-A8C7088C031B}" srcOrd="3" destOrd="0" presId="urn:microsoft.com/office/officeart/2018/5/layout/IconLeafLabelList"/>
    <dgm:cxn modelId="{330686F4-1D1C-164A-A2FC-2A2E537E7902}" type="presParOf" srcId="{7BD15013-B699-4DCB-B952-41882331562B}" destId="{D09FE96C-13AA-48D9-BF4F-D5C26A739672}" srcOrd="3" destOrd="0" presId="urn:microsoft.com/office/officeart/2018/5/layout/IconLeafLabelList"/>
    <dgm:cxn modelId="{763D095E-F80F-5845-8E51-31373F2CDF2C}" type="presParOf" srcId="{7BD15013-B699-4DCB-B952-41882331562B}" destId="{0A77B2F6-B659-4494-9625-033CA819F9AD}" srcOrd="4" destOrd="0" presId="urn:microsoft.com/office/officeart/2018/5/layout/IconLeafLabelList"/>
    <dgm:cxn modelId="{3977D227-B861-4E42-9326-633A82B96444}" type="presParOf" srcId="{0A77B2F6-B659-4494-9625-033CA819F9AD}" destId="{DEDA576C-178F-4D95-A8B5-A630CD175132}" srcOrd="0" destOrd="0" presId="urn:microsoft.com/office/officeart/2018/5/layout/IconLeafLabelList"/>
    <dgm:cxn modelId="{F7992702-F575-764B-97FE-DDDDC8726845}" type="presParOf" srcId="{0A77B2F6-B659-4494-9625-033CA819F9AD}" destId="{312A74B7-FE3E-4577-8D49-A8808998FF53}" srcOrd="1" destOrd="0" presId="urn:microsoft.com/office/officeart/2018/5/layout/IconLeafLabelList"/>
    <dgm:cxn modelId="{21854362-5327-AF49-BDF3-AA776CD03413}" type="presParOf" srcId="{0A77B2F6-B659-4494-9625-033CA819F9AD}" destId="{73559E22-C723-400A-B214-9096474A15E0}" srcOrd="2" destOrd="0" presId="urn:microsoft.com/office/officeart/2018/5/layout/IconLeafLabelList"/>
    <dgm:cxn modelId="{4D72E1A3-4C20-7D40-BFB9-98506C5529BE}" type="presParOf" srcId="{0A77B2F6-B659-4494-9625-033CA819F9AD}" destId="{DC6D52E0-064A-4617-A57E-62AE2C3DC15E}" srcOrd="3" destOrd="0" presId="urn:microsoft.com/office/officeart/2018/5/layout/IconLeafLabelList"/>
    <dgm:cxn modelId="{00BE4AFE-5FE8-7142-8C4D-495307B44616}" type="presParOf" srcId="{7BD15013-B699-4DCB-B952-41882331562B}" destId="{9DA6D8B4-8A63-41B8-AB9B-D1E753C06102}" srcOrd="5" destOrd="0" presId="urn:microsoft.com/office/officeart/2018/5/layout/IconLeafLabelList"/>
    <dgm:cxn modelId="{305710B8-D599-8746-B414-C10E25977213}" type="presParOf" srcId="{7BD15013-B699-4DCB-B952-41882331562B}" destId="{4724DEC2-DA74-4D21-B90D-AE4781A30AFF}" srcOrd="6" destOrd="0" presId="urn:microsoft.com/office/officeart/2018/5/layout/IconLeafLabelList"/>
    <dgm:cxn modelId="{14FE3BA7-8187-094F-83EB-F26EF17725AC}" type="presParOf" srcId="{4724DEC2-DA74-4D21-B90D-AE4781A30AFF}" destId="{F31B9592-06C0-4985-A4CF-AB5ABC0E6C98}" srcOrd="0" destOrd="0" presId="urn:microsoft.com/office/officeart/2018/5/layout/IconLeafLabelList"/>
    <dgm:cxn modelId="{02FAE5F5-0559-BA44-AC0F-091F51301DF1}" type="presParOf" srcId="{4724DEC2-DA74-4D21-B90D-AE4781A30AFF}" destId="{B43785E1-1C8F-430B-B659-B47F73BA427D}" srcOrd="1" destOrd="0" presId="urn:microsoft.com/office/officeart/2018/5/layout/IconLeafLabelList"/>
    <dgm:cxn modelId="{68E729F7-DC45-0340-BDB0-56E337C2CCED}" type="presParOf" srcId="{4724DEC2-DA74-4D21-B90D-AE4781A30AFF}" destId="{B320DBA1-52FB-4588-9B86-C9FD1749F9AC}" srcOrd="2" destOrd="0" presId="urn:microsoft.com/office/officeart/2018/5/layout/IconLeafLabelList"/>
    <dgm:cxn modelId="{31A71555-C3F8-9248-936E-9EB15F50593B}" type="presParOf" srcId="{4724DEC2-DA74-4D21-B90D-AE4781A30AFF}" destId="{28C4D14C-0A7E-4D81-8563-A13D73AA4C80}" srcOrd="3" destOrd="0" presId="urn:microsoft.com/office/officeart/2018/5/layout/IconLeafLabelList"/>
    <dgm:cxn modelId="{B759D25B-3395-9841-A05D-4DCFDD6E6918}" type="presParOf" srcId="{7BD15013-B699-4DCB-B952-41882331562B}" destId="{8CE9043A-40E1-474F-BB38-BCB208F00E9B}" srcOrd="7" destOrd="0" presId="urn:microsoft.com/office/officeart/2018/5/layout/IconLeafLabelList"/>
    <dgm:cxn modelId="{9EAB62D9-6E71-6840-9D6D-87F27A3D7951}" type="presParOf" srcId="{7BD15013-B699-4DCB-B952-41882331562B}" destId="{4ACB3205-E05A-44B8-891D-4ACA927C14E7}" srcOrd="8" destOrd="0" presId="urn:microsoft.com/office/officeart/2018/5/layout/IconLeafLabelList"/>
    <dgm:cxn modelId="{DBD9AC50-D2A9-CE42-BD70-5F1369E05367}" type="presParOf" srcId="{4ACB3205-E05A-44B8-891D-4ACA927C14E7}" destId="{EDF21EBB-22D9-4ADD-B171-D02CF563B686}" srcOrd="0" destOrd="0" presId="urn:microsoft.com/office/officeart/2018/5/layout/IconLeafLabelList"/>
    <dgm:cxn modelId="{4D2BA350-0A70-2D4C-9F0E-B1D86AA49B5E}" type="presParOf" srcId="{4ACB3205-E05A-44B8-891D-4ACA927C14E7}" destId="{5FAF4D26-EA33-4ED8-A8BE-B429DE637E99}" srcOrd="1" destOrd="0" presId="urn:microsoft.com/office/officeart/2018/5/layout/IconLeafLabelList"/>
    <dgm:cxn modelId="{C535AE90-BB4F-BA4C-9450-65022A2EEBC9}" type="presParOf" srcId="{4ACB3205-E05A-44B8-891D-4ACA927C14E7}" destId="{A64A5130-B1D2-4B0E-9405-DB4FAF7BCB3E}" srcOrd="2" destOrd="0" presId="urn:microsoft.com/office/officeart/2018/5/layout/IconLeafLabelList"/>
    <dgm:cxn modelId="{C64848F0-AD33-AA4E-8169-0EC278238C9C}" type="presParOf" srcId="{4ACB3205-E05A-44B8-891D-4ACA927C14E7}" destId="{F8933253-2F60-4ACC-9937-708F0928965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890435-B43D-4805-A98C-873A4FFCA36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58CD73C-BC6E-475B-B686-61F4FB704D4A}">
      <dgm:prSet/>
      <dgm:spPr/>
      <dgm:t>
        <a:bodyPr/>
        <a:lstStyle/>
        <a:p>
          <a:pPr>
            <a:defRPr cap="all"/>
          </a:pPr>
          <a:r>
            <a:rPr lang="en-US" b="1" i="0" baseline="0"/>
            <a:t>Seasonal Travel Planning:</a:t>
          </a:r>
          <a:r>
            <a:rPr lang="en-US" b="0" i="0" baseline="0"/>
            <a:t> Predictions help users understand seasonal flight price patterns that are valuable for planning trips during periods of typically lower prices.</a:t>
          </a:r>
          <a:endParaRPr lang="en-US"/>
        </a:p>
      </dgm:t>
    </dgm:pt>
    <dgm:pt modelId="{9E0C5817-6ECD-42AD-A006-5FE16CF20DC7}" type="parTrans" cxnId="{3D1865EF-E28C-421B-895B-CC04150C43D4}">
      <dgm:prSet/>
      <dgm:spPr/>
      <dgm:t>
        <a:bodyPr/>
        <a:lstStyle/>
        <a:p>
          <a:endParaRPr lang="en-US"/>
        </a:p>
      </dgm:t>
    </dgm:pt>
    <dgm:pt modelId="{9686B2EF-F91A-4DD4-9200-5229E6C52C9F}" type="sibTrans" cxnId="{3D1865EF-E28C-421B-895B-CC04150C43D4}">
      <dgm:prSet/>
      <dgm:spPr/>
      <dgm:t>
        <a:bodyPr/>
        <a:lstStyle/>
        <a:p>
          <a:endParaRPr lang="en-US"/>
        </a:p>
      </dgm:t>
    </dgm:pt>
    <dgm:pt modelId="{D9610CFE-A264-4417-B8D8-BF3E14A1524C}">
      <dgm:prSet/>
      <dgm:spPr/>
      <dgm:t>
        <a:bodyPr/>
        <a:lstStyle/>
        <a:p>
          <a:pPr>
            <a:defRPr cap="all"/>
          </a:pPr>
          <a:r>
            <a:rPr lang="en-US" b="1" i="0" baseline="0"/>
            <a:t>Business Travel Optimization:</a:t>
          </a:r>
          <a:r>
            <a:rPr lang="en-US" b="0" i="0" baseline="0"/>
            <a:t> Crucial for business travelers, predictions assist in optimizing travel plans for cost-effectiveness by identifying the best times to book flights.</a:t>
          </a:r>
          <a:endParaRPr lang="en-US"/>
        </a:p>
      </dgm:t>
    </dgm:pt>
    <dgm:pt modelId="{1A8BC1A9-9233-47C9-861E-4D0E5D762DDC}" type="parTrans" cxnId="{36FF5A7C-64E5-4CB2-A709-54AFE0452613}">
      <dgm:prSet/>
      <dgm:spPr/>
      <dgm:t>
        <a:bodyPr/>
        <a:lstStyle/>
        <a:p>
          <a:endParaRPr lang="en-US"/>
        </a:p>
      </dgm:t>
    </dgm:pt>
    <dgm:pt modelId="{9967BDB7-3E06-45FD-ABA4-3ACDA230F2A0}" type="sibTrans" cxnId="{36FF5A7C-64E5-4CB2-A709-54AFE0452613}">
      <dgm:prSet/>
      <dgm:spPr/>
      <dgm:t>
        <a:bodyPr/>
        <a:lstStyle/>
        <a:p>
          <a:endParaRPr lang="en-US"/>
        </a:p>
      </dgm:t>
    </dgm:pt>
    <dgm:pt modelId="{5C6E3F8C-73C1-4787-A9BB-8DE81C982FF4}">
      <dgm:prSet/>
      <dgm:spPr/>
      <dgm:t>
        <a:bodyPr/>
        <a:lstStyle/>
        <a:p>
          <a:pPr>
            <a:defRPr cap="all"/>
          </a:pPr>
          <a:r>
            <a:rPr lang="en-US" b="1" i="0" baseline="0"/>
            <a:t>Risk Mitigation:</a:t>
          </a:r>
          <a:r>
            <a:rPr lang="en-US" b="0" i="0" baseline="0"/>
            <a:t> While not foolproof, flight price prediction provides a level of risk mitigation by making travelers aware of potential price fluctuations, reducing the risk of overpaying.</a:t>
          </a:r>
          <a:endParaRPr lang="en-US"/>
        </a:p>
      </dgm:t>
    </dgm:pt>
    <dgm:pt modelId="{8274525D-36DC-4F1E-A68D-65DA202AC008}" type="parTrans" cxnId="{B3BBDCDA-121E-40BD-ADD6-F1ACBFBAC237}">
      <dgm:prSet/>
      <dgm:spPr/>
      <dgm:t>
        <a:bodyPr/>
        <a:lstStyle/>
        <a:p>
          <a:endParaRPr lang="en-US"/>
        </a:p>
      </dgm:t>
    </dgm:pt>
    <dgm:pt modelId="{F12C0BB7-6B86-423E-82CB-4E6A48D79543}" type="sibTrans" cxnId="{B3BBDCDA-121E-40BD-ADD6-F1ACBFBAC237}">
      <dgm:prSet/>
      <dgm:spPr/>
      <dgm:t>
        <a:bodyPr/>
        <a:lstStyle/>
        <a:p>
          <a:endParaRPr lang="en-US"/>
        </a:p>
      </dgm:t>
    </dgm:pt>
    <dgm:pt modelId="{CCA9C378-29A0-4B21-9F2F-95123F43CD21}">
      <dgm:prSet/>
      <dgm:spPr/>
      <dgm:t>
        <a:bodyPr/>
        <a:lstStyle/>
        <a:p>
          <a:pPr>
            <a:defRPr cap="all"/>
          </a:pPr>
          <a:r>
            <a:rPr lang="en-US" b="1" i="0" baseline="0"/>
            <a:t>Enhanced Travel Experience:</a:t>
          </a:r>
          <a:r>
            <a:rPr lang="en-US" b="0" i="0" baseline="0"/>
            <a:t> Flight price prediction contributes to a more informed and efficient travel experience, allowing travelers to approach the booking process confidently after considering factors that may affect flight prices.</a:t>
          </a:r>
          <a:endParaRPr lang="en-US"/>
        </a:p>
      </dgm:t>
    </dgm:pt>
    <dgm:pt modelId="{7381A514-E54A-49CD-ABB7-70388A6FD4B8}" type="parTrans" cxnId="{898BA9BC-D46C-4B8C-99D6-E3F8367F0361}">
      <dgm:prSet/>
      <dgm:spPr/>
      <dgm:t>
        <a:bodyPr/>
        <a:lstStyle/>
        <a:p>
          <a:endParaRPr lang="en-US"/>
        </a:p>
      </dgm:t>
    </dgm:pt>
    <dgm:pt modelId="{79B94A97-E7B8-4DA6-A302-03088E49A199}" type="sibTrans" cxnId="{898BA9BC-D46C-4B8C-99D6-E3F8367F0361}">
      <dgm:prSet/>
      <dgm:spPr/>
      <dgm:t>
        <a:bodyPr/>
        <a:lstStyle/>
        <a:p>
          <a:endParaRPr lang="en-US"/>
        </a:p>
      </dgm:t>
    </dgm:pt>
    <dgm:pt modelId="{6AF28C5B-F570-4D83-B524-603791AB2467}" type="pres">
      <dgm:prSet presAssocID="{A6890435-B43D-4805-A98C-873A4FFCA366}" presName="root" presStyleCnt="0">
        <dgm:presLayoutVars>
          <dgm:dir/>
          <dgm:resizeHandles val="exact"/>
        </dgm:presLayoutVars>
      </dgm:prSet>
      <dgm:spPr/>
    </dgm:pt>
    <dgm:pt modelId="{0A921ECB-2711-465D-894C-DF36B11F11CA}" type="pres">
      <dgm:prSet presAssocID="{B58CD73C-BC6E-475B-B686-61F4FB704D4A}" presName="compNode" presStyleCnt="0"/>
      <dgm:spPr/>
    </dgm:pt>
    <dgm:pt modelId="{777D684E-9F86-42F1-B3CF-979688059CC4}" type="pres">
      <dgm:prSet presAssocID="{B58CD73C-BC6E-475B-B686-61F4FB704D4A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EA1C615-C616-4909-9822-701F78A53493}" type="pres">
      <dgm:prSet presAssocID="{B58CD73C-BC6E-475B-B686-61F4FB704D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93D79852-49BF-41A6-B3D9-84336A8FFD27}" type="pres">
      <dgm:prSet presAssocID="{B58CD73C-BC6E-475B-B686-61F4FB704D4A}" presName="spaceRect" presStyleCnt="0"/>
      <dgm:spPr/>
    </dgm:pt>
    <dgm:pt modelId="{F6442DBF-07CE-4093-9DF4-C63E3CACBE57}" type="pres">
      <dgm:prSet presAssocID="{B58CD73C-BC6E-475B-B686-61F4FB704D4A}" presName="textRect" presStyleLbl="revTx" presStyleIdx="0" presStyleCnt="4">
        <dgm:presLayoutVars>
          <dgm:chMax val="1"/>
          <dgm:chPref val="1"/>
        </dgm:presLayoutVars>
      </dgm:prSet>
      <dgm:spPr/>
    </dgm:pt>
    <dgm:pt modelId="{39A367A6-728F-43FD-8A9A-064F698DB0A9}" type="pres">
      <dgm:prSet presAssocID="{9686B2EF-F91A-4DD4-9200-5229E6C52C9F}" presName="sibTrans" presStyleCnt="0"/>
      <dgm:spPr/>
    </dgm:pt>
    <dgm:pt modelId="{ADB1AC68-DCD5-41C0-BDED-B313A8B57C7C}" type="pres">
      <dgm:prSet presAssocID="{D9610CFE-A264-4417-B8D8-BF3E14A1524C}" presName="compNode" presStyleCnt="0"/>
      <dgm:spPr/>
    </dgm:pt>
    <dgm:pt modelId="{8EBB8E8D-320F-4DAE-95CD-DA25D5373BD5}" type="pres">
      <dgm:prSet presAssocID="{D9610CFE-A264-4417-B8D8-BF3E14A1524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0100205-DD69-425C-8EF0-3524AF06124C}" type="pres">
      <dgm:prSet presAssocID="{D9610CFE-A264-4417-B8D8-BF3E14A152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A2D2F0D-0ABB-4043-AC8B-17B32FF7D315}" type="pres">
      <dgm:prSet presAssocID="{D9610CFE-A264-4417-B8D8-BF3E14A1524C}" presName="spaceRect" presStyleCnt="0"/>
      <dgm:spPr/>
    </dgm:pt>
    <dgm:pt modelId="{2D19EDAB-22CB-4887-84B0-BD77F6646B91}" type="pres">
      <dgm:prSet presAssocID="{D9610CFE-A264-4417-B8D8-BF3E14A1524C}" presName="textRect" presStyleLbl="revTx" presStyleIdx="1" presStyleCnt="4">
        <dgm:presLayoutVars>
          <dgm:chMax val="1"/>
          <dgm:chPref val="1"/>
        </dgm:presLayoutVars>
      </dgm:prSet>
      <dgm:spPr/>
    </dgm:pt>
    <dgm:pt modelId="{9D179003-9A8F-49BD-92CD-A09DD68DFE66}" type="pres">
      <dgm:prSet presAssocID="{9967BDB7-3E06-45FD-ABA4-3ACDA230F2A0}" presName="sibTrans" presStyleCnt="0"/>
      <dgm:spPr/>
    </dgm:pt>
    <dgm:pt modelId="{3495776F-0360-464F-8AB8-B4DDFBA40D7B}" type="pres">
      <dgm:prSet presAssocID="{5C6E3F8C-73C1-4787-A9BB-8DE81C982FF4}" presName="compNode" presStyleCnt="0"/>
      <dgm:spPr/>
    </dgm:pt>
    <dgm:pt modelId="{DD63DD61-ECB2-46A1-90E8-099E7DD5D869}" type="pres">
      <dgm:prSet presAssocID="{5C6E3F8C-73C1-4787-A9BB-8DE81C982FF4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4396A3F-C498-4896-9ABD-D5D1AC0BAB9C}" type="pres">
      <dgm:prSet presAssocID="{5C6E3F8C-73C1-4787-A9BB-8DE81C982F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2ACEE83-B277-48C9-95C4-12339E0C10FD}" type="pres">
      <dgm:prSet presAssocID="{5C6E3F8C-73C1-4787-A9BB-8DE81C982FF4}" presName="spaceRect" presStyleCnt="0"/>
      <dgm:spPr/>
    </dgm:pt>
    <dgm:pt modelId="{5C30A6D7-B44B-4C96-83E6-5EE74BBA0C63}" type="pres">
      <dgm:prSet presAssocID="{5C6E3F8C-73C1-4787-A9BB-8DE81C982FF4}" presName="textRect" presStyleLbl="revTx" presStyleIdx="2" presStyleCnt="4">
        <dgm:presLayoutVars>
          <dgm:chMax val="1"/>
          <dgm:chPref val="1"/>
        </dgm:presLayoutVars>
      </dgm:prSet>
      <dgm:spPr/>
    </dgm:pt>
    <dgm:pt modelId="{3FB5EBD5-F16C-4285-8D65-2079E44DDD7B}" type="pres">
      <dgm:prSet presAssocID="{F12C0BB7-6B86-423E-82CB-4E6A48D79543}" presName="sibTrans" presStyleCnt="0"/>
      <dgm:spPr/>
    </dgm:pt>
    <dgm:pt modelId="{D2F93727-F0E2-47F5-8D3C-BE72E6483A7B}" type="pres">
      <dgm:prSet presAssocID="{CCA9C378-29A0-4B21-9F2F-95123F43CD21}" presName="compNode" presStyleCnt="0"/>
      <dgm:spPr/>
    </dgm:pt>
    <dgm:pt modelId="{63B96A68-C1A8-4CF2-BF12-B9D6FF383524}" type="pres">
      <dgm:prSet presAssocID="{CCA9C378-29A0-4B21-9F2F-95123F43CD21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0EA3CFC-2A43-48FD-AF21-94C915F24770}" type="pres">
      <dgm:prSet presAssocID="{CCA9C378-29A0-4B21-9F2F-95123F43CD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036EC840-5362-4BFA-83AC-D8BDA995685F}" type="pres">
      <dgm:prSet presAssocID="{CCA9C378-29A0-4B21-9F2F-95123F43CD21}" presName="spaceRect" presStyleCnt="0"/>
      <dgm:spPr/>
    </dgm:pt>
    <dgm:pt modelId="{E2DDE014-258B-41B6-8A01-DC7B5B40F4E7}" type="pres">
      <dgm:prSet presAssocID="{CCA9C378-29A0-4B21-9F2F-95123F43CD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27E1D23-7419-4DB9-8C10-1324E09FD1DB}" type="presOf" srcId="{5C6E3F8C-73C1-4787-A9BB-8DE81C982FF4}" destId="{5C30A6D7-B44B-4C96-83E6-5EE74BBA0C63}" srcOrd="0" destOrd="0" presId="urn:microsoft.com/office/officeart/2018/5/layout/IconLeafLabelList"/>
    <dgm:cxn modelId="{415CB456-8244-42E3-881D-4E4757A595CF}" type="presOf" srcId="{CCA9C378-29A0-4B21-9F2F-95123F43CD21}" destId="{E2DDE014-258B-41B6-8A01-DC7B5B40F4E7}" srcOrd="0" destOrd="0" presId="urn:microsoft.com/office/officeart/2018/5/layout/IconLeafLabelList"/>
    <dgm:cxn modelId="{36FF5A7C-64E5-4CB2-A709-54AFE0452613}" srcId="{A6890435-B43D-4805-A98C-873A4FFCA366}" destId="{D9610CFE-A264-4417-B8D8-BF3E14A1524C}" srcOrd="1" destOrd="0" parTransId="{1A8BC1A9-9233-47C9-861E-4D0E5D762DDC}" sibTransId="{9967BDB7-3E06-45FD-ABA4-3ACDA230F2A0}"/>
    <dgm:cxn modelId="{492108A1-6B3B-45E1-8CEA-554443DB0444}" type="presOf" srcId="{A6890435-B43D-4805-A98C-873A4FFCA366}" destId="{6AF28C5B-F570-4D83-B524-603791AB2467}" srcOrd="0" destOrd="0" presId="urn:microsoft.com/office/officeart/2018/5/layout/IconLeafLabelList"/>
    <dgm:cxn modelId="{898BA9BC-D46C-4B8C-99D6-E3F8367F0361}" srcId="{A6890435-B43D-4805-A98C-873A4FFCA366}" destId="{CCA9C378-29A0-4B21-9F2F-95123F43CD21}" srcOrd="3" destOrd="0" parTransId="{7381A514-E54A-49CD-ABB7-70388A6FD4B8}" sibTransId="{79B94A97-E7B8-4DA6-A302-03088E49A199}"/>
    <dgm:cxn modelId="{E10BC0D9-F0D8-46FA-BEBB-F9790DC829B1}" type="presOf" srcId="{D9610CFE-A264-4417-B8D8-BF3E14A1524C}" destId="{2D19EDAB-22CB-4887-84B0-BD77F6646B91}" srcOrd="0" destOrd="0" presId="urn:microsoft.com/office/officeart/2018/5/layout/IconLeafLabelList"/>
    <dgm:cxn modelId="{B3BBDCDA-121E-40BD-ADD6-F1ACBFBAC237}" srcId="{A6890435-B43D-4805-A98C-873A4FFCA366}" destId="{5C6E3F8C-73C1-4787-A9BB-8DE81C982FF4}" srcOrd="2" destOrd="0" parTransId="{8274525D-36DC-4F1E-A68D-65DA202AC008}" sibTransId="{F12C0BB7-6B86-423E-82CB-4E6A48D79543}"/>
    <dgm:cxn modelId="{3D1865EF-E28C-421B-895B-CC04150C43D4}" srcId="{A6890435-B43D-4805-A98C-873A4FFCA366}" destId="{B58CD73C-BC6E-475B-B686-61F4FB704D4A}" srcOrd="0" destOrd="0" parTransId="{9E0C5817-6ECD-42AD-A006-5FE16CF20DC7}" sibTransId="{9686B2EF-F91A-4DD4-9200-5229E6C52C9F}"/>
    <dgm:cxn modelId="{CAFCDBF1-92D6-4CBC-B80A-7E8DC6DBB68B}" type="presOf" srcId="{B58CD73C-BC6E-475B-B686-61F4FB704D4A}" destId="{F6442DBF-07CE-4093-9DF4-C63E3CACBE57}" srcOrd="0" destOrd="0" presId="urn:microsoft.com/office/officeart/2018/5/layout/IconLeafLabelList"/>
    <dgm:cxn modelId="{F005156F-476A-4624-A3AC-7713978C5319}" type="presParOf" srcId="{6AF28C5B-F570-4D83-B524-603791AB2467}" destId="{0A921ECB-2711-465D-894C-DF36B11F11CA}" srcOrd="0" destOrd="0" presId="urn:microsoft.com/office/officeart/2018/5/layout/IconLeafLabelList"/>
    <dgm:cxn modelId="{E2E597C1-5723-4672-8C92-C28B7C447AFA}" type="presParOf" srcId="{0A921ECB-2711-465D-894C-DF36B11F11CA}" destId="{777D684E-9F86-42F1-B3CF-979688059CC4}" srcOrd="0" destOrd="0" presId="urn:microsoft.com/office/officeart/2018/5/layout/IconLeafLabelList"/>
    <dgm:cxn modelId="{39961982-E864-4A61-B69B-9BC72907DCDA}" type="presParOf" srcId="{0A921ECB-2711-465D-894C-DF36B11F11CA}" destId="{FEA1C615-C616-4909-9822-701F78A53493}" srcOrd="1" destOrd="0" presId="urn:microsoft.com/office/officeart/2018/5/layout/IconLeafLabelList"/>
    <dgm:cxn modelId="{01375DA6-FDBE-4A52-A6EE-A32F341FA284}" type="presParOf" srcId="{0A921ECB-2711-465D-894C-DF36B11F11CA}" destId="{93D79852-49BF-41A6-B3D9-84336A8FFD27}" srcOrd="2" destOrd="0" presId="urn:microsoft.com/office/officeart/2018/5/layout/IconLeafLabelList"/>
    <dgm:cxn modelId="{C41BF0BF-4291-453A-A3CF-77E2B30CFC03}" type="presParOf" srcId="{0A921ECB-2711-465D-894C-DF36B11F11CA}" destId="{F6442DBF-07CE-4093-9DF4-C63E3CACBE57}" srcOrd="3" destOrd="0" presId="urn:microsoft.com/office/officeart/2018/5/layout/IconLeafLabelList"/>
    <dgm:cxn modelId="{53B105F3-FC53-4E5B-B273-EB2E7618C6E6}" type="presParOf" srcId="{6AF28C5B-F570-4D83-B524-603791AB2467}" destId="{39A367A6-728F-43FD-8A9A-064F698DB0A9}" srcOrd="1" destOrd="0" presId="urn:microsoft.com/office/officeart/2018/5/layout/IconLeafLabelList"/>
    <dgm:cxn modelId="{9BB8BFA9-1B12-48FD-A293-8AB031473E9A}" type="presParOf" srcId="{6AF28C5B-F570-4D83-B524-603791AB2467}" destId="{ADB1AC68-DCD5-41C0-BDED-B313A8B57C7C}" srcOrd="2" destOrd="0" presId="urn:microsoft.com/office/officeart/2018/5/layout/IconLeafLabelList"/>
    <dgm:cxn modelId="{85EFA0AF-8D1E-409A-BFC1-7D7FF3D6E2A2}" type="presParOf" srcId="{ADB1AC68-DCD5-41C0-BDED-B313A8B57C7C}" destId="{8EBB8E8D-320F-4DAE-95CD-DA25D5373BD5}" srcOrd="0" destOrd="0" presId="urn:microsoft.com/office/officeart/2018/5/layout/IconLeafLabelList"/>
    <dgm:cxn modelId="{8008A8AC-B616-4B27-8624-E88BFA5CAAD5}" type="presParOf" srcId="{ADB1AC68-DCD5-41C0-BDED-B313A8B57C7C}" destId="{50100205-DD69-425C-8EF0-3524AF06124C}" srcOrd="1" destOrd="0" presId="urn:microsoft.com/office/officeart/2018/5/layout/IconLeafLabelList"/>
    <dgm:cxn modelId="{B9B5EAA6-54CB-4B7C-A4E6-12CCDAAC6C95}" type="presParOf" srcId="{ADB1AC68-DCD5-41C0-BDED-B313A8B57C7C}" destId="{4A2D2F0D-0ABB-4043-AC8B-17B32FF7D315}" srcOrd="2" destOrd="0" presId="urn:microsoft.com/office/officeart/2018/5/layout/IconLeafLabelList"/>
    <dgm:cxn modelId="{F228D930-A7C8-4E1D-B07E-CF71DD22EE78}" type="presParOf" srcId="{ADB1AC68-DCD5-41C0-BDED-B313A8B57C7C}" destId="{2D19EDAB-22CB-4887-84B0-BD77F6646B91}" srcOrd="3" destOrd="0" presId="urn:microsoft.com/office/officeart/2018/5/layout/IconLeafLabelList"/>
    <dgm:cxn modelId="{051418C3-21CC-4DD0-B1B8-A2F3CE3DCAF7}" type="presParOf" srcId="{6AF28C5B-F570-4D83-B524-603791AB2467}" destId="{9D179003-9A8F-49BD-92CD-A09DD68DFE66}" srcOrd="3" destOrd="0" presId="urn:microsoft.com/office/officeart/2018/5/layout/IconLeafLabelList"/>
    <dgm:cxn modelId="{7E183E57-DF23-43A1-953A-17354228F41D}" type="presParOf" srcId="{6AF28C5B-F570-4D83-B524-603791AB2467}" destId="{3495776F-0360-464F-8AB8-B4DDFBA40D7B}" srcOrd="4" destOrd="0" presId="urn:microsoft.com/office/officeart/2018/5/layout/IconLeafLabelList"/>
    <dgm:cxn modelId="{437F170B-306A-4433-89AE-5D29E0C068B6}" type="presParOf" srcId="{3495776F-0360-464F-8AB8-B4DDFBA40D7B}" destId="{DD63DD61-ECB2-46A1-90E8-099E7DD5D869}" srcOrd="0" destOrd="0" presId="urn:microsoft.com/office/officeart/2018/5/layout/IconLeafLabelList"/>
    <dgm:cxn modelId="{6486C405-EBFC-4178-A334-EBEBAC02DABF}" type="presParOf" srcId="{3495776F-0360-464F-8AB8-B4DDFBA40D7B}" destId="{64396A3F-C498-4896-9ABD-D5D1AC0BAB9C}" srcOrd="1" destOrd="0" presId="urn:microsoft.com/office/officeart/2018/5/layout/IconLeafLabelList"/>
    <dgm:cxn modelId="{35898169-55F0-426E-9E9D-E6023DBE7D8D}" type="presParOf" srcId="{3495776F-0360-464F-8AB8-B4DDFBA40D7B}" destId="{52ACEE83-B277-48C9-95C4-12339E0C10FD}" srcOrd="2" destOrd="0" presId="urn:microsoft.com/office/officeart/2018/5/layout/IconLeafLabelList"/>
    <dgm:cxn modelId="{BEB44F13-6D1E-425B-941F-02A022E318E5}" type="presParOf" srcId="{3495776F-0360-464F-8AB8-B4DDFBA40D7B}" destId="{5C30A6D7-B44B-4C96-83E6-5EE74BBA0C63}" srcOrd="3" destOrd="0" presId="urn:microsoft.com/office/officeart/2018/5/layout/IconLeafLabelList"/>
    <dgm:cxn modelId="{815689F7-0F9A-4CAC-A9D2-9C3CAB8FCC2F}" type="presParOf" srcId="{6AF28C5B-F570-4D83-B524-603791AB2467}" destId="{3FB5EBD5-F16C-4285-8D65-2079E44DDD7B}" srcOrd="5" destOrd="0" presId="urn:microsoft.com/office/officeart/2018/5/layout/IconLeafLabelList"/>
    <dgm:cxn modelId="{B3EDF650-0AA5-47BC-B39D-42EE43C991B4}" type="presParOf" srcId="{6AF28C5B-F570-4D83-B524-603791AB2467}" destId="{D2F93727-F0E2-47F5-8D3C-BE72E6483A7B}" srcOrd="6" destOrd="0" presId="urn:microsoft.com/office/officeart/2018/5/layout/IconLeafLabelList"/>
    <dgm:cxn modelId="{3B27ABA2-C1A1-49E0-81EC-B9047CE517CF}" type="presParOf" srcId="{D2F93727-F0E2-47F5-8D3C-BE72E6483A7B}" destId="{63B96A68-C1A8-4CF2-BF12-B9D6FF383524}" srcOrd="0" destOrd="0" presId="urn:microsoft.com/office/officeart/2018/5/layout/IconLeafLabelList"/>
    <dgm:cxn modelId="{8A748879-6A8D-43E8-9418-B158D4F067C8}" type="presParOf" srcId="{D2F93727-F0E2-47F5-8D3C-BE72E6483A7B}" destId="{F0EA3CFC-2A43-48FD-AF21-94C915F24770}" srcOrd="1" destOrd="0" presId="urn:microsoft.com/office/officeart/2018/5/layout/IconLeafLabelList"/>
    <dgm:cxn modelId="{1B70C83C-592E-4E52-AF2C-64400B7CFD9B}" type="presParOf" srcId="{D2F93727-F0E2-47F5-8D3C-BE72E6483A7B}" destId="{036EC840-5362-4BFA-83AC-D8BDA995685F}" srcOrd="2" destOrd="0" presId="urn:microsoft.com/office/officeart/2018/5/layout/IconLeafLabelList"/>
    <dgm:cxn modelId="{AFF46BFA-749F-406D-9107-FA2578270755}" type="presParOf" srcId="{D2F93727-F0E2-47F5-8D3C-BE72E6483A7B}" destId="{E2DDE014-258B-41B6-8A01-DC7B5B40F4E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DB6896-EAB4-416C-8BC6-156D7AFB791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1421FE-01F5-47A7-B7E2-E3624B07FD0B}">
      <dgm:prSet/>
      <dgm:spPr/>
      <dgm:t>
        <a:bodyPr/>
        <a:lstStyle/>
        <a:p>
          <a:r>
            <a:rPr lang="en-US" baseline="0"/>
            <a:t>We gathered a dataset containing flight routes between different cities, containing over 300k records</a:t>
          </a:r>
          <a:endParaRPr lang="en-US"/>
        </a:p>
      </dgm:t>
    </dgm:pt>
    <dgm:pt modelId="{8619C1FA-6C14-4EC3-9040-ACA475A59E0E}" type="parTrans" cxnId="{A642D3C3-762B-47E1-9B1B-4A49D05A2640}">
      <dgm:prSet/>
      <dgm:spPr/>
      <dgm:t>
        <a:bodyPr/>
        <a:lstStyle/>
        <a:p>
          <a:endParaRPr lang="en-US"/>
        </a:p>
      </dgm:t>
    </dgm:pt>
    <dgm:pt modelId="{1A65B114-EDD9-4F80-94C5-610EA85E5E95}" type="sibTrans" cxnId="{A642D3C3-762B-47E1-9B1B-4A49D05A2640}">
      <dgm:prSet/>
      <dgm:spPr/>
      <dgm:t>
        <a:bodyPr/>
        <a:lstStyle/>
        <a:p>
          <a:endParaRPr lang="en-US"/>
        </a:p>
      </dgm:t>
    </dgm:pt>
    <dgm:pt modelId="{4D16A247-0686-4CB6-84E1-DE462D93793E}">
      <dgm:prSet/>
      <dgm:spPr/>
      <dgm:t>
        <a:bodyPr/>
        <a:lstStyle/>
        <a:p>
          <a:r>
            <a:rPr lang="en-US" baseline="0"/>
            <a:t>Flight route dataset contains airline, flight no., source/destination city, departure/arrival time, stops, cabin class, duration, days left &amp; price</a:t>
          </a:r>
          <a:endParaRPr lang="en-US"/>
        </a:p>
      </dgm:t>
    </dgm:pt>
    <dgm:pt modelId="{0E7EEA9C-A0C3-4C1B-A766-80281D549B77}" type="parTrans" cxnId="{F7DF8C57-A7DE-42B6-A213-D397478DC8D7}">
      <dgm:prSet/>
      <dgm:spPr/>
      <dgm:t>
        <a:bodyPr/>
        <a:lstStyle/>
        <a:p>
          <a:endParaRPr lang="en-US"/>
        </a:p>
      </dgm:t>
    </dgm:pt>
    <dgm:pt modelId="{AE72ACED-49EB-4BF1-AC1A-2CEA0BF3D837}" type="sibTrans" cxnId="{F7DF8C57-A7DE-42B6-A213-D397478DC8D7}">
      <dgm:prSet/>
      <dgm:spPr/>
      <dgm:t>
        <a:bodyPr/>
        <a:lstStyle/>
        <a:p>
          <a:endParaRPr lang="en-US"/>
        </a:p>
      </dgm:t>
    </dgm:pt>
    <dgm:pt modelId="{12622C4C-6B0F-4BBF-A156-63AB5C03CB0C}">
      <dgm:prSet/>
      <dgm:spPr/>
      <dgm:t>
        <a:bodyPr/>
        <a:lstStyle/>
        <a:p>
          <a:r>
            <a:rPr lang="en-US"/>
            <a:t>The flight routes cover the following cities for this problem: Mumbai, Delhi, Bangalore, Kolkata, Hyderabad &amp; Chennai</a:t>
          </a:r>
        </a:p>
      </dgm:t>
    </dgm:pt>
    <dgm:pt modelId="{54752D40-6B9F-486D-8C67-693B6DD521DE}" type="parTrans" cxnId="{C25F5049-0CD0-4E56-98DA-84BB7CE6149E}">
      <dgm:prSet/>
      <dgm:spPr/>
      <dgm:t>
        <a:bodyPr/>
        <a:lstStyle/>
        <a:p>
          <a:endParaRPr lang="en-US"/>
        </a:p>
      </dgm:t>
    </dgm:pt>
    <dgm:pt modelId="{C3750D4A-E8B5-46A0-ABF0-74D200D42CD4}" type="sibTrans" cxnId="{C25F5049-0CD0-4E56-98DA-84BB7CE6149E}">
      <dgm:prSet/>
      <dgm:spPr/>
      <dgm:t>
        <a:bodyPr/>
        <a:lstStyle/>
        <a:p>
          <a:endParaRPr lang="en-US"/>
        </a:p>
      </dgm:t>
    </dgm:pt>
    <dgm:pt modelId="{7FF3C2A1-09D2-6243-93B4-27937EB92314}" type="pres">
      <dgm:prSet presAssocID="{4FDB6896-EAB4-416C-8BC6-156D7AFB79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4EFB91-D28F-4647-8F6A-13EAB17F0EC3}" type="pres">
      <dgm:prSet presAssocID="{FC1421FE-01F5-47A7-B7E2-E3624B07FD0B}" presName="hierRoot1" presStyleCnt="0"/>
      <dgm:spPr/>
    </dgm:pt>
    <dgm:pt modelId="{08134997-D6DA-C844-99C3-C4E130E8904A}" type="pres">
      <dgm:prSet presAssocID="{FC1421FE-01F5-47A7-B7E2-E3624B07FD0B}" presName="composite" presStyleCnt="0"/>
      <dgm:spPr/>
    </dgm:pt>
    <dgm:pt modelId="{517BDEE1-DE6E-E845-A66A-2E29338CBDE5}" type="pres">
      <dgm:prSet presAssocID="{FC1421FE-01F5-47A7-B7E2-E3624B07FD0B}" presName="background" presStyleLbl="node0" presStyleIdx="0" presStyleCnt="3"/>
      <dgm:spPr/>
    </dgm:pt>
    <dgm:pt modelId="{D3934EC7-F38A-C847-BE01-71DDB5CD6C55}" type="pres">
      <dgm:prSet presAssocID="{FC1421FE-01F5-47A7-B7E2-E3624B07FD0B}" presName="text" presStyleLbl="fgAcc0" presStyleIdx="0" presStyleCnt="3">
        <dgm:presLayoutVars>
          <dgm:chPref val="3"/>
        </dgm:presLayoutVars>
      </dgm:prSet>
      <dgm:spPr/>
    </dgm:pt>
    <dgm:pt modelId="{592CDEBE-77C5-6C40-A87C-07F35214C502}" type="pres">
      <dgm:prSet presAssocID="{FC1421FE-01F5-47A7-B7E2-E3624B07FD0B}" presName="hierChild2" presStyleCnt="0"/>
      <dgm:spPr/>
    </dgm:pt>
    <dgm:pt modelId="{FE2564CD-64B9-644C-BE0B-3775E7750121}" type="pres">
      <dgm:prSet presAssocID="{4D16A247-0686-4CB6-84E1-DE462D93793E}" presName="hierRoot1" presStyleCnt="0"/>
      <dgm:spPr/>
    </dgm:pt>
    <dgm:pt modelId="{2D423E58-97E6-D847-A18E-B42615F5F5AC}" type="pres">
      <dgm:prSet presAssocID="{4D16A247-0686-4CB6-84E1-DE462D93793E}" presName="composite" presStyleCnt="0"/>
      <dgm:spPr/>
    </dgm:pt>
    <dgm:pt modelId="{19CE28A5-5098-EF4A-9D74-774286122893}" type="pres">
      <dgm:prSet presAssocID="{4D16A247-0686-4CB6-84E1-DE462D93793E}" presName="background" presStyleLbl="node0" presStyleIdx="1" presStyleCnt="3"/>
      <dgm:spPr/>
    </dgm:pt>
    <dgm:pt modelId="{AE0D207E-17BC-DC45-AB0E-256571DD3554}" type="pres">
      <dgm:prSet presAssocID="{4D16A247-0686-4CB6-84E1-DE462D93793E}" presName="text" presStyleLbl="fgAcc0" presStyleIdx="1" presStyleCnt="3">
        <dgm:presLayoutVars>
          <dgm:chPref val="3"/>
        </dgm:presLayoutVars>
      </dgm:prSet>
      <dgm:spPr/>
    </dgm:pt>
    <dgm:pt modelId="{90A71981-8952-5C49-A04D-FA1E8FB97CA0}" type="pres">
      <dgm:prSet presAssocID="{4D16A247-0686-4CB6-84E1-DE462D93793E}" presName="hierChild2" presStyleCnt="0"/>
      <dgm:spPr/>
    </dgm:pt>
    <dgm:pt modelId="{3DBC877E-3723-9540-A1F9-769BC5CD99D9}" type="pres">
      <dgm:prSet presAssocID="{12622C4C-6B0F-4BBF-A156-63AB5C03CB0C}" presName="hierRoot1" presStyleCnt="0"/>
      <dgm:spPr/>
    </dgm:pt>
    <dgm:pt modelId="{D7459771-DD8B-B541-8900-B51B03BF00C2}" type="pres">
      <dgm:prSet presAssocID="{12622C4C-6B0F-4BBF-A156-63AB5C03CB0C}" presName="composite" presStyleCnt="0"/>
      <dgm:spPr/>
    </dgm:pt>
    <dgm:pt modelId="{836584D1-B587-B945-9A98-F58399ADCCB6}" type="pres">
      <dgm:prSet presAssocID="{12622C4C-6B0F-4BBF-A156-63AB5C03CB0C}" presName="background" presStyleLbl="node0" presStyleIdx="2" presStyleCnt="3"/>
      <dgm:spPr/>
    </dgm:pt>
    <dgm:pt modelId="{8B32D1C2-260D-4848-AD3C-C51C200FEE83}" type="pres">
      <dgm:prSet presAssocID="{12622C4C-6B0F-4BBF-A156-63AB5C03CB0C}" presName="text" presStyleLbl="fgAcc0" presStyleIdx="2" presStyleCnt="3">
        <dgm:presLayoutVars>
          <dgm:chPref val="3"/>
        </dgm:presLayoutVars>
      </dgm:prSet>
      <dgm:spPr/>
    </dgm:pt>
    <dgm:pt modelId="{EFF12163-D422-D140-8331-26EAC85CEBF3}" type="pres">
      <dgm:prSet presAssocID="{12622C4C-6B0F-4BBF-A156-63AB5C03CB0C}" presName="hierChild2" presStyleCnt="0"/>
      <dgm:spPr/>
    </dgm:pt>
  </dgm:ptLst>
  <dgm:cxnLst>
    <dgm:cxn modelId="{B3C7851E-5DD3-BE4D-87EE-599FF5C7BD72}" type="presOf" srcId="{4D16A247-0686-4CB6-84E1-DE462D93793E}" destId="{AE0D207E-17BC-DC45-AB0E-256571DD3554}" srcOrd="0" destOrd="0" presId="urn:microsoft.com/office/officeart/2005/8/layout/hierarchy1"/>
    <dgm:cxn modelId="{553A563E-78C8-5546-9F1F-86A51FB1CA2B}" type="presOf" srcId="{12622C4C-6B0F-4BBF-A156-63AB5C03CB0C}" destId="{8B32D1C2-260D-4848-AD3C-C51C200FEE83}" srcOrd="0" destOrd="0" presId="urn:microsoft.com/office/officeart/2005/8/layout/hierarchy1"/>
    <dgm:cxn modelId="{C25F5049-0CD0-4E56-98DA-84BB7CE6149E}" srcId="{4FDB6896-EAB4-416C-8BC6-156D7AFB791D}" destId="{12622C4C-6B0F-4BBF-A156-63AB5C03CB0C}" srcOrd="2" destOrd="0" parTransId="{54752D40-6B9F-486D-8C67-693B6DD521DE}" sibTransId="{C3750D4A-E8B5-46A0-ABF0-74D200D42CD4}"/>
    <dgm:cxn modelId="{F7DF8C57-A7DE-42B6-A213-D397478DC8D7}" srcId="{4FDB6896-EAB4-416C-8BC6-156D7AFB791D}" destId="{4D16A247-0686-4CB6-84E1-DE462D93793E}" srcOrd="1" destOrd="0" parTransId="{0E7EEA9C-A0C3-4C1B-A766-80281D549B77}" sibTransId="{AE72ACED-49EB-4BF1-AC1A-2CEA0BF3D837}"/>
    <dgm:cxn modelId="{A642D3C3-762B-47E1-9B1B-4A49D05A2640}" srcId="{4FDB6896-EAB4-416C-8BC6-156D7AFB791D}" destId="{FC1421FE-01F5-47A7-B7E2-E3624B07FD0B}" srcOrd="0" destOrd="0" parTransId="{8619C1FA-6C14-4EC3-9040-ACA475A59E0E}" sibTransId="{1A65B114-EDD9-4F80-94C5-610EA85E5E95}"/>
    <dgm:cxn modelId="{BA7007DF-58E7-1F4B-A6E1-80E12BAD8705}" type="presOf" srcId="{FC1421FE-01F5-47A7-B7E2-E3624B07FD0B}" destId="{D3934EC7-F38A-C847-BE01-71DDB5CD6C55}" srcOrd="0" destOrd="0" presId="urn:microsoft.com/office/officeart/2005/8/layout/hierarchy1"/>
    <dgm:cxn modelId="{890E38F8-ED7C-654C-8D47-34ECFB627D2E}" type="presOf" srcId="{4FDB6896-EAB4-416C-8BC6-156D7AFB791D}" destId="{7FF3C2A1-09D2-6243-93B4-27937EB92314}" srcOrd="0" destOrd="0" presId="urn:microsoft.com/office/officeart/2005/8/layout/hierarchy1"/>
    <dgm:cxn modelId="{898931B1-B822-5647-8594-8F48349A24B3}" type="presParOf" srcId="{7FF3C2A1-09D2-6243-93B4-27937EB92314}" destId="{E14EFB91-D28F-4647-8F6A-13EAB17F0EC3}" srcOrd="0" destOrd="0" presId="urn:microsoft.com/office/officeart/2005/8/layout/hierarchy1"/>
    <dgm:cxn modelId="{F2FC1394-C597-BE42-8E43-777E0A1163C2}" type="presParOf" srcId="{E14EFB91-D28F-4647-8F6A-13EAB17F0EC3}" destId="{08134997-D6DA-C844-99C3-C4E130E8904A}" srcOrd="0" destOrd="0" presId="urn:microsoft.com/office/officeart/2005/8/layout/hierarchy1"/>
    <dgm:cxn modelId="{DD6E9336-79F8-114B-B530-5F36DF4CCF56}" type="presParOf" srcId="{08134997-D6DA-C844-99C3-C4E130E8904A}" destId="{517BDEE1-DE6E-E845-A66A-2E29338CBDE5}" srcOrd="0" destOrd="0" presId="urn:microsoft.com/office/officeart/2005/8/layout/hierarchy1"/>
    <dgm:cxn modelId="{92D72F1E-E5FD-E546-B019-11FB11AA1FF6}" type="presParOf" srcId="{08134997-D6DA-C844-99C3-C4E130E8904A}" destId="{D3934EC7-F38A-C847-BE01-71DDB5CD6C55}" srcOrd="1" destOrd="0" presId="urn:microsoft.com/office/officeart/2005/8/layout/hierarchy1"/>
    <dgm:cxn modelId="{EF07BA1B-5781-674F-9665-CD8DBD199451}" type="presParOf" srcId="{E14EFB91-D28F-4647-8F6A-13EAB17F0EC3}" destId="{592CDEBE-77C5-6C40-A87C-07F35214C502}" srcOrd="1" destOrd="0" presId="urn:microsoft.com/office/officeart/2005/8/layout/hierarchy1"/>
    <dgm:cxn modelId="{33FB9AA9-06AD-A745-93D7-064CE2F90880}" type="presParOf" srcId="{7FF3C2A1-09D2-6243-93B4-27937EB92314}" destId="{FE2564CD-64B9-644C-BE0B-3775E7750121}" srcOrd="1" destOrd="0" presId="urn:microsoft.com/office/officeart/2005/8/layout/hierarchy1"/>
    <dgm:cxn modelId="{9F823FD1-659A-FE42-BD4C-DFB609F94F5A}" type="presParOf" srcId="{FE2564CD-64B9-644C-BE0B-3775E7750121}" destId="{2D423E58-97E6-D847-A18E-B42615F5F5AC}" srcOrd="0" destOrd="0" presId="urn:microsoft.com/office/officeart/2005/8/layout/hierarchy1"/>
    <dgm:cxn modelId="{480FA13F-9225-7F4F-AA5F-63A4BB78EDC3}" type="presParOf" srcId="{2D423E58-97E6-D847-A18E-B42615F5F5AC}" destId="{19CE28A5-5098-EF4A-9D74-774286122893}" srcOrd="0" destOrd="0" presId="urn:microsoft.com/office/officeart/2005/8/layout/hierarchy1"/>
    <dgm:cxn modelId="{FAB4632E-CB16-744E-87DA-457189CB2F47}" type="presParOf" srcId="{2D423E58-97E6-D847-A18E-B42615F5F5AC}" destId="{AE0D207E-17BC-DC45-AB0E-256571DD3554}" srcOrd="1" destOrd="0" presId="urn:microsoft.com/office/officeart/2005/8/layout/hierarchy1"/>
    <dgm:cxn modelId="{419795E1-F237-CE44-AE95-9762B8CED5F6}" type="presParOf" srcId="{FE2564CD-64B9-644C-BE0B-3775E7750121}" destId="{90A71981-8952-5C49-A04D-FA1E8FB97CA0}" srcOrd="1" destOrd="0" presId="urn:microsoft.com/office/officeart/2005/8/layout/hierarchy1"/>
    <dgm:cxn modelId="{7D3AA94C-8410-564F-9377-A56E709F16B7}" type="presParOf" srcId="{7FF3C2A1-09D2-6243-93B4-27937EB92314}" destId="{3DBC877E-3723-9540-A1F9-769BC5CD99D9}" srcOrd="2" destOrd="0" presId="urn:microsoft.com/office/officeart/2005/8/layout/hierarchy1"/>
    <dgm:cxn modelId="{56326551-1F45-154D-AA16-D77EFA57923E}" type="presParOf" srcId="{3DBC877E-3723-9540-A1F9-769BC5CD99D9}" destId="{D7459771-DD8B-B541-8900-B51B03BF00C2}" srcOrd="0" destOrd="0" presId="urn:microsoft.com/office/officeart/2005/8/layout/hierarchy1"/>
    <dgm:cxn modelId="{D86E5FE7-5AC2-1942-AD1C-2096CD975C73}" type="presParOf" srcId="{D7459771-DD8B-B541-8900-B51B03BF00C2}" destId="{836584D1-B587-B945-9A98-F58399ADCCB6}" srcOrd="0" destOrd="0" presId="urn:microsoft.com/office/officeart/2005/8/layout/hierarchy1"/>
    <dgm:cxn modelId="{FEB74D9F-9CBF-2048-B5AA-F8D2BD0DB6D1}" type="presParOf" srcId="{D7459771-DD8B-B541-8900-B51B03BF00C2}" destId="{8B32D1C2-260D-4848-AD3C-C51C200FEE83}" srcOrd="1" destOrd="0" presId="urn:microsoft.com/office/officeart/2005/8/layout/hierarchy1"/>
    <dgm:cxn modelId="{F8E89FD1-2664-D249-982C-DDA918977FF6}" type="presParOf" srcId="{3DBC877E-3723-9540-A1F9-769BC5CD99D9}" destId="{EFF12163-D422-D140-8331-26EAC85CEBF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C4FDF5-8873-4E49-B29D-4425B21DF6D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DD4CAC-E8C6-49C8-AFD2-AA3F5F64BC23}">
      <dgm:prSet/>
      <dgm:spPr/>
      <dgm:t>
        <a:bodyPr/>
        <a:lstStyle/>
        <a:p>
          <a:r>
            <a:rPr lang="en-US"/>
            <a:t>Clean the data by getting rid of null prices from the dataset</a:t>
          </a:r>
        </a:p>
      </dgm:t>
    </dgm:pt>
    <dgm:pt modelId="{C7AD0BD8-E200-4B20-8F12-F5A231C57D8B}" type="parTrans" cxnId="{EAAAE542-417E-40E4-BF4B-CFF19134D361}">
      <dgm:prSet/>
      <dgm:spPr/>
      <dgm:t>
        <a:bodyPr/>
        <a:lstStyle/>
        <a:p>
          <a:endParaRPr lang="en-US"/>
        </a:p>
      </dgm:t>
    </dgm:pt>
    <dgm:pt modelId="{2F561C90-F5BB-405A-9D57-63ABB6320D75}" type="sibTrans" cxnId="{EAAAE542-417E-40E4-BF4B-CFF19134D361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7CC31F46-B74A-4CA9-8D52-27272B11F72D}">
      <dgm:prSet/>
      <dgm:spPr/>
      <dgm:t>
        <a:bodyPr/>
        <a:lstStyle/>
        <a:p>
          <a:r>
            <a:rPr lang="en-US"/>
            <a:t>Apply label encoding to categorical attributes</a:t>
          </a:r>
        </a:p>
      </dgm:t>
    </dgm:pt>
    <dgm:pt modelId="{865D7395-3F5D-44F0-968C-105B2C3A3D2D}" type="parTrans" cxnId="{E7B5B2BD-0240-49D4-BC3A-386A6AF35F76}">
      <dgm:prSet/>
      <dgm:spPr/>
      <dgm:t>
        <a:bodyPr/>
        <a:lstStyle/>
        <a:p>
          <a:endParaRPr lang="en-US"/>
        </a:p>
      </dgm:t>
    </dgm:pt>
    <dgm:pt modelId="{3B422257-A666-45B8-98EC-F1F68AB600FF}" type="sibTrans" cxnId="{E7B5B2BD-0240-49D4-BC3A-386A6AF35F76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2983C1EA-2CB0-4C8C-8E28-D11159AF63CA}">
      <dgm:prSet/>
      <dgm:spPr/>
      <dgm:t>
        <a:bodyPr/>
        <a:lstStyle/>
        <a:p>
          <a:r>
            <a:rPr lang="en-US"/>
            <a:t>Bring all categorical and numerical attributes to a scale using Min-Max normalization</a:t>
          </a:r>
        </a:p>
      </dgm:t>
    </dgm:pt>
    <dgm:pt modelId="{B4CDEAF8-A4C8-44F3-9AA0-97D045442B7E}" type="parTrans" cxnId="{DF9F1DF0-FE9D-499A-A825-F8C0D01E5B77}">
      <dgm:prSet/>
      <dgm:spPr/>
      <dgm:t>
        <a:bodyPr/>
        <a:lstStyle/>
        <a:p>
          <a:endParaRPr lang="en-US"/>
        </a:p>
      </dgm:t>
    </dgm:pt>
    <dgm:pt modelId="{1C6549A5-BF72-4E61-84EB-F3A475AA680F}" type="sibTrans" cxnId="{DF9F1DF0-FE9D-499A-A825-F8C0D01E5B77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179ACA7B-810E-D14D-B301-45E134384A1E}" type="pres">
      <dgm:prSet presAssocID="{52C4FDF5-8873-4E49-B29D-4425B21DF6DE}" presName="Name0" presStyleCnt="0">
        <dgm:presLayoutVars>
          <dgm:animLvl val="lvl"/>
          <dgm:resizeHandles val="exact"/>
        </dgm:presLayoutVars>
      </dgm:prSet>
      <dgm:spPr/>
    </dgm:pt>
    <dgm:pt modelId="{6E754B75-DD8B-134A-B538-D96157DDCC41}" type="pres">
      <dgm:prSet presAssocID="{73DD4CAC-E8C6-49C8-AFD2-AA3F5F64BC23}" presName="compositeNode" presStyleCnt="0">
        <dgm:presLayoutVars>
          <dgm:bulletEnabled val="1"/>
        </dgm:presLayoutVars>
      </dgm:prSet>
      <dgm:spPr/>
    </dgm:pt>
    <dgm:pt modelId="{DA3826D6-F113-484C-9CA0-E7A1DBC65D19}" type="pres">
      <dgm:prSet presAssocID="{73DD4CAC-E8C6-49C8-AFD2-AA3F5F64BC23}" presName="bgRect" presStyleLbl="bgAccFollowNode1" presStyleIdx="0" presStyleCnt="3"/>
      <dgm:spPr/>
    </dgm:pt>
    <dgm:pt modelId="{E226A394-4C84-AC45-91C5-A618F778D9A9}" type="pres">
      <dgm:prSet presAssocID="{2F561C90-F5BB-405A-9D57-63ABB6320D7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C89DF02-3B8E-5247-A45B-83E5E046D0DA}" type="pres">
      <dgm:prSet presAssocID="{73DD4CAC-E8C6-49C8-AFD2-AA3F5F64BC23}" presName="bottomLine" presStyleLbl="alignNode1" presStyleIdx="1" presStyleCnt="6">
        <dgm:presLayoutVars/>
      </dgm:prSet>
      <dgm:spPr/>
    </dgm:pt>
    <dgm:pt modelId="{92F39E4B-AA3C-F746-9CE1-2E8D232B7459}" type="pres">
      <dgm:prSet presAssocID="{73DD4CAC-E8C6-49C8-AFD2-AA3F5F64BC23}" presName="nodeText" presStyleLbl="bgAccFollowNode1" presStyleIdx="0" presStyleCnt="3">
        <dgm:presLayoutVars>
          <dgm:bulletEnabled val="1"/>
        </dgm:presLayoutVars>
      </dgm:prSet>
      <dgm:spPr/>
    </dgm:pt>
    <dgm:pt modelId="{86DD8BA4-6DE8-DA4C-BB6E-33CA4942FA26}" type="pres">
      <dgm:prSet presAssocID="{2F561C90-F5BB-405A-9D57-63ABB6320D75}" presName="sibTrans" presStyleCnt="0"/>
      <dgm:spPr/>
    </dgm:pt>
    <dgm:pt modelId="{9711B81E-9079-2F43-9A19-DA8DAF8FB6C0}" type="pres">
      <dgm:prSet presAssocID="{7CC31F46-B74A-4CA9-8D52-27272B11F72D}" presName="compositeNode" presStyleCnt="0">
        <dgm:presLayoutVars>
          <dgm:bulletEnabled val="1"/>
        </dgm:presLayoutVars>
      </dgm:prSet>
      <dgm:spPr/>
    </dgm:pt>
    <dgm:pt modelId="{585D3422-74BB-9D45-A369-18E06836F610}" type="pres">
      <dgm:prSet presAssocID="{7CC31F46-B74A-4CA9-8D52-27272B11F72D}" presName="bgRect" presStyleLbl="bgAccFollowNode1" presStyleIdx="1" presStyleCnt="3"/>
      <dgm:spPr/>
    </dgm:pt>
    <dgm:pt modelId="{29753E63-8CCB-8048-B339-BB4DF3813CA6}" type="pres">
      <dgm:prSet presAssocID="{3B422257-A666-45B8-98EC-F1F68AB600F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CDAA988-211A-EF44-938D-84219943E01E}" type="pres">
      <dgm:prSet presAssocID="{7CC31F46-B74A-4CA9-8D52-27272B11F72D}" presName="bottomLine" presStyleLbl="alignNode1" presStyleIdx="3" presStyleCnt="6">
        <dgm:presLayoutVars/>
      </dgm:prSet>
      <dgm:spPr/>
    </dgm:pt>
    <dgm:pt modelId="{E7B6F676-8BCB-414B-9602-CF031F8317D5}" type="pres">
      <dgm:prSet presAssocID="{7CC31F46-B74A-4CA9-8D52-27272B11F72D}" presName="nodeText" presStyleLbl="bgAccFollowNode1" presStyleIdx="1" presStyleCnt="3">
        <dgm:presLayoutVars>
          <dgm:bulletEnabled val="1"/>
        </dgm:presLayoutVars>
      </dgm:prSet>
      <dgm:spPr/>
    </dgm:pt>
    <dgm:pt modelId="{94F683E3-CACE-C044-9640-9A13B7FE78FF}" type="pres">
      <dgm:prSet presAssocID="{3B422257-A666-45B8-98EC-F1F68AB600FF}" presName="sibTrans" presStyleCnt="0"/>
      <dgm:spPr/>
    </dgm:pt>
    <dgm:pt modelId="{40E458F2-A567-5A41-9D01-743C60B0C22E}" type="pres">
      <dgm:prSet presAssocID="{2983C1EA-2CB0-4C8C-8E28-D11159AF63CA}" presName="compositeNode" presStyleCnt="0">
        <dgm:presLayoutVars>
          <dgm:bulletEnabled val="1"/>
        </dgm:presLayoutVars>
      </dgm:prSet>
      <dgm:spPr/>
    </dgm:pt>
    <dgm:pt modelId="{3E713D59-671D-AF4F-8FBC-2C8820E7767D}" type="pres">
      <dgm:prSet presAssocID="{2983C1EA-2CB0-4C8C-8E28-D11159AF63CA}" presName="bgRect" presStyleLbl="bgAccFollowNode1" presStyleIdx="2" presStyleCnt="3"/>
      <dgm:spPr/>
    </dgm:pt>
    <dgm:pt modelId="{BD2FF867-A35F-F241-BB4A-50F64734E85E}" type="pres">
      <dgm:prSet presAssocID="{1C6549A5-BF72-4E61-84EB-F3A475AA680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DB33A11-2138-F34D-9FD8-06C592DF3225}" type="pres">
      <dgm:prSet presAssocID="{2983C1EA-2CB0-4C8C-8E28-D11159AF63CA}" presName="bottomLine" presStyleLbl="alignNode1" presStyleIdx="5" presStyleCnt="6">
        <dgm:presLayoutVars/>
      </dgm:prSet>
      <dgm:spPr/>
    </dgm:pt>
    <dgm:pt modelId="{50E70EC5-356D-7245-876C-43F88B64568D}" type="pres">
      <dgm:prSet presAssocID="{2983C1EA-2CB0-4C8C-8E28-D11159AF63C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499291C-997A-064A-B2B8-4B0FFE32AD2A}" type="presOf" srcId="{2F561C90-F5BB-405A-9D57-63ABB6320D75}" destId="{E226A394-4C84-AC45-91C5-A618F778D9A9}" srcOrd="0" destOrd="0" presId="urn:microsoft.com/office/officeart/2016/7/layout/BasicLinearProcessNumbered"/>
    <dgm:cxn modelId="{EAAAE542-417E-40E4-BF4B-CFF19134D361}" srcId="{52C4FDF5-8873-4E49-B29D-4425B21DF6DE}" destId="{73DD4CAC-E8C6-49C8-AFD2-AA3F5F64BC23}" srcOrd="0" destOrd="0" parTransId="{C7AD0BD8-E200-4B20-8F12-F5A231C57D8B}" sibTransId="{2F561C90-F5BB-405A-9D57-63ABB6320D75}"/>
    <dgm:cxn modelId="{600D845E-00B6-F24B-9539-EE24CBE38123}" type="presOf" srcId="{52C4FDF5-8873-4E49-B29D-4425B21DF6DE}" destId="{179ACA7B-810E-D14D-B301-45E134384A1E}" srcOrd="0" destOrd="0" presId="urn:microsoft.com/office/officeart/2016/7/layout/BasicLinearProcessNumbered"/>
    <dgm:cxn modelId="{D2260186-49C2-6747-B342-B2DAEDDEFD46}" type="presOf" srcId="{3B422257-A666-45B8-98EC-F1F68AB600FF}" destId="{29753E63-8CCB-8048-B339-BB4DF3813CA6}" srcOrd="0" destOrd="0" presId="urn:microsoft.com/office/officeart/2016/7/layout/BasicLinearProcessNumbered"/>
    <dgm:cxn modelId="{CABD4C8C-3339-A54A-B0F1-041F4BF2F462}" type="presOf" srcId="{2983C1EA-2CB0-4C8C-8E28-D11159AF63CA}" destId="{3E713D59-671D-AF4F-8FBC-2C8820E7767D}" srcOrd="0" destOrd="0" presId="urn:microsoft.com/office/officeart/2016/7/layout/BasicLinearProcessNumbered"/>
    <dgm:cxn modelId="{C860B591-905C-6548-B60D-74BC6158B39C}" type="presOf" srcId="{73DD4CAC-E8C6-49C8-AFD2-AA3F5F64BC23}" destId="{DA3826D6-F113-484C-9CA0-E7A1DBC65D19}" srcOrd="0" destOrd="0" presId="urn:microsoft.com/office/officeart/2016/7/layout/BasicLinearProcessNumbered"/>
    <dgm:cxn modelId="{032C4D9E-EC98-0944-B1B1-238BBF37B5C0}" type="presOf" srcId="{73DD4CAC-E8C6-49C8-AFD2-AA3F5F64BC23}" destId="{92F39E4B-AA3C-F746-9CE1-2E8D232B7459}" srcOrd="1" destOrd="0" presId="urn:microsoft.com/office/officeart/2016/7/layout/BasicLinearProcessNumbered"/>
    <dgm:cxn modelId="{F3CE669E-6ED1-D847-8367-EC5FFD01E7B9}" type="presOf" srcId="{7CC31F46-B74A-4CA9-8D52-27272B11F72D}" destId="{E7B6F676-8BCB-414B-9602-CF031F8317D5}" srcOrd="1" destOrd="0" presId="urn:microsoft.com/office/officeart/2016/7/layout/BasicLinearProcessNumbered"/>
    <dgm:cxn modelId="{E7B5B2BD-0240-49D4-BC3A-386A6AF35F76}" srcId="{52C4FDF5-8873-4E49-B29D-4425B21DF6DE}" destId="{7CC31F46-B74A-4CA9-8D52-27272B11F72D}" srcOrd="1" destOrd="0" parTransId="{865D7395-3F5D-44F0-968C-105B2C3A3D2D}" sibTransId="{3B422257-A666-45B8-98EC-F1F68AB600FF}"/>
    <dgm:cxn modelId="{DB8689E6-B616-9F4A-892E-26E13D9A195A}" type="presOf" srcId="{2983C1EA-2CB0-4C8C-8E28-D11159AF63CA}" destId="{50E70EC5-356D-7245-876C-43F88B64568D}" srcOrd="1" destOrd="0" presId="urn:microsoft.com/office/officeart/2016/7/layout/BasicLinearProcessNumbered"/>
    <dgm:cxn modelId="{5F05E1E6-AAA5-B04D-BB7B-20BF16488E97}" type="presOf" srcId="{7CC31F46-B74A-4CA9-8D52-27272B11F72D}" destId="{585D3422-74BB-9D45-A369-18E06836F610}" srcOrd="0" destOrd="0" presId="urn:microsoft.com/office/officeart/2016/7/layout/BasicLinearProcessNumbered"/>
    <dgm:cxn modelId="{1B4A55EA-B572-F44E-BCDD-2354A8D880A0}" type="presOf" srcId="{1C6549A5-BF72-4E61-84EB-F3A475AA680F}" destId="{BD2FF867-A35F-F241-BB4A-50F64734E85E}" srcOrd="0" destOrd="0" presId="urn:microsoft.com/office/officeart/2016/7/layout/BasicLinearProcessNumbered"/>
    <dgm:cxn modelId="{DF9F1DF0-FE9D-499A-A825-F8C0D01E5B77}" srcId="{52C4FDF5-8873-4E49-B29D-4425B21DF6DE}" destId="{2983C1EA-2CB0-4C8C-8E28-D11159AF63CA}" srcOrd="2" destOrd="0" parTransId="{B4CDEAF8-A4C8-44F3-9AA0-97D045442B7E}" sibTransId="{1C6549A5-BF72-4E61-84EB-F3A475AA680F}"/>
    <dgm:cxn modelId="{06846848-3023-AE44-B472-18C41F7559AD}" type="presParOf" srcId="{179ACA7B-810E-D14D-B301-45E134384A1E}" destId="{6E754B75-DD8B-134A-B538-D96157DDCC41}" srcOrd="0" destOrd="0" presId="urn:microsoft.com/office/officeart/2016/7/layout/BasicLinearProcessNumbered"/>
    <dgm:cxn modelId="{256D58B6-F6F1-6341-AE21-014D284FA7B8}" type="presParOf" srcId="{6E754B75-DD8B-134A-B538-D96157DDCC41}" destId="{DA3826D6-F113-484C-9CA0-E7A1DBC65D19}" srcOrd="0" destOrd="0" presId="urn:microsoft.com/office/officeart/2016/7/layout/BasicLinearProcessNumbered"/>
    <dgm:cxn modelId="{38F3907E-040C-6A4A-B907-EAAFE76956FD}" type="presParOf" srcId="{6E754B75-DD8B-134A-B538-D96157DDCC41}" destId="{E226A394-4C84-AC45-91C5-A618F778D9A9}" srcOrd="1" destOrd="0" presId="urn:microsoft.com/office/officeart/2016/7/layout/BasicLinearProcessNumbered"/>
    <dgm:cxn modelId="{17E21595-1C3A-F146-850E-61DBC5362670}" type="presParOf" srcId="{6E754B75-DD8B-134A-B538-D96157DDCC41}" destId="{0C89DF02-3B8E-5247-A45B-83E5E046D0DA}" srcOrd="2" destOrd="0" presId="urn:microsoft.com/office/officeart/2016/7/layout/BasicLinearProcessNumbered"/>
    <dgm:cxn modelId="{8DB5D9A1-433F-E342-B4F3-AB3FD2A95DD4}" type="presParOf" srcId="{6E754B75-DD8B-134A-B538-D96157DDCC41}" destId="{92F39E4B-AA3C-F746-9CE1-2E8D232B7459}" srcOrd="3" destOrd="0" presId="urn:microsoft.com/office/officeart/2016/7/layout/BasicLinearProcessNumbered"/>
    <dgm:cxn modelId="{636DE39F-E645-D442-A58B-38E117B77FC7}" type="presParOf" srcId="{179ACA7B-810E-D14D-B301-45E134384A1E}" destId="{86DD8BA4-6DE8-DA4C-BB6E-33CA4942FA26}" srcOrd="1" destOrd="0" presId="urn:microsoft.com/office/officeart/2016/7/layout/BasicLinearProcessNumbered"/>
    <dgm:cxn modelId="{0C2FEE14-FC3B-5A44-9D06-68EE9A2E2F01}" type="presParOf" srcId="{179ACA7B-810E-D14D-B301-45E134384A1E}" destId="{9711B81E-9079-2F43-9A19-DA8DAF8FB6C0}" srcOrd="2" destOrd="0" presId="urn:microsoft.com/office/officeart/2016/7/layout/BasicLinearProcessNumbered"/>
    <dgm:cxn modelId="{03CB8738-620E-574D-AF13-5057BE217BE6}" type="presParOf" srcId="{9711B81E-9079-2F43-9A19-DA8DAF8FB6C0}" destId="{585D3422-74BB-9D45-A369-18E06836F610}" srcOrd="0" destOrd="0" presId="urn:microsoft.com/office/officeart/2016/7/layout/BasicLinearProcessNumbered"/>
    <dgm:cxn modelId="{6BC51900-E6AD-D74C-A6EC-D8C79FDD1846}" type="presParOf" srcId="{9711B81E-9079-2F43-9A19-DA8DAF8FB6C0}" destId="{29753E63-8CCB-8048-B339-BB4DF3813CA6}" srcOrd="1" destOrd="0" presId="urn:microsoft.com/office/officeart/2016/7/layout/BasicLinearProcessNumbered"/>
    <dgm:cxn modelId="{7D962B89-2524-0043-A492-D9C450C27FDA}" type="presParOf" srcId="{9711B81E-9079-2F43-9A19-DA8DAF8FB6C0}" destId="{0CDAA988-211A-EF44-938D-84219943E01E}" srcOrd="2" destOrd="0" presId="urn:microsoft.com/office/officeart/2016/7/layout/BasicLinearProcessNumbered"/>
    <dgm:cxn modelId="{B772CE7D-A2A1-F74E-9780-BF2147C8200D}" type="presParOf" srcId="{9711B81E-9079-2F43-9A19-DA8DAF8FB6C0}" destId="{E7B6F676-8BCB-414B-9602-CF031F8317D5}" srcOrd="3" destOrd="0" presId="urn:microsoft.com/office/officeart/2016/7/layout/BasicLinearProcessNumbered"/>
    <dgm:cxn modelId="{5B76ADC1-0584-F44C-A589-F25F210440BE}" type="presParOf" srcId="{179ACA7B-810E-D14D-B301-45E134384A1E}" destId="{94F683E3-CACE-C044-9640-9A13B7FE78FF}" srcOrd="3" destOrd="0" presId="urn:microsoft.com/office/officeart/2016/7/layout/BasicLinearProcessNumbered"/>
    <dgm:cxn modelId="{331ADAFA-572A-6D49-97A0-67723696F8C5}" type="presParOf" srcId="{179ACA7B-810E-D14D-B301-45E134384A1E}" destId="{40E458F2-A567-5A41-9D01-743C60B0C22E}" srcOrd="4" destOrd="0" presId="urn:microsoft.com/office/officeart/2016/7/layout/BasicLinearProcessNumbered"/>
    <dgm:cxn modelId="{490DA2DA-E3DC-3943-9FDA-FBAFFC48E463}" type="presParOf" srcId="{40E458F2-A567-5A41-9D01-743C60B0C22E}" destId="{3E713D59-671D-AF4F-8FBC-2C8820E7767D}" srcOrd="0" destOrd="0" presId="urn:microsoft.com/office/officeart/2016/7/layout/BasicLinearProcessNumbered"/>
    <dgm:cxn modelId="{F9AF0CD1-D82B-BF46-A9BE-9C9ABB0A104D}" type="presParOf" srcId="{40E458F2-A567-5A41-9D01-743C60B0C22E}" destId="{BD2FF867-A35F-F241-BB4A-50F64734E85E}" srcOrd="1" destOrd="0" presId="urn:microsoft.com/office/officeart/2016/7/layout/BasicLinearProcessNumbered"/>
    <dgm:cxn modelId="{7F29C7B8-973B-BD44-B895-C4F46F3E686E}" type="presParOf" srcId="{40E458F2-A567-5A41-9D01-743C60B0C22E}" destId="{4DB33A11-2138-F34D-9FD8-06C592DF3225}" srcOrd="2" destOrd="0" presId="urn:microsoft.com/office/officeart/2016/7/layout/BasicLinearProcessNumbered"/>
    <dgm:cxn modelId="{D574092A-41C5-514F-A722-286F0C328AE3}" type="presParOf" srcId="{40E458F2-A567-5A41-9D01-743C60B0C22E}" destId="{50E70EC5-356D-7245-876C-43F88B64568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F15F40-07BB-4C45-BBF7-1CFF182B53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FD9AF6-A2B7-4C25-9171-778C780932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selection is a technique used in machine learning to identify and the top relevant features from a larger set of features in a dataset. </a:t>
          </a:r>
        </a:p>
      </dgm:t>
    </dgm:pt>
    <dgm:pt modelId="{AA361D27-E525-4525-9F40-65A966EFF6C2}" type="parTrans" cxnId="{314140C6-D052-494C-BE46-345D8CF72B7D}">
      <dgm:prSet/>
      <dgm:spPr/>
      <dgm:t>
        <a:bodyPr/>
        <a:lstStyle/>
        <a:p>
          <a:endParaRPr lang="en-US"/>
        </a:p>
      </dgm:t>
    </dgm:pt>
    <dgm:pt modelId="{AD295DEE-EA17-4BA4-8370-2C94E1DFA98F}" type="sibTrans" cxnId="{314140C6-D052-494C-BE46-345D8CF72B7D}">
      <dgm:prSet/>
      <dgm:spPr/>
      <dgm:t>
        <a:bodyPr/>
        <a:lstStyle/>
        <a:p>
          <a:endParaRPr lang="en-US"/>
        </a:p>
      </dgm:t>
    </dgm:pt>
    <dgm:pt modelId="{86B05A23-B6A3-40F1-BE7A-8D88B2A987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/>
            <a:t>By reducing the number of features, we can improve machine learning model’s performance and avoid overfitting</a:t>
          </a:r>
          <a:endParaRPr lang="en-US"/>
        </a:p>
      </dgm:t>
    </dgm:pt>
    <dgm:pt modelId="{6D709289-6136-437C-9C5C-CB81ACD4E8FC}" type="parTrans" cxnId="{AF369681-836D-4DDD-A3A7-AC75A8FECF7E}">
      <dgm:prSet/>
      <dgm:spPr/>
      <dgm:t>
        <a:bodyPr/>
        <a:lstStyle/>
        <a:p>
          <a:endParaRPr lang="en-US"/>
        </a:p>
      </dgm:t>
    </dgm:pt>
    <dgm:pt modelId="{91FE759E-E27F-4386-B3D5-E25653EF7960}" type="sibTrans" cxnId="{AF369681-836D-4DDD-A3A7-AC75A8FECF7E}">
      <dgm:prSet/>
      <dgm:spPr/>
      <dgm:t>
        <a:bodyPr/>
        <a:lstStyle/>
        <a:p>
          <a:endParaRPr lang="en-US"/>
        </a:p>
      </dgm:t>
    </dgm:pt>
    <dgm:pt modelId="{9C15BB99-DC0B-4C1F-B48F-5538B9B474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Next, we generate heatmap to study the correlation of features and drop the unwanted columns</a:t>
          </a:r>
        </a:p>
      </dgm:t>
    </dgm:pt>
    <dgm:pt modelId="{FD037900-C6BA-4368-A737-7BA222A95A95}" type="parTrans" cxnId="{5A4F2A90-3913-4A82-B944-26F8EC1F147C}">
      <dgm:prSet/>
      <dgm:spPr/>
      <dgm:t>
        <a:bodyPr/>
        <a:lstStyle/>
        <a:p>
          <a:endParaRPr lang="en-US"/>
        </a:p>
      </dgm:t>
    </dgm:pt>
    <dgm:pt modelId="{A5B6DFBA-4D40-45E3-B31B-5A54CD3274CF}" type="sibTrans" cxnId="{5A4F2A90-3913-4A82-B944-26F8EC1F147C}">
      <dgm:prSet/>
      <dgm:spPr/>
      <dgm:t>
        <a:bodyPr/>
        <a:lstStyle/>
        <a:p>
          <a:endParaRPr lang="en-US"/>
        </a:p>
      </dgm:t>
    </dgm:pt>
    <dgm:pt modelId="{1FA9BA94-ADBC-4E9F-BF23-6C7EBFF167E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Finally, we optimized our feature selection using </a:t>
          </a:r>
          <a:r>
            <a:rPr lang="en-US" b="0"/>
            <a:t>SelectKBest, we f</a:t>
          </a:r>
          <a:r>
            <a:rPr lang="en-US"/>
            <a:t>iltered the top 6 features from above step</a:t>
          </a:r>
        </a:p>
      </dgm:t>
    </dgm:pt>
    <dgm:pt modelId="{1C4C3FD6-3B46-459E-80E5-6F2BA3CBBA1E}" type="parTrans" cxnId="{FE37EC54-18A2-48F5-9E6F-C4AE457DE9A6}">
      <dgm:prSet/>
      <dgm:spPr/>
      <dgm:t>
        <a:bodyPr/>
        <a:lstStyle/>
        <a:p>
          <a:endParaRPr lang="en-US"/>
        </a:p>
      </dgm:t>
    </dgm:pt>
    <dgm:pt modelId="{DF02372F-0222-43D3-AED7-342BDEF8C184}" type="sibTrans" cxnId="{FE37EC54-18A2-48F5-9E6F-C4AE457DE9A6}">
      <dgm:prSet/>
      <dgm:spPr/>
      <dgm:t>
        <a:bodyPr/>
        <a:lstStyle/>
        <a:p>
          <a:endParaRPr lang="en-US"/>
        </a:p>
      </dgm:t>
    </dgm:pt>
    <dgm:pt modelId="{E64D9B5F-746B-4329-A574-D0EC5D5959F7}" type="pres">
      <dgm:prSet presAssocID="{B9F15F40-07BB-4C45-BBF7-1CFF182B5320}" presName="root" presStyleCnt="0">
        <dgm:presLayoutVars>
          <dgm:dir/>
          <dgm:resizeHandles val="exact"/>
        </dgm:presLayoutVars>
      </dgm:prSet>
      <dgm:spPr/>
    </dgm:pt>
    <dgm:pt modelId="{BD20909A-49F4-4F2D-BDC9-8C1082F47AB3}" type="pres">
      <dgm:prSet presAssocID="{45FD9AF6-A2B7-4C25-9171-778C780932E7}" presName="compNode" presStyleCnt="0"/>
      <dgm:spPr/>
    </dgm:pt>
    <dgm:pt modelId="{498C6E2D-5090-4609-85FF-BCDB2396D08A}" type="pres">
      <dgm:prSet presAssocID="{45FD9AF6-A2B7-4C25-9171-778C780932E7}" presName="bgRect" presStyleLbl="bgShp" presStyleIdx="0" presStyleCnt="4"/>
      <dgm:spPr/>
    </dgm:pt>
    <dgm:pt modelId="{1A53588B-7FCF-45FC-B8DF-59CA20ECAEC6}" type="pres">
      <dgm:prSet presAssocID="{45FD9AF6-A2B7-4C25-9171-778C780932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A089BD-D377-4A0B-A9B4-048E3D3CCA48}" type="pres">
      <dgm:prSet presAssocID="{45FD9AF6-A2B7-4C25-9171-778C780932E7}" presName="spaceRect" presStyleCnt="0"/>
      <dgm:spPr/>
    </dgm:pt>
    <dgm:pt modelId="{7B61DBE6-C66B-47F3-89FD-A298314FF525}" type="pres">
      <dgm:prSet presAssocID="{45FD9AF6-A2B7-4C25-9171-778C780932E7}" presName="parTx" presStyleLbl="revTx" presStyleIdx="0" presStyleCnt="4">
        <dgm:presLayoutVars>
          <dgm:chMax val="0"/>
          <dgm:chPref val="0"/>
        </dgm:presLayoutVars>
      </dgm:prSet>
      <dgm:spPr/>
    </dgm:pt>
    <dgm:pt modelId="{DCA8A1B1-6BA6-4E4D-8B77-F08DED99A4A1}" type="pres">
      <dgm:prSet presAssocID="{AD295DEE-EA17-4BA4-8370-2C94E1DFA98F}" presName="sibTrans" presStyleCnt="0"/>
      <dgm:spPr/>
    </dgm:pt>
    <dgm:pt modelId="{8F7004BF-B743-427C-90A5-FDF24D6440B9}" type="pres">
      <dgm:prSet presAssocID="{86B05A23-B6A3-40F1-BE7A-8D88B2A987DC}" presName="compNode" presStyleCnt="0"/>
      <dgm:spPr/>
    </dgm:pt>
    <dgm:pt modelId="{68B182F5-B17B-47EE-B106-F6B1B5FC476C}" type="pres">
      <dgm:prSet presAssocID="{86B05A23-B6A3-40F1-BE7A-8D88B2A987DC}" presName="bgRect" presStyleLbl="bgShp" presStyleIdx="1" presStyleCnt="4"/>
      <dgm:spPr/>
    </dgm:pt>
    <dgm:pt modelId="{472CDE44-17E0-4FA7-A10A-D032FBEE3B8D}" type="pres">
      <dgm:prSet presAssocID="{86B05A23-B6A3-40F1-BE7A-8D88B2A987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6133B4C-8226-4A1A-8F02-1E22045BEDDF}" type="pres">
      <dgm:prSet presAssocID="{86B05A23-B6A3-40F1-BE7A-8D88B2A987DC}" presName="spaceRect" presStyleCnt="0"/>
      <dgm:spPr/>
    </dgm:pt>
    <dgm:pt modelId="{E73CE177-E7F8-4068-B4B3-903930FCCF30}" type="pres">
      <dgm:prSet presAssocID="{86B05A23-B6A3-40F1-BE7A-8D88B2A987DC}" presName="parTx" presStyleLbl="revTx" presStyleIdx="1" presStyleCnt="4">
        <dgm:presLayoutVars>
          <dgm:chMax val="0"/>
          <dgm:chPref val="0"/>
        </dgm:presLayoutVars>
      </dgm:prSet>
      <dgm:spPr/>
    </dgm:pt>
    <dgm:pt modelId="{362945B6-CD1F-47AE-8842-E030F6D64534}" type="pres">
      <dgm:prSet presAssocID="{91FE759E-E27F-4386-B3D5-E25653EF7960}" presName="sibTrans" presStyleCnt="0"/>
      <dgm:spPr/>
    </dgm:pt>
    <dgm:pt modelId="{981D64A7-1D87-4B22-B8C9-3F0FB87FF898}" type="pres">
      <dgm:prSet presAssocID="{9C15BB99-DC0B-4C1F-B48F-5538B9B4747B}" presName="compNode" presStyleCnt="0"/>
      <dgm:spPr/>
    </dgm:pt>
    <dgm:pt modelId="{99A8BF81-E8AC-47D2-85A9-58075847EE44}" type="pres">
      <dgm:prSet presAssocID="{9C15BB99-DC0B-4C1F-B48F-5538B9B4747B}" presName="bgRect" presStyleLbl="bgShp" presStyleIdx="2" presStyleCnt="4"/>
      <dgm:spPr/>
    </dgm:pt>
    <dgm:pt modelId="{14C6DEFC-41BB-4D9C-886E-9E0578E5BAA0}" type="pres">
      <dgm:prSet presAssocID="{9C15BB99-DC0B-4C1F-B48F-5538B9B4747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FCCBD35-4F97-4E36-9E58-7E0E0B7E8F31}" type="pres">
      <dgm:prSet presAssocID="{9C15BB99-DC0B-4C1F-B48F-5538B9B4747B}" presName="spaceRect" presStyleCnt="0"/>
      <dgm:spPr/>
    </dgm:pt>
    <dgm:pt modelId="{1D5ACBF2-62D8-4814-BE46-F5E61C916703}" type="pres">
      <dgm:prSet presAssocID="{9C15BB99-DC0B-4C1F-B48F-5538B9B4747B}" presName="parTx" presStyleLbl="revTx" presStyleIdx="2" presStyleCnt="4">
        <dgm:presLayoutVars>
          <dgm:chMax val="0"/>
          <dgm:chPref val="0"/>
        </dgm:presLayoutVars>
      </dgm:prSet>
      <dgm:spPr/>
    </dgm:pt>
    <dgm:pt modelId="{803C4CBF-A39A-43EF-8639-3481AF2D9E28}" type="pres">
      <dgm:prSet presAssocID="{A5B6DFBA-4D40-45E3-B31B-5A54CD3274CF}" presName="sibTrans" presStyleCnt="0"/>
      <dgm:spPr/>
    </dgm:pt>
    <dgm:pt modelId="{7D8BB0AB-B92A-4973-8966-B25AFB81F791}" type="pres">
      <dgm:prSet presAssocID="{1FA9BA94-ADBC-4E9F-BF23-6C7EBFF167EE}" presName="compNode" presStyleCnt="0"/>
      <dgm:spPr/>
    </dgm:pt>
    <dgm:pt modelId="{7D131990-887A-443A-9D6D-BBC7C49B44FE}" type="pres">
      <dgm:prSet presAssocID="{1FA9BA94-ADBC-4E9F-BF23-6C7EBFF167EE}" presName="bgRect" presStyleLbl="bgShp" presStyleIdx="3" presStyleCnt="4"/>
      <dgm:spPr/>
    </dgm:pt>
    <dgm:pt modelId="{F301221A-2121-4603-ADFF-F9F5D2728264}" type="pres">
      <dgm:prSet presAssocID="{1FA9BA94-ADBC-4E9F-BF23-6C7EBFF167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FFEC8F6-9AD5-4601-A827-F0A7F65C648D}" type="pres">
      <dgm:prSet presAssocID="{1FA9BA94-ADBC-4E9F-BF23-6C7EBFF167EE}" presName="spaceRect" presStyleCnt="0"/>
      <dgm:spPr/>
    </dgm:pt>
    <dgm:pt modelId="{B71B455C-1BA4-459B-A04A-E3D476246ED8}" type="pres">
      <dgm:prSet presAssocID="{1FA9BA94-ADBC-4E9F-BF23-6C7EBFF167E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CA10F07-1803-A247-BF1D-2B7871789372}" type="presOf" srcId="{B9F15F40-07BB-4C45-BBF7-1CFF182B5320}" destId="{E64D9B5F-746B-4329-A574-D0EC5D5959F7}" srcOrd="0" destOrd="0" presId="urn:microsoft.com/office/officeart/2018/2/layout/IconVerticalSolidList"/>
    <dgm:cxn modelId="{D6BD5853-EA16-F644-8170-2590347653D4}" type="presOf" srcId="{86B05A23-B6A3-40F1-BE7A-8D88B2A987DC}" destId="{E73CE177-E7F8-4068-B4B3-903930FCCF30}" srcOrd="0" destOrd="0" presId="urn:microsoft.com/office/officeart/2018/2/layout/IconVerticalSolidList"/>
    <dgm:cxn modelId="{FE37EC54-18A2-48F5-9E6F-C4AE457DE9A6}" srcId="{B9F15F40-07BB-4C45-BBF7-1CFF182B5320}" destId="{1FA9BA94-ADBC-4E9F-BF23-6C7EBFF167EE}" srcOrd="3" destOrd="0" parTransId="{1C4C3FD6-3B46-459E-80E5-6F2BA3CBBA1E}" sibTransId="{DF02372F-0222-43D3-AED7-342BDEF8C184}"/>
    <dgm:cxn modelId="{51F4AC66-52A9-6948-997B-58BAA9C1BE53}" type="presOf" srcId="{1FA9BA94-ADBC-4E9F-BF23-6C7EBFF167EE}" destId="{B71B455C-1BA4-459B-A04A-E3D476246ED8}" srcOrd="0" destOrd="0" presId="urn:microsoft.com/office/officeart/2018/2/layout/IconVerticalSolidList"/>
    <dgm:cxn modelId="{AF369681-836D-4DDD-A3A7-AC75A8FECF7E}" srcId="{B9F15F40-07BB-4C45-BBF7-1CFF182B5320}" destId="{86B05A23-B6A3-40F1-BE7A-8D88B2A987DC}" srcOrd="1" destOrd="0" parTransId="{6D709289-6136-437C-9C5C-CB81ACD4E8FC}" sibTransId="{91FE759E-E27F-4386-B3D5-E25653EF7960}"/>
    <dgm:cxn modelId="{5A4F2A90-3913-4A82-B944-26F8EC1F147C}" srcId="{B9F15F40-07BB-4C45-BBF7-1CFF182B5320}" destId="{9C15BB99-DC0B-4C1F-B48F-5538B9B4747B}" srcOrd="2" destOrd="0" parTransId="{FD037900-C6BA-4368-A737-7BA222A95A95}" sibTransId="{A5B6DFBA-4D40-45E3-B31B-5A54CD3274CF}"/>
    <dgm:cxn modelId="{AB9603A7-E13E-5941-AB79-A2BB5AFC18C3}" type="presOf" srcId="{45FD9AF6-A2B7-4C25-9171-778C780932E7}" destId="{7B61DBE6-C66B-47F3-89FD-A298314FF525}" srcOrd="0" destOrd="0" presId="urn:microsoft.com/office/officeart/2018/2/layout/IconVerticalSolidList"/>
    <dgm:cxn modelId="{D1C1E0B8-4204-7043-877B-727AA5619CD5}" type="presOf" srcId="{9C15BB99-DC0B-4C1F-B48F-5538B9B4747B}" destId="{1D5ACBF2-62D8-4814-BE46-F5E61C916703}" srcOrd="0" destOrd="0" presId="urn:microsoft.com/office/officeart/2018/2/layout/IconVerticalSolidList"/>
    <dgm:cxn modelId="{314140C6-D052-494C-BE46-345D8CF72B7D}" srcId="{B9F15F40-07BB-4C45-BBF7-1CFF182B5320}" destId="{45FD9AF6-A2B7-4C25-9171-778C780932E7}" srcOrd="0" destOrd="0" parTransId="{AA361D27-E525-4525-9F40-65A966EFF6C2}" sibTransId="{AD295DEE-EA17-4BA4-8370-2C94E1DFA98F}"/>
    <dgm:cxn modelId="{247E3F83-CA70-2645-99B4-B02C97EAA95D}" type="presParOf" srcId="{E64D9B5F-746B-4329-A574-D0EC5D5959F7}" destId="{BD20909A-49F4-4F2D-BDC9-8C1082F47AB3}" srcOrd="0" destOrd="0" presId="urn:microsoft.com/office/officeart/2018/2/layout/IconVerticalSolidList"/>
    <dgm:cxn modelId="{D1EEE6AE-0801-244E-8700-52971CD4E408}" type="presParOf" srcId="{BD20909A-49F4-4F2D-BDC9-8C1082F47AB3}" destId="{498C6E2D-5090-4609-85FF-BCDB2396D08A}" srcOrd="0" destOrd="0" presId="urn:microsoft.com/office/officeart/2018/2/layout/IconVerticalSolidList"/>
    <dgm:cxn modelId="{123ACBE3-19CF-CB47-834A-AEB3E1877B3F}" type="presParOf" srcId="{BD20909A-49F4-4F2D-BDC9-8C1082F47AB3}" destId="{1A53588B-7FCF-45FC-B8DF-59CA20ECAEC6}" srcOrd="1" destOrd="0" presId="urn:microsoft.com/office/officeart/2018/2/layout/IconVerticalSolidList"/>
    <dgm:cxn modelId="{7E82BA16-32DC-9C4E-B6A5-CBD20DA61ED1}" type="presParOf" srcId="{BD20909A-49F4-4F2D-BDC9-8C1082F47AB3}" destId="{28A089BD-D377-4A0B-A9B4-048E3D3CCA48}" srcOrd="2" destOrd="0" presId="urn:microsoft.com/office/officeart/2018/2/layout/IconVerticalSolidList"/>
    <dgm:cxn modelId="{7F77AADE-B027-BB4E-97E1-DF3B8E795F5C}" type="presParOf" srcId="{BD20909A-49F4-4F2D-BDC9-8C1082F47AB3}" destId="{7B61DBE6-C66B-47F3-89FD-A298314FF525}" srcOrd="3" destOrd="0" presId="urn:microsoft.com/office/officeart/2018/2/layout/IconVerticalSolidList"/>
    <dgm:cxn modelId="{DF285A02-3659-314B-A1FF-8E7014B24EDC}" type="presParOf" srcId="{E64D9B5F-746B-4329-A574-D0EC5D5959F7}" destId="{DCA8A1B1-6BA6-4E4D-8B77-F08DED99A4A1}" srcOrd="1" destOrd="0" presId="urn:microsoft.com/office/officeart/2018/2/layout/IconVerticalSolidList"/>
    <dgm:cxn modelId="{2256136C-5C8D-614F-8B82-B51C6698E96B}" type="presParOf" srcId="{E64D9B5F-746B-4329-A574-D0EC5D5959F7}" destId="{8F7004BF-B743-427C-90A5-FDF24D6440B9}" srcOrd="2" destOrd="0" presId="urn:microsoft.com/office/officeart/2018/2/layout/IconVerticalSolidList"/>
    <dgm:cxn modelId="{2A31FD40-39EF-6042-9613-C3C4A48A1683}" type="presParOf" srcId="{8F7004BF-B743-427C-90A5-FDF24D6440B9}" destId="{68B182F5-B17B-47EE-B106-F6B1B5FC476C}" srcOrd="0" destOrd="0" presId="urn:microsoft.com/office/officeart/2018/2/layout/IconVerticalSolidList"/>
    <dgm:cxn modelId="{876943EC-9CA9-C64D-AD95-0DD7DAF39872}" type="presParOf" srcId="{8F7004BF-B743-427C-90A5-FDF24D6440B9}" destId="{472CDE44-17E0-4FA7-A10A-D032FBEE3B8D}" srcOrd="1" destOrd="0" presId="urn:microsoft.com/office/officeart/2018/2/layout/IconVerticalSolidList"/>
    <dgm:cxn modelId="{C056774B-9768-4F4D-9F09-A17FF1A48DD8}" type="presParOf" srcId="{8F7004BF-B743-427C-90A5-FDF24D6440B9}" destId="{C6133B4C-8226-4A1A-8F02-1E22045BEDDF}" srcOrd="2" destOrd="0" presId="urn:microsoft.com/office/officeart/2018/2/layout/IconVerticalSolidList"/>
    <dgm:cxn modelId="{21C542C9-1B20-0B47-9A89-270E4B3620CE}" type="presParOf" srcId="{8F7004BF-B743-427C-90A5-FDF24D6440B9}" destId="{E73CE177-E7F8-4068-B4B3-903930FCCF30}" srcOrd="3" destOrd="0" presId="urn:microsoft.com/office/officeart/2018/2/layout/IconVerticalSolidList"/>
    <dgm:cxn modelId="{D70F2F2E-F166-6146-8B6A-E270FBB3F995}" type="presParOf" srcId="{E64D9B5F-746B-4329-A574-D0EC5D5959F7}" destId="{362945B6-CD1F-47AE-8842-E030F6D64534}" srcOrd="3" destOrd="0" presId="urn:microsoft.com/office/officeart/2018/2/layout/IconVerticalSolidList"/>
    <dgm:cxn modelId="{CEC79876-5769-0B4D-97BA-9339628FEC3F}" type="presParOf" srcId="{E64D9B5F-746B-4329-A574-D0EC5D5959F7}" destId="{981D64A7-1D87-4B22-B8C9-3F0FB87FF898}" srcOrd="4" destOrd="0" presId="urn:microsoft.com/office/officeart/2018/2/layout/IconVerticalSolidList"/>
    <dgm:cxn modelId="{5ADAEF92-FC26-F044-AEA1-E5CA243375B3}" type="presParOf" srcId="{981D64A7-1D87-4B22-B8C9-3F0FB87FF898}" destId="{99A8BF81-E8AC-47D2-85A9-58075847EE44}" srcOrd="0" destOrd="0" presId="urn:microsoft.com/office/officeart/2018/2/layout/IconVerticalSolidList"/>
    <dgm:cxn modelId="{0F2F2C8F-2642-304E-AD3C-4DBDEE1BDA95}" type="presParOf" srcId="{981D64A7-1D87-4B22-B8C9-3F0FB87FF898}" destId="{14C6DEFC-41BB-4D9C-886E-9E0578E5BAA0}" srcOrd="1" destOrd="0" presId="urn:microsoft.com/office/officeart/2018/2/layout/IconVerticalSolidList"/>
    <dgm:cxn modelId="{C2529A88-BCF3-BD47-A810-F09E8A49FE44}" type="presParOf" srcId="{981D64A7-1D87-4B22-B8C9-3F0FB87FF898}" destId="{CFCCBD35-4F97-4E36-9E58-7E0E0B7E8F31}" srcOrd="2" destOrd="0" presId="urn:microsoft.com/office/officeart/2018/2/layout/IconVerticalSolidList"/>
    <dgm:cxn modelId="{61F47FC4-5763-E846-8405-F9FE968CF652}" type="presParOf" srcId="{981D64A7-1D87-4B22-B8C9-3F0FB87FF898}" destId="{1D5ACBF2-62D8-4814-BE46-F5E61C916703}" srcOrd="3" destOrd="0" presId="urn:microsoft.com/office/officeart/2018/2/layout/IconVerticalSolidList"/>
    <dgm:cxn modelId="{03AC3841-396A-7A42-96A9-CE3257A10DE0}" type="presParOf" srcId="{E64D9B5F-746B-4329-A574-D0EC5D5959F7}" destId="{803C4CBF-A39A-43EF-8639-3481AF2D9E28}" srcOrd="5" destOrd="0" presId="urn:microsoft.com/office/officeart/2018/2/layout/IconVerticalSolidList"/>
    <dgm:cxn modelId="{E3A0A030-2870-CB42-9F73-929F1C088645}" type="presParOf" srcId="{E64D9B5F-746B-4329-A574-D0EC5D5959F7}" destId="{7D8BB0AB-B92A-4973-8966-B25AFB81F791}" srcOrd="6" destOrd="0" presId="urn:microsoft.com/office/officeart/2018/2/layout/IconVerticalSolidList"/>
    <dgm:cxn modelId="{CDDFED8C-5D01-A247-A842-6CBF75EA2E3E}" type="presParOf" srcId="{7D8BB0AB-B92A-4973-8966-B25AFB81F791}" destId="{7D131990-887A-443A-9D6D-BBC7C49B44FE}" srcOrd="0" destOrd="0" presId="urn:microsoft.com/office/officeart/2018/2/layout/IconVerticalSolidList"/>
    <dgm:cxn modelId="{7AB841AA-DEC4-0A43-88B0-85714245E467}" type="presParOf" srcId="{7D8BB0AB-B92A-4973-8966-B25AFB81F791}" destId="{F301221A-2121-4603-ADFF-F9F5D2728264}" srcOrd="1" destOrd="0" presId="urn:microsoft.com/office/officeart/2018/2/layout/IconVerticalSolidList"/>
    <dgm:cxn modelId="{F15D051D-2DCC-2D4C-96CB-EA50AB0EA9D9}" type="presParOf" srcId="{7D8BB0AB-B92A-4973-8966-B25AFB81F791}" destId="{FFFEC8F6-9AD5-4601-A827-F0A7F65C648D}" srcOrd="2" destOrd="0" presId="urn:microsoft.com/office/officeart/2018/2/layout/IconVerticalSolidList"/>
    <dgm:cxn modelId="{6FD357B1-59B4-144B-A37F-690B5C94649A}" type="presParOf" srcId="{7D8BB0AB-B92A-4973-8966-B25AFB81F791}" destId="{B71B455C-1BA4-459B-A04A-E3D476246E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2EE304-0CD9-4A4C-89B7-59DBBA07F39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BF45CD-E75C-4BA2-ACF2-B836D570A4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/>
            <a:t>Linear regression is a statistical method used to model the relationship between a dependent variable and one or more independent variables by fitting a linear equation to the observed data</a:t>
          </a:r>
          <a:endParaRPr lang="en-US"/>
        </a:p>
      </dgm:t>
    </dgm:pt>
    <dgm:pt modelId="{B23017BE-DED5-4D13-9AE0-468AE233EC15}" type="parTrans" cxnId="{36B53A6A-2125-4CC7-A3E0-0290B8807F6B}">
      <dgm:prSet/>
      <dgm:spPr/>
      <dgm:t>
        <a:bodyPr/>
        <a:lstStyle/>
        <a:p>
          <a:endParaRPr lang="en-US"/>
        </a:p>
      </dgm:t>
    </dgm:pt>
    <dgm:pt modelId="{6A6E095C-99B9-4809-81D7-D578AB5B1A3D}" type="sibTrans" cxnId="{36B53A6A-2125-4CC7-A3E0-0290B8807F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15EBF8-D8F8-4643-A216-46AC298BBA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/>
            <a:t>Aims to find the best-fitting line (or hyperplane in the case of multiple independent variables) that minimizes the difference between the observed values and the values predicted by the model</a:t>
          </a:r>
          <a:endParaRPr lang="en-US"/>
        </a:p>
      </dgm:t>
    </dgm:pt>
    <dgm:pt modelId="{EEF6C134-A3B8-4675-8B90-3B4B0CD83CAB}" type="parTrans" cxnId="{3DD5E122-88E9-46D8-BBB7-2970EFC7BCBA}">
      <dgm:prSet/>
      <dgm:spPr/>
      <dgm:t>
        <a:bodyPr/>
        <a:lstStyle/>
        <a:p>
          <a:endParaRPr lang="en-US"/>
        </a:p>
      </dgm:t>
    </dgm:pt>
    <dgm:pt modelId="{6C4DF7E6-5669-449E-9196-00FC857FB73F}" type="sibTrans" cxnId="{3DD5E122-88E9-46D8-BBB7-2970EFC7BC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8200C4-D948-46AB-88FF-D85BCAC7AD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achieves an accuracy of 90.43%, which indicates that the model is good at identifying relation between variables of the routes</a:t>
          </a:r>
        </a:p>
      </dgm:t>
    </dgm:pt>
    <dgm:pt modelId="{C2C5D5DA-C621-4C42-B24C-D97FF5828CD7}" type="parTrans" cxnId="{3C4CB53C-4B40-4E3D-95E2-291973840C03}">
      <dgm:prSet/>
      <dgm:spPr/>
      <dgm:t>
        <a:bodyPr/>
        <a:lstStyle/>
        <a:p>
          <a:endParaRPr lang="en-US"/>
        </a:p>
      </dgm:t>
    </dgm:pt>
    <dgm:pt modelId="{14B4A8E2-556E-4DBD-803C-6EB546654E40}" type="sibTrans" cxnId="{3C4CB53C-4B40-4E3D-95E2-291973840C03}">
      <dgm:prSet/>
      <dgm:spPr/>
      <dgm:t>
        <a:bodyPr/>
        <a:lstStyle/>
        <a:p>
          <a:endParaRPr lang="en-US"/>
        </a:p>
      </dgm:t>
    </dgm:pt>
    <dgm:pt modelId="{77FF1DE7-2819-45DD-B5FD-E504AFBF6CB0}" type="pres">
      <dgm:prSet presAssocID="{0A2EE304-0CD9-4A4C-89B7-59DBBA07F393}" presName="root" presStyleCnt="0">
        <dgm:presLayoutVars>
          <dgm:dir/>
          <dgm:resizeHandles val="exact"/>
        </dgm:presLayoutVars>
      </dgm:prSet>
      <dgm:spPr/>
    </dgm:pt>
    <dgm:pt modelId="{B7902EE1-FC84-4FFB-BBB0-356D32AC5786}" type="pres">
      <dgm:prSet presAssocID="{06BF45CD-E75C-4BA2-ACF2-B836D570A48A}" presName="compNode" presStyleCnt="0"/>
      <dgm:spPr/>
    </dgm:pt>
    <dgm:pt modelId="{883D2CFE-AC08-418C-97B7-BA034E9B7B27}" type="pres">
      <dgm:prSet presAssocID="{06BF45CD-E75C-4BA2-ACF2-B836D570A48A}" presName="bgRect" presStyleLbl="bgShp" presStyleIdx="0" presStyleCnt="3"/>
      <dgm:spPr/>
    </dgm:pt>
    <dgm:pt modelId="{C6D6392E-009B-4AF4-8D0A-E2EB8CE98DB2}" type="pres">
      <dgm:prSet presAssocID="{06BF45CD-E75C-4BA2-ACF2-B836D570A4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476424B-B89A-4681-A85B-9E5133297E80}" type="pres">
      <dgm:prSet presAssocID="{06BF45CD-E75C-4BA2-ACF2-B836D570A48A}" presName="spaceRect" presStyleCnt="0"/>
      <dgm:spPr/>
    </dgm:pt>
    <dgm:pt modelId="{AA41D949-AD27-401C-B6CC-169AF736C503}" type="pres">
      <dgm:prSet presAssocID="{06BF45CD-E75C-4BA2-ACF2-B836D570A48A}" presName="parTx" presStyleLbl="revTx" presStyleIdx="0" presStyleCnt="3">
        <dgm:presLayoutVars>
          <dgm:chMax val="0"/>
          <dgm:chPref val="0"/>
        </dgm:presLayoutVars>
      </dgm:prSet>
      <dgm:spPr/>
    </dgm:pt>
    <dgm:pt modelId="{73746441-5287-4E5C-A1DB-D77E8A1A2BE3}" type="pres">
      <dgm:prSet presAssocID="{6A6E095C-99B9-4809-81D7-D578AB5B1A3D}" presName="sibTrans" presStyleCnt="0"/>
      <dgm:spPr/>
    </dgm:pt>
    <dgm:pt modelId="{99EBB80C-771F-4EE4-B385-1E628D0C7F06}" type="pres">
      <dgm:prSet presAssocID="{9615EBF8-D8F8-4643-A216-46AC298BBA9B}" presName="compNode" presStyleCnt="0"/>
      <dgm:spPr/>
    </dgm:pt>
    <dgm:pt modelId="{A0747F0E-7AF6-41E4-BF2D-ECA6CB58F657}" type="pres">
      <dgm:prSet presAssocID="{9615EBF8-D8F8-4643-A216-46AC298BBA9B}" presName="bgRect" presStyleLbl="bgShp" presStyleIdx="1" presStyleCnt="3"/>
      <dgm:spPr/>
    </dgm:pt>
    <dgm:pt modelId="{2462427A-A48E-4D0D-B0FE-1DFC4B041F50}" type="pres">
      <dgm:prSet presAssocID="{9615EBF8-D8F8-4643-A216-46AC298BBA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BC94943-03F9-4A9A-A269-423F4592004A}" type="pres">
      <dgm:prSet presAssocID="{9615EBF8-D8F8-4643-A216-46AC298BBA9B}" presName="spaceRect" presStyleCnt="0"/>
      <dgm:spPr/>
    </dgm:pt>
    <dgm:pt modelId="{D71B097C-C27A-49B0-ADA5-006DF7877F66}" type="pres">
      <dgm:prSet presAssocID="{9615EBF8-D8F8-4643-A216-46AC298BBA9B}" presName="parTx" presStyleLbl="revTx" presStyleIdx="1" presStyleCnt="3">
        <dgm:presLayoutVars>
          <dgm:chMax val="0"/>
          <dgm:chPref val="0"/>
        </dgm:presLayoutVars>
      </dgm:prSet>
      <dgm:spPr/>
    </dgm:pt>
    <dgm:pt modelId="{E23A61C4-16E0-4D79-85A9-16C6E87FEE7D}" type="pres">
      <dgm:prSet presAssocID="{6C4DF7E6-5669-449E-9196-00FC857FB73F}" presName="sibTrans" presStyleCnt="0"/>
      <dgm:spPr/>
    </dgm:pt>
    <dgm:pt modelId="{D93D176E-8E99-4110-8985-3A0DFECE1A88}" type="pres">
      <dgm:prSet presAssocID="{578200C4-D948-46AB-88FF-D85BCAC7AD61}" presName="compNode" presStyleCnt="0"/>
      <dgm:spPr/>
    </dgm:pt>
    <dgm:pt modelId="{D9DB1050-ED50-4FA4-A435-9BE6B2C0B11F}" type="pres">
      <dgm:prSet presAssocID="{578200C4-D948-46AB-88FF-D85BCAC7AD61}" presName="bgRect" presStyleLbl="bgShp" presStyleIdx="2" presStyleCnt="3"/>
      <dgm:spPr/>
    </dgm:pt>
    <dgm:pt modelId="{D9B04C19-A496-4F79-B951-89F56FC5C554}" type="pres">
      <dgm:prSet presAssocID="{578200C4-D948-46AB-88FF-D85BCAC7AD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EAE285B-00DF-4ADD-A6A5-826BAD3C5BC2}" type="pres">
      <dgm:prSet presAssocID="{578200C4-D948-46AB-88FF-D85BCAC7AD61}" presName="spaceRect" presStyleCnt="0"/>
      <dgm:spPr/>
    </dgm:pt>
    <dgm:pt modelId="{916269A1-ED6C-4B8F-839F-D09A39BF65F2}" type="pres">
      <dgm:prSet presAssocID="{578200C4-D948-46AB-88FF-D85BCAC7AD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DD5E122-88E9-46D8-BBB7-2970EFC7BCBA}" srcId="{0A2EE304-0CD9-4A4C-89B7-59DBBA07F393}" destId="{9615EBF8-D8F8-4643-A216-46AC298BBA9B}" srcOrd="1" destOrd="0" parTransId="{EEF6C134-A3B8-4675-8B90-3B4B0CD83CAB}" sibTransId="{6C4DF7E6-5669-449E-9196-00FC857FB73F}"/>
    <dgm:cxn modelId="{3C4CB53C-4B40-4E3D-95E2-291973840C03}" srcId="{0A2EE304-0CD9-4A4C-89B7-59DBBA07F393}" destId="{578200C4-D948-46AB-88FF-D85BCAC7AD61}" srcOrd="2" destOrd="0" parTransId="{C2C5D5DA-C621-4C42-B24C-D97FF5828CD7}" sibTransId="{14B4A8E2-556E-4DBD-803C-6EB546654E40}"/>
    <dgm:cxn modelId="{ACCA8A4C-5B29-2347-8A79-919C6FDB0B12}" type="presOf" srcId="{9615EBF8-D8F8-4643-A216-46AC298BBA9B}" destId="{D71B097C-C27A-49B0-ADA5-006DF7877F66}" srcOrd="0" destOrd="0" presId="urn:microsoft.com/office/officeart/2018/2/layout/IconVerticalSolidList"/>
    <dgm:cxn modelId="{2EF4DC59-2863-D54C-951C-6EAFC547CC87}" type="presOf" srcId="{06BF45CD-E75C-4BA2-ACF2-B836D570A48A}" destId="{AA41D949-AD27-401C-B6CC-169AF736C503}" srcOrd="0" destOrd="0" presId="urn:microsoft.com/office/officeart/2018/2/layout/IconVerticalSolidList"/>
    <dgm:cxn modelId="{36B53A6A-2125-4CC7-A3E0-0290B8807F6B}" srcId="{0A2EE304-0CD9-4A4C-89B7-59DBBA07F393}" destId="{06BF45CD-E75C-4BA2-ACF2-B836D570A48A}" srcOrd="0" destOrd="0" parTransId="{B23017BE-DED5-4D13-9AE0-468AE233EC15}" sibTransId="{6A6E095C-99B9-4809-81D7-D578AB5B1A3D}"/>
    <dgm:cxn modelId="{CDCF789C-C90A-1348-90E1-DF8C4BD40727}" type="presOf" srcId="{0A2EE304-0CD9-4A4C-89B7-59DBBA07F393}" destId="{77FF1DE7-2819-45DD-B5FD-E504AFBF6CB0}" srcOrd="0" destOrd="0" presId="urn:microsoft.com/office/officeart/2018/2/layout/IconVerticalSolidList"/>
    <dgm:cxn modelId="{BEE451CB-74D4-7A44-8DDE-BE87307D0954}" type="presOf" srcId="{578200C4-D948-46AB-88FF-D85BCAC7AD61}" destId="{916269A1-ED6C-4B8F-839F-D09A39BF65F2}" srcOrd="0" destOrd="0" presId="urn:microsoft.com/office/officeart/2018/2/layout/IconVerticalSolidList"/>
    <dgm:cxn modelId="{9085E9BF-95BD-674E-9603-17EE5FC07219}" type="presParOf" srcId="{77FF1DE7-2819-45DD-B5FD-E504AFBF6CB0}" destId="{B7902EE1-FC84-4FFB-BBB0-356D32AC5786}" srcOrd="0" destOrd="0" presId="urn:microsoft.com/office/officeart/2018/2/layout/IconVerticalSolidList"/>
    <dgm:cxn modelId="{B134A118-0361-1347-B094-137150FFCE99}" type="presParOf" srcId="{B7902EE1-FC84-4FFB-BBB0-356D32AC5786}" destId="{883D2CFE-AC08-418C-97B7-BA034E9B7B27}" srcOrd="0" destOrd="0" presId="urn:microsoft.com/office/officeart/2018/2/layout/IconVerticalSolidList"/>
    <dgm:cxn modelId="{5A3FB058-CCC8-E84F-8EAA-8211192D4BA4}" type="presParOf" srcId="{B7902EE1-FC84-4FFB-BBB0-356D32AC5786}" destId="{C6D6392E-009B-4AF4-8D0A-E2EB8CE98DB2}" srcOrd="1" destOrd="0" presId="urn:microsoft.com/office/officeart/2018/2/layout/IconVerticalSolidList"/>
    <dgm:cxn modelId="{EA150EE8-208C-C64F-8103-97C89E3D9455}" type="presParOf" srcId="{B7902EE1-FC84-4FFB-BBB0-356D32AC5786}" destId="{C476424B-B89A-4681-A85B-9E5133297E80}" srcOrd="2" destOrd="0" presId="urn:microsoft.com/office/officeart/2018/2/layout/IconVerticalSolidList"/>
    <dgm:cxn modelId="{F49854C9-1790-4A4D-8E82-7C6848E227D3}" type="presParOf" srcId="{B7902EE1-FC84-4FFB-BBB0-356D32AC5786}" destId="{AA41D949-AD27-401C-B6CC-169AF736C503}" srcOrd="3" destOrd="0" presId="urn:microsoft.com/office/officeart/2018/2/layout/IconVerticalSolidList"/>
    <dgm:cxn modelId="{30531FD9-F548-F644-9001-988152529B44}" type="presParOf" srcId="{77FF1DE7-2819-45DD-B5FD-E504AFBF6CB0}" destId="{73746441-5287-4E5C-A1DB-D77E8A1A2BE3}" srcOrd="1" destOrd="0" presId="urn:microsoft.com/office/officeart/2018/2/layout/IconVerticalSolidList"/>
    <dgm:cxn modelId="{04D435EB-2A3B-E844-9D32-C62B8E8549CB}" type="presParOf" srcId="{77FF1DE7-2819-45DD-B5FD-E504AFBF6CB0}" destId="{99EBB80C-771F-4EE4-B385-1E628D0C7F06}" srcOrd="2" destOrd="0" presId="urn:microsoft.com/office/officeart/2018/2/layout/IconVerticalSolidList"/>
    <dgm:cxn modelId="{E2B88211-7C79-0443-83EC-074935C0F0D8}" type="presParOf" srcId="{99EBB80C-771F-4EE4-B385-1E628D0C7F06}" destId="{A0747F0E-7AF6-41E4-BF2D-ECA6CB58F657}" srcOrd="0" destOrd="0" presId="urn:microsoft.com/office/officeart/2018/2/layout/IconVerticalSolidList"/>
    <dgm:cxn modelId="{2775F36F-5168-1F4C-AEC6-34E792ED2855}" type="presParOf" srcId="{99EBB80C-771F-4EE4-B385-1E628D0C7F06}" destId="{2462427A-A48E-4D0D-B0FE-1DFC4B041F50}" srcOrd="1" destOrd="0" presId="urn:microsoft.com/office/officeart/2018/2/layout/IconVerticalSolidList"/>
    <dgm:cxn modelId="{6B8C4B83-FB76-3A45-956F-63CD0DBDC7DB}" type="presParOf" srcId="{99EBB80C-771F-4EE4-B385-1E628D0C7F06}" destId="{5BC94943-03F9-4A9A-A269-423F4592004A}" srcOrd="2" destOrd="0" presId="urn:microsoft.com/office/officeart/2018/2/layout/IconVerticalSolidList"/>
    <dgm:cxn modelId="{304B52FA-3AA1-8349-9E5F-E572C74FB92D}" type="presParOf" srcId="{99EBB80C-771F-4EE4-B385-1E628D0C7F06}" destId="{D71B097C-C27A-49B0-ADA5-006DF7877F66}" srcOrd="3" destOrd="0" presId="urn:microsoft.com/office/officeart/2018/2/layout/IconVerticalSolidList"/>
    <dgm:cxn modelId="{4B0EAE49-0793-E54C-8581-414208590CAF}" type="presParOf" srcId="{77FF1DE7-2819-45DD-B5FD-E504AFBF6CB0}" destId="{E23A61C4-16E0-4D79-85A9-16C6E87FEE7D}" srcOrd="3" destOrd="0" presId="urn:microsoft.com/office/officeart/2018/2/layout/IconVerticalSolidList"/>
    <dgm:cxn modelId="{F3F6DD94-864A-D84A-9352-D80C7FB3AFEF}" type="presParOf" srcId="{77FF1DE7-2819-45DD-B5FD-E504AFBF6CB0}" destId="{D93D176E-8E99-4110-8985-3A0DFECE1A88}" srcOrd="4" destOrd="0" presId="urn:microsoft.com/office/officeart/2018/2/layout/IconVerticalSolidList"/>
    <dgm:cxn modelId="{B6EFCAFF-525E-2741-B2C0-4FE29CE6883B}" type="presParOf" srcId="{D93D176E-8E99-4110-8985-3A0DFECE1A88}" destId="{D9DB1050-ED50-4FA4-A435-9BE6B2C0B11F}" srcOrd="0" destOrd="0" presId="urn:microsoft.com/office/officeart/2018/2/layout/IconVerticalSolidList"/>
    <dgm:cxn modelId="{9C404D20-4230-514B-832B-24824FDDF910}" type="presParOf" srcId="{D93D176E-8E99-4110-8985-3A0DFECE1A88}" destId="{D9B04C19-A496-4F79-B951-89F56FC5C554}" srcOrd="1" destOrd="0" presId="urn:microsoft.com/office/officeart/2018/2/layout/IconVerticalSolidList"/>
    <dgm:cxn modelId="{9BB38168-6205-B64A-A41C-FB241A38E8FF}" type="presParOf" srcId="{D93D176E-8E99-4110-8985-3A0DFECE1A88}" destId="{6EAE285B-00DF-4ADD-A6A5-826BAD3C5BC2}" srcOrd="2" destOrd="0" presId="urn:microsoft.com/office/officeart/2018/2/layout/IconVerticalSolidList"/>
    <dgm:cxn modelId="{47A928B9-8156-1C44-AADA-E408FED98A70}" type="presParOf" srcId="{D93D176E-8E99-4110-8985-3A0DFECE1A88}" destId="{916269A1-ED6C-4B8F-839F-D09A39BF6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2EE304-0CD9-4A4C-89B7-59DBBA07F39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BF45CD-E75C-4BA2-ACF2-B836D570A4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/>
            <a:t>Decision Tree Regressor is a machine learning algorithm used for regression tasks. It belongs to the family of decision tree algorithms, which are versatile and can be applied to both classification and regression problems</a:t>
          </a:r>
          <a:endParaRPr lang="en-US"/>
        </a:p>
      </dgm:t>
    </dgm:pt>
    <dgm:pt modelId="{B23017BE-DED5-4D13-9AE0-468AE233EC15}" type="parTrans" cxnId="{36B53A6A-2125-4CC7-A3E0-0290B8807F6B}">
      <dgm:prSet/>
      <dgm:spPr/>
      <dgm:t>
        <a:bodyPr/>
        <a:lstStyle/>
        <a:p>
          <a:endParaRPr lang="en-US"/>
        </a:p>
      </dgm:t>
    </dgm:pt>
    <dgm:pt modelId="{6A6E095C-99B9-4809-81D7-D578AB5B1A3D}" type="sibTrans" cxnId="{36B53A6A-2125-4CC7-A3E0-0290B8807F6B}">
      <dgm:prSet/>
      <dgm:spPr/>
      <dgm:t>
        <a:bodyPr/>
        <a:lstStyle/>
        <a:p>
          <a:endParaRPr lang="en-US"/>
        </a:p>
      </dgm:t>
    </dgm:pt>
    <dgm:pt modelId="{9615EBF8-D8F8-4643-A216-46AC298BBA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/>
            <a:t>Classification involves predicting a categorical label, decision trees for regression predict a continuous numeric value</a:t>
          </a:r>
          <a:endParaRPr lang="en-US"/>
        </a:p>
      </dgm:t>
    </dgm:pt>
    <dgm:pt modelId="{EEF6C134-A3B8-4675-8B90-3B4B0CD83CAB}" type="parTrans" cxnId="{3DD5E122-88E9-46D8-BBB7-2970EFC7BCBA}">
      <dgm:prSet/>
      <dgm:spPr/>
      <dgm:t>
        <a:bodyPr/>
        <a:lstStyle/>
        <a:p>
          <a:endParaRPr lang="en-US"/>
        </a:p>
      </dgm:t>
    </dgm:pt>
    <dgm:pt modelId="{6C4DF7E6-5669-449E-9196-00FC857FB73F}" type="sibTrans" cxnId="{3DD5E122-88E9-46D8-BBB7-2970EFC7BCBA}">
      <dgm:prSet/>
      <dgm:spPr/>
      <dgm:t>
        <a:bodyPr/>
        <a:lstStyle/>
        <a:p>
          <a:endParaRPr lang="en-US"/>
        </a:p>
      </dgm:t>
    </dgm:pt>
    <dgm:pt modelId="{578200C4-D948-46AB-88FF-D85BCAC7AD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achieves an accuracy of </a:t>
          </a:r>
          <a:r>
            <a:rPr lang="en-US" b="0" i="0" u="none"/>
            <a:t>93.43%</a:t>
          </a:r>
          <a:r>
            <a:rPr lang="en-US"/>
            <a:t>, which indicates that the model is good at estimating flight price of continuous nature</a:t>
          </a:r>
        </a:p>
      </dgm:t>
    </dgm:pt>
    <dgm:pt modelId="{C2C5D5DA-C621-4C42-B24C-D97FF5828CD7}" type="parTrans" cxnId="{3C4CB53C-4B40-4E3D-95E2-291973840C03}">
      <dgm:prSet/>
      <dgm:spPr/>
      <dgm:t>
        <a:bodyPr/>
        <a:lstStyle/>
        <a:p>
          <a:endParaRPr lang="en-US"/>
        </a:p>
      </dgm:t>
    </dgm:pt>
    <dgm:pt modelId="{14B4A8E2-556E-4DBD-803C-6EB546654E40}" type="sibTrans" cxnId="{3C4CB53C-4B40-4E3D-95E2-291973840C03}">
      <dgm:prSet/>
      <dgm:spPr/>
      <dgm:t>
        <a:bodyPr/>
        <a:lstStyle/>
        <a:p>
          <a:endParaRPr lang="en-US"/>
        </a:p>
      </dgm:t>
    </dgm:pt>
    <dgm:pt modelId="{77FF1DE7-2819-45DD-B5FD-E504AFBF6CB0}" type="pres">
      <dgm:prSet presAssocID="{0A2EE304-0CD9-4A4C-89B7-59DBBA07F393}" presName="root" presStyleCnt="0">
        <dgm:presLayoutVars>
          <dgm:dir/>
          <dgm:resizeHandles val="exact"/>
        </dgm:presLayoutVars>
      </dgm:prSet>
      <dgm:spPr/>
    </dgm:pt>
    <dgm:pt modelId="{B7902EE1-FC84-4FFB-BBB0-356D32AC5786}" type="pres">
      <dgm:prSet presAssocID="{06BF45CD-E75C-4BA2-ACF2-B836D570A48A}" presName="compNode" presStyleCnt="0"/>
      <dgm:spPr/>
    </dgm:pt>
    <dgm:pt modelId="{883D2CFE-AC08-418C-97B7-BA034E9B7B27}" type="pres">
      <dgm:prSet presAssocID="{06BF45CD-E75C-4BA2-ACF2-B836D570A48A}" presName="bgRect" presStyleLbl="bgShp" presStyleIdx="0" presStyleCnt="3"/>
      <dgm:spPr/>
    </dgm:pt>
    <dgm:pt modelId="{C6D6392E-009B-4AF4-8D0A-E2EB8CE98DB2}" type="pres">
      <dgm:prSet presAssocID="{06BF45CD-E75C-4BA2-ACF2-B836D570A4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476424B-B89A-4681-A85B-9E5133297E80}" type="pres">
      <dgm:prSet presAssocID="{06BF45CD-E75C-4BA2-ACF2-B836D570A48A}" presName="spaceRect" presStyleCnt="0"/>
      <dgm:spPr/>
    </dgm:pt>
    <dgm:pt modelId="{AA41D949-AD27-401C-B6CC-169AF736C503}" type="pres">
      <dgm:prSet presAssocID="{06BF45CD-E75C-4BA2-ACF2-B836D570A48A}" presName="parTx" presStyleLbl="revTx" presStyleIdx="0" presStyleCnt="3">
        <dgm:presLayoutVars>
          <dgm:chMax val="0"/>
          <dgm:chPref val="0"/>
        </dgm:presLayoutVars>
      </dgm:prSet>
      <dgm:spPr/>
    </dgm:pt>
    <dgm:pt modelId="{73746441-5287-4E5C-A1DB-D77E8A1A2BE3}" type="pres">
      <dgm:prSet presAssocID="{6A6E095C-99B9-4809-81D7-D578AB5B1A3D}" presName="sibTrans" presStyleCnt="0"/>
      <dgm:spPr/>
    </dgm:pt>
    <dgm:pt modelId="{99EBB80C-771F-4EE4-B385-1E628D0C7F06}" type="pres">
      <dgm:prSet presAssocID="{9615EBF8-D8F8-4643-A216-46AC298BBA9B}" presName="compNode" presStyleCnt="0"/>
      <dgm:spPr/>
    </dgm:pt>
    <dgm:pt modelId="{A0747F0E-7AF6-41E4-BF2D-ECA6CB58F657}" type="pres">
      <dgm:prSet presAssocID="{9615EBF8-D8F8-4643-A216-46AC298BBA9B}" presName="bgRect" presStyleLbl="bgShp" presStyleIdx="1" presStyleCnt="3"/>
      <dgm:spPr/>
    </dgm:pt>
    <dgm:pt modelId="{2462427A-A48E-4D0D-B0FE-1DFC4B041F50}" type="pres">
      <dgm:prSet presAssocID="{9615EBF8-D8F8-4643-A216-46AC298BBA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BC94943-03F9-4A9A-A269-423F4592004A}" type="pres">
      <dgm:prSet presAssocID="{9615EBF8-D8F8-4643-A216-46AC298BBA9B}" presName="spaceRect" presStyleCnt="0"/>
      <dgm:spPr/>
    </dgm:pt>
    <dgm:pt modelId="{D71B097C-C27A-49B0-ADA5-006DF7877F66}" type="pres">
      <dgm:prSet presAssocID="{9615EBF8-D8F8-4643-A216-46AC298BBA9B}" presName="parTx" presStyleLbl="revTx" presStyleIdx="1" presStyleCnt="3">
        <dgm:presLayoutVars>
          <dgm:chMax val="0"/>
          <dgm:chPref val="0"/>
        </dgm:presLayoutVars>
      </dgm:prSet>
      <dgm:spPr/>
    </dgm:pt>
    <dgm:pt modelId="{E23A61C4-16E0-4D79-85A9-16C6E87FEE7D}" type="pres">
      <dgm:prSet presAssocID="{6C4DF7E6-5669-449E-9196-00FC857FB73F}" presName="sibTrans" presStyleCnt="0"/>
      <dgm:spPr/>
    </dgm:pt>
    <dgm:pt modelId="{D93D176E-8E99-4110-8985-3A0DFECE1A88}" type="pres">
      <dgm:prSet presAssocID="{578200C4-D948-46AB-88FF-D85BCAC7AD61}" presName="compNode" presStyleCnt="0"/>
      <dgm:spPr/>
    </dgm:pt>
    <dgm:pt modelId="{D9DB1050-ED50-4FA4-A435-9BE6B2C0B11F}" type="pres">
      <dgm:prSet presAssocID="{578200C4-D948-46AB-88FF-D85BCAC7AD61}" presName="bgRect" presStyleLbl="bgShp" presStyleIdx="2" presStyleCnt="3"/>
      <dgm:spPr/>
    </dgm:pt>
    <dgm:pt modelId="{D9B04C19-A496-4F79-B951-89F56FC5C554}" type="pres">
      <dgm:prSet presAssocID="{578200C4-D948-46AB-88FF-D85BCAC7AD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EAE285B-00DF-4ADD-A6A5-826BAD3C5BC2}" type="pres">
      <dgm:prSet presAssocID="{578200C4-D948-46AB-88FF-D85BCAC7AD61}" presName="spaceRect" presStyleCnt="0"/>
      <dgm:spPr/>
    </dgm:pt>
    <dgm:pt modelId="{916269A1-ED6C-4B8F-839F-D09A39BF65F2}" type="pres">
      <dgm:prSet presAssocID="{578200C4-D948-46AB-88FF-D85BCAC7AD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DD5E122-88E9-46D8-BBB7-2970EFC7BCBA}" srcId="{0A2EE304-0CD9-4A4C-89B7-59DBBA07F393}" destId="{9615EBF8-D8F8-4643-A216-46AC298BBA9B}" srcOrd="1" destOrd="0" parTransId="{EEF6C134-A3B8-4675-8B90-3B4B0CD83CAB}" sibTransId="{6C4DF7E6-5669-449E-9196-00FC857FB73F}"/>
    <dgm:cxn modelId="{3C4CB53C-4B40-4E3D-95E2-291973840C03}" srcId="{0A2EE304-0CD9-4A4C-89B7-59DBBA07F393}" destId="{578200C4-D948-46AB-88FF-D85BCAC7AD61}" srcOrd="2" destOrd="0" parTransId="{C2C5D5DA-C621-4C42-B24C-D97FF5828CD7}" sibTransId="{14B4A8E2-556E-4DBD-803C-6EB546654E40}"/>
    <dgm:cxn modelId="{A7F7525F-E225-45D2-8611-C51812151815}" type="presOf" srcId="{06BF45CD-E75C-4BA2-ACF2-B836D570A48A}" destId="{AA41D949-AD27-401C-B6CC-169AF736C503}" srcOrd="0" destOrd="0" presId="urn:microsoft.com/office/officeart/2018/2/layout/IconVerticalSolidList"/>
    <dgm:cxn modelId="{36B53A6A-2125-4CC7-A3E0-0290B8807F6B}" srcId="{0A2EE304-0CD9-4A4C-89B7-59DBBA07F393}" destId="{06BF45CD-E75C-4BA2-ACF2-B836D570A48A}" srcOrd="0" destOrd="0" parTransId="{B23017BE-DED5-4D13-9AE0-468AE233EC15}" sibTransId="{6A6E095C-99B9-4809-81D7-D578AB5B1A3D}"/>
    <dgm:cxn modelId="{6F99FF6D-1F2F-467A-8706-8C53D9807F0D}" type="presOf" srcId="{0A2EE304-0CD9-4A4C-89B7-59DBBA07F393}" destId="{77FF1DE7-2819-45DD-B5FD-E504AFBF6CB0}" srcOrd="0" destOrd="0" presId="urn:microsoft.com/office/officeart/2018/2/layout/IconVerticalSolidList"/>
    <dgm:cxn modelId="{0742EBCD-94AE-49EA-B543-52D083D5ABD7}" type="presOf" srcId="{578200C4-D948-46AB-88FF-D85BCAC7AD61}" destId="{916269A1-ED6C-4B8F-839F-D09A39BF65F2}" srcOrd="0" destOrd="0" presId="urn:microsoft.com/office/officeart/2018/2/layout/IconVerticalSolidList"/>
    <dgm:cxn modelId="{B19DA9E7-E6DD-4B5E-98AA-01183DEC0191}" type="presOf" srcId="{9615EBF8-D8F8-4643-A216-46AC298BBA9B}" destId="{D71B097C-C27A-49B0-ADA5-006DF7877F66}" srcOrd="0" destOrd="0" presId="urn:microsoft.com/office/officeart/2018/2/layout/IconVerticalSolidList"/>
    <dgm:cxn modelId="{2FCC5E0C-3E10-41C5-926A-2719AC77AAB1}" type="presParOf" srcId="{77FF1DE7-2819-45DD-B5FD-E504AFBF6CB0}" destId="{B7902EE1-FC84-4FFB-BBB0-356D32AC5786}" srcOrd="0" destOrd="0" presId="urn:microsoft.com/office/officeart/2018/2/layout/IconVerticalSolidList"/>
    <dgm:cxn modelId="{70BBE590-1D2A-459A-BC52-4D6CF530BADB}" type="presParOf" srcId="{B7902EE1-FC84-4FFB-BBB0-356D32AC5786}" destId="{883D2CFE-AC08-418C-97B7-BA034E9B7B27}" srcOrd="0" destOrd="0" presId="urn:microsoft.com/office/officeart/2018/2/layout/IconVerticalSolidList"/>
    <dgm:cxn modelId="{C3A5E26B-4C56-4CA4-A11A-9A5135F75997}" type="presParOf" srcId="{B7902EE1-FC84-4FFB-BBB0-356D32AC5786}" destId="{C6D6392E-009B-4AF4-8D0A-E2EB8CE98DB2}" srcOrd="1" destOrd="0" presId="urn:microsoft.com/office/officeart/2018/2/layout/IconVerticalSolidList"/>
    <dgm:cxn modelId="{31C6D9EC-301E-48D2-9BA2-D5330C565A60}" type="presParOf" srcId="{B7902EE1-FC84-4FFB-BBB0-356D32AC5786}" destId="{C476424B-B89A-4681-A85B-9E5133297E80}" srcOrd="2" destOrd="0" presId="urn:microsoft.com/office/officeart/2018/2/layout/IconVerticalSolidList"/>
    <dgm:cxn modelId="{22FEFC2F-652E-4AB3-98CB-15C02F2F37EE}" type="presParOf" srcId="{B7902EE1-FC84-4FFB-BBB0-356D32AC5786}" destId="{AA41D949-AD27-401C-B6CC-169AF736C503}" srcOrd="3" destOrd="0" presId="urn:microsoft.com/office/officeart/2018/2/layout/IconVerticalSolidList"/>
    <dgm:cxn modelId="{4F60A48F-9426-42BC-A2FD-A4D4C6FCC303}" type="presParOf" srcId="{77FF1DE7-2819-45DD-B5FD-E504AFBF6CB0}" destId="{73746441-5287-4E5C-A1DB-D77E8A1A2BE3}" srcOrd="1" destOrd="0" presId="urn:microsoft.com/office/officeart/2018/2/layout/IconVerticalSolidList"/>
    <dgm:cxn modelId="{D5609EE2-1413-4FD1-A5CC-F4641A044FE3}" type="presParOf" srcId="{77FF1DE7-2819-45DD-B5FD-E504AFBF6CB0}" destId="{99EBB80C-771F-4EE4-B385-1E628D0C7F06}" srcOrd="2" destOrd="0" presId="urn:microsoft.com/office/officeart/2018/2/layout/IconVerticalSolidList"/>
    <dgm:cxn modelId="{67B1F139-56BE-47E9-98ED-D24822CDD3D1}" type="presParOf" srcId="{99EBB80C-771F-4EE4-B385-1E628D0C7F06}" destId="{A0747F0E-7AF6-41E4-BF2D-ECA6CB58F657}" srcOrd="0" destOrd="0" presId="urn:microsoft.com/office/officeart/2018/2/layout/IconVerticalSolidList"/>
    <dgm:cxn modelId="{CF8B78B7-64CA-46D1-A028-EA4B80015B40}" type="presParOf" srcId="{99EBB80C-771F-4EE4-B385-1E628D0C7F06}" destId="{2462427A-A48E-4D0D-B0FE-1DFC4B041F50}" srcOrd="1" destOrd="0" presId="urn:microsoft.com/office/officeart/2018/2/layout/IconVerticalSolidList"/>
    <dgm:cxn modelId="{2D330E8E-7836-4CC3-B222-969ADC46AFF7}" type="presParOf" srcId="{99EBB80C-771F-4EE4-B385-1E628D0C7F06}" destId="{5BC94943-03F9-4A9A-A269-423F4592004A}" srcOrd="2" destOrd="0" presId="urn:microsoft.com/office/officeart/2018/2/layout/IconVerticalSolidList"/>
    <dgm:cxn modelId="{F599CB39-2EC3-42B2-83D2-767832C57755}" type="presParOf" srcId="{99EBB80C-771F-4EE4-B385-1E628D0C7F06}" destId="{D71B097C-C27A-49B0-ADA5-006DF7877F66}" srcOrd="3" destOrd="0" presId="urn:microsoft.com/office/officeart/2018/2/layout/IconVerticalSolidList"/>
    <dgm:cxn modelId="{0CD8DC97-08DC-402E-AE5A-4DE03E03389B}" type="presParOf" srcId="{77FF1DE7-2819-45DD-B5FD-E504AFBF6CB0}" destId="{E23A61C4-16E0-4D79-85A9-16C6E87FEE7D}" srcOrd="3" destOrd="0" presId="urn:microsoft.com/office/officeart/2018/2/layout/IconVerticalSolidList"/>
    <dgm:cxn modelId="{715CA2B2-2215-44E2-AA63-76AE427D349D}" type="presParOf" srcId="{77FF1DE7-2819-45DD-B5FD-E504AFBF6CB0}" destId="{D93D176E-8E99-4110-8985-3A0DFECE1A88}" srcOrd="4" destOrd="0" presId="urn:microsoft.com/office/officeart/2018/2/layout/IconVerticalSolidList"/>
    <dgm:cxn modelId="{987BDCF2-1528-4A8C-B7DF-A9AA4BE68AED}" type="presParOf" srcId="{D93D176E-8E99-4110-8985-3A0DFECE1A88}" destId="{D9DB1050-ED50-4FA4-A435-9BE6B2C0B11F}" srcOrd="0" destOrd="0" presId="urn:microsoft.com/office/officeart/2018/2/layout/IconVerticalSolidList"/>
    <dgm:cxn modelId="{775658AC-9A3C-47D4-91B0-4D35F25E60AB}" type="presParOf" srcId="{D93D176E-8E99-4110-8985-3A0DFECE1A88}" destId="{D9B04C19-A496-4F79-B951-89F56FC5C554}" srcOrd="1" destOrd="0" presId="urn:microsoft.com/office/officeart/2018/2/layout/IconVerticalSolidList"/>
    <dgm:cxn modelId="{3DC30F14-09FD-451B-A97D-D835F9821E06}" type="presParOf" srcId="{D93D176E-8E99-4110-8985-3A0DFECE1A88}" destId="{6EAE285B-00DF-4ADD-A6A5-826BAD3C5BC2}" srcOrd="2" destOrd="0" presId="urn:microsoft.com/office/officeart/2018/2/layout/IconVerticalSolidList"/>
    <dgm:cxn modelId="{2235E9A5-2B7A-4EC9-8D19-F33381C53802}" type="presParOf" srcId="{D93D176E-8E99-4110-8985-3A0DFECE1A88}" destId="{916269A1-ED6C-4B8F-839F-D09A39BF6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6D8C45-8A87-4718-B71C-5E4EEB38E4F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6D3B3B-92FC-4112-ACB9-52474C6D8F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 is an ensemble learning algorithm that combines multiple decision trees to improve the accuracy of predictions</a:t>
          </a:r>
        </a:p>
      </dgm:t>
    </dgm:pt>
    <dgm:pt modelId="{65D47F1E-11D1-42FC-83D8-E01593038694}" type="parTrans" cxnId="{AAD2CF19-CC03-4718-9162-10FD5C043BB5}">
      <dgm:prSet/>
      <dgm:spPr/>
      <dgm:t>
        <a:bodyPr/>
        <a:lstStyle/>
        <a:p>
          <a:endParaRPr lang="en-US"/>
        </a:p>
      </dgm:t>
    </dgm:pt>
    <dgm:pt modelId="{B7BC494D-4B74-4E0B-BA63-ED210982B396}" type="sibTrans" cxnId="{AAD2CF19-CC03-4718-9162-10FD5C043BB5}">
      <dgm:prSet/>
      <dgm:spPr/>
      <dgm:t>
        <a:bodyPr/>
        <a:lstStyle/>
        <a:p>
          <a:endParaRPr lang="en-US"/>
        </a:p>
      </dgm:t>
    </dgm:pt>
    <dgm:pt modelId="{F31A9A29-412F-4870-BF2C-006E1FED37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Random Forest model learns to make predictions based on a combination of features in the flight routes</a:t>
          </a:r>
        </a:p>
      </dgm:t>
    </dgm:pt>
    <dgm:pt modelId="{4B67ECDD-1EA5-47E5-B6C8-EA062E7A0877}" type="parTrans" cxnId="{3DDC58B1-ACDC-45CD-B16B-DE19D2BD18F1}">
      <dgm:prSet/>
      <dgm:spPr/>
      <dgm:t>
        <a:bodyPr/>
        <a:lstStyle/>
        <a:p>
          <a:endParaRPr lang="en-US"/>
        </a:p>
      </dgm:t>
    </dgm:pt>
    <dgm:pt modelId="{98CA331A-69EC-4EB9-8486-7A6E6118A41D}" type="sibTrans" cxnId="{3DDC58B1-ACDC-45CD-B16B-DE19D2BD18F1}">
      <dgm:prSet/>
      <dgm:spPr/>
      <dgm:t>
        <a:bodyPr/>
        <a:lstStyle/>
        <a:p>
          <a:endParaRPr lang="en-US"/>
        </a:p>
      </dgm:t>
    </dgm:pt>
    <dgm:pt modelId="{C6BF78F2-088D-4C3A-8979-C4BD8650E6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 achieves an accuracy of 94.94% , which indicates a strong positive correlation between the predicted and actual flight prices</a:t>
          </a:r>
        </a:p>
      </dgm:t>
    </dgm:pt>
    <dgm:pt modelId="{E44F6F7E-DA53-4D66-B476-63B09A82FAC7}" type="parTrans" cxnId="{A2A87B68-6016-4336-AC32-89110900BA8F}">
      <dgm:prSet/>
      <dgm:spPr/>
      <dgm:t>
        <a:bodyPr/>
        <a:lstStyle/>
        <a:p>
          <a:endParaRPr lang="en-US"/>
        </a:p>
      </dgm:t>
    </dgm:pt>
    <dgm:pt modelId="{63A406A6-E62F-40B9-9E4E-E1467CE668EB}" type="sibTrans" cxnId="{A2A87B68-6016-4336-AC32-89110900BA8F}">
      <dgm:prSet/>
      <dgm:spPr/>
      <dgm:t>
        <a:bodyPr/>
        <a:lstStyle/>
        <a:p>
          <a:endParaRPr lang="en-US"/>
        </a:p>
      </dgm:t>
    </dgm:pt>
    <dgm:pt modelId="{74DF29C7-3444-430C-BD46-DEBA09E59FEA}" type="pres">
      <dgm:prSet presAssocID="{1C6D8C45-8A87-4718-B71C-5E4EEB38E4FF}" presName="root" presStyleCnt="0">
        <dgm:presLayoutVars>
          <dgm:dir/>
          <dgm:resizeHandles val="exact"/>
        </dgm:presLayoutVars>
      </dgm:prSet>
      <dgm:spPr/>
    </dgm:pt>
    <dgm:pt modelId="{222C6B7D-34C5-4D8E-B426-79243781308B}" type="pres">
      <dgm:prSet presAssocID="{406D3B3B-92FC-4112-ACB9-52474C6D8F26}" presName="compNode" presStyleCnt="0"/>
      <dgm:spPr/>
    </dgm:pt>
    <dgm:pt modelId="{BDA69861-101B-4E1B-A42D-AF6937DCC905}" type="pres">
      <dgm:prSet presAssocID="{406D3B3B-92FC-4112-ACB9-52474C6D8F26}" presName="bgRect" presStyleLbl="bgShp" presStyleIdx="0" presStyleCnt="3"/>
      <dgm:spPr/>
    </dgm:pt>
    <dgm:pt modelId="{F4C84192-7DA8-48BE-8B40-E28723D879BF}" type="pres">
      <dgm:prSet presAssocID="{406D3B3B-92FC-4112-ACB9-52474C6D8F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406A9C0D-DE66-49D9-B1F6-2493529AF558}" type="pres">
      <dgm:prSet presAssocID="{406D3B3B-92FC-4112-ACB9-52474C6D8F26}" presName="spaceRect" presStyleCnt="0"/>
      <dgm:spPr/>
    </dgm:pt>
    <dgm:pt modelId="{37D25F95-A7C8-4D05-B924-9D68C8BF2C78}" type="pres">
      <dgm:prSet presAssocID="{406D3B3B-92FC-4112-ACB9-52474C6D8F26}" presName="parTx" presStyleLbl="revTx" presStyleIdx="0" presStyleCnt="3">
        <dgm:presLayoutVars>
          <dgm:chMax val="0"/>
          <dgm:chPref val="0"/>
        </dgm:presLayoutVars>
      </dgm:prSet>
      <dgm:spPr/>
    </dgm:pt>
    <dgm:pt modelId="{15B4208D-E285-4801-B4ED-256713C58A01}" type="pres">
      <dgm:prSet presAssocID="{B7BC494D-4B74-4E0B-BA63-ED210982B396}" presName="sibTrans" presStyleCnt="0"/>
      <dgm:spPr/>
    </dgm:pt>
    <dgm:pt modelId="{63841362-9794-4FFB-A08C-50534EC20622}" type="pres">
      <dgm:prSet presAssocID="{F31A9A29-412F-4870-BF2C-006E1FED3787}" presName="compNode" presStyleCnt="0"/>
      <dgm:spPr/>
    </dgm:pt>
    <dgm:pt modelId="{1E6C166C-F124-452A-BC48-9251E59BC483}" type="pres">
      <dgm:prSet presAssocID="{F31A9A29-412F-4870-BF2C-006E1FED3787}" presName="bgRect" presStyleLbl="bgShp" presStyleIdx="1" presStyleCnt="3"/>
      <dgm:spPr/>
    </dgm:pt>
    <dgm:pt modelId="{0F470772-9D65-479F-B57D-91AFB11FDB66}" type="pres">
      <dgm:prSet presAssocID="{F31A9A29-412F-4870-BF2C-006E1FED37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AF28682-7DDC-4AC1-B272-5EB14CCEAF9F}" type="pres">
      <dgm:prSet presAssocID="{F31A9A29-412F-4870-BF2C-006E1FED3787}" presName="spaceRect" presStyleCnt="0"/>
      <dgm:spPr/>
    </dgm:pt>
    <dgm:pt modelId="{54581FDD-9DCB-4770-8C8F-C9B80283CDFC}" type="pres">
      <dgm:prSet presAssocID="{F31A9A29-412F-4870-BF2C-006E1FED3787}" presName="parTx" presStyleLbl="revTx" presStyleIdx="1" presStyleCnt="3">
        <dgm:presLayoutVars>
          <dgm:chMax val="0"/>
          <dgm:chPref val="0"/>
        </dgm:presLayoutVars>
      </dgm:prSet>
      <dgm:spPr/>
    </dgm:pt>
    <dgm:pt modelId="{09DDCECF-9FED-440E-A370-5B207B018E3D}" type="pres">
      <dgm:prSet presAssocID="{98CA331A-69EC-4EB9-8486-7A6E6118A41D}" presName="sibTrans" presStyleCnt="0"/>
      <dgm:spPr/>
    </dgm:pt>
    <dgm:pt modelId="{3EA82397-63E7-43A8-925D-AB2E43A8275B}" type="pres">
      <dgm:prSet presAssocID="{C6BF78F2-088D-4C3A-8979-C4BD8650E65B}" presName="compNode" presStyleCnt="0"/>
      <dgm:spPr/>
    </dgm:pt>
    <dgm:pt modelId="{D181C541-2038-49EA-B73E-6F0B11C830EC}" type="pres">
      <dgm:prSet presAssocID="{C6BF78F2-088D-4C3A-8979-C4BD8650E65B}" presName="bgRect" presStyleLbl="bgShp" presStyleIdx="2" presStyleCnt="3"/>
      <dgm:spPr/>
    </dgm:pt>
    <dgm:pt modelId="{5A37F7BA-80B0-4F5C-B8DF-0B3475F28F73}" type="pres">
      <dgm:prSet presAssocID="{C6BF78F2-088D-4C3A-8979-C4BD8650E6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7940F60C-8938-4C59-A961-0696E7F187D3}" type="pres">
      <dgm:prSet presAssocID="{C6BF78F2-088D-4C3A-8979-C4BD8650E65B}" presName="spaceRect" presStyleCnt="0"/>
      <dgm:spPr/>
    </dgm:pt>
    <dgm:pt modelId="{7467FF9D-3BBA-407B-92D1-137D8C0BCA39}" type="pres">
      <dgm:prSet presAssocID="{C6BF78F2-088D-4C3A-8979-C4BD8650E65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AD2CF19-CC03-4718-9162-10FD5C043BB5}" srcId="{1C6D8C45-8A87-4718-B71C-5E4EEB38E4FF}" destId="{406D3B3B-92FC-4112-ACB9-52474C6D8F26}" srcOrd="0" destOrd="0" parTransId="{65D47F1E-11D1-42FC-83D8-E01593038694}" sibTransId="{B7BC494D-4B74-4E0B-BA63-ED210982B396}"/>
    <dgm:cxn modelId="{A2A87B68-6016-4336-AC32-89110900BA8F}" srcId="{1C6D8C45-8A87-4718-B71C-5E4EEB38E4FF}" destId="{C6BF78F2-088D-4C3A-8979-C4BD8650E65B}" srcOrd="2" destOrd="0" parTransId="{E44F6F7E-DA53-4D66-B476-63B09A82FAC7}" sibTransId="{63A406A6-E62F-40B9-9E4E-E1467CE668EB}"/>
    <dgm:cxn modelId="{484D3881-BFCA-D749-BFCB-233F6DFD1ED2}" type="presOf" srcId="{C6BF78F2-088D-4C3A-8979-C4BD8650E65B}" destId="{7467FF9D-3BBA-407B-92D1-137D8C0BCA39}" srcOrd="0" destOrd="0" presId="urn:microsoft.com/office/officeart/2018/2/layout/IconVerticalSolidList"/>
    <dgm:cxn modelId="{3DDC58B1-ACDC-45CD-B16B-DE19D2BD18F1}" srcId="{1C6D8C45-8A87-4718-B71C-5E4EEB38E4FF}" destId="{F31A9A29-412F-4870-BF2C-006E1FED3787}" srcOrd="1" destOrd="0" parTransId="{4B67ECDD-1EA5-47E5-B6C8-EA062E7A0877}" sibTransId="{98CA331A-69EC-4EB9-8486-7A6E6118A41D}"/>
    <dgm:cxn modelId="{002702C3-E42C-1545-9C5D-8143F1549D00}" type="presOf" srcId="{F31A9A29-412F-4870-BF2C-006E1FED3787}" destId="{54581FDD-9DCB-4770-8C8F-C9B80283CDFC}" srcOrd="0" destOrd="0" presId="urn:microsoft.com/office/officeart/2018/2/layout/IconVerticalSolidList"/>
    <dgm:cxn modelId="{955EE2D4-F43A-BF4A-96B1-6206BD779EC5}" type="presOf" srcId="{406D3B3B-92FC-4112-ACB9-52474C6D8F26}" destId="{37D25F95-A7C8-4D05-B924-9D68C8BF2C78}" srcOrd="0" destOrd="0" presId="urn:microsoft.com/office/officeart/2018/2/layout/IconVerticalSolidList"/>
    <dgm:cxn modelId="{CDDE08DC-8938-2547-A5E6-D661A7293C80}" type="presOf" srcId="{1C6D8C45-8A87-4718-B71C-5E4EEB38E4FF}" destId="{74DF29C7-3444-430C-BD46-DEBA09E59FEA}" srcOrd="0" destOrd="0" presId="urn:microsoft.com/office/officeart/2018/2/layout/IconVerticalSolidList"/>
    <dgm:cxn modelId="{A0B8596D-9327-EA42-8849-6FE87C026E8A}" type="presParOf" srcId="{74DF29C7-3444-430C-BD46-DEBA09E59FEA}" destId="{222C6B7D-34C5-4D8E-B426-79243781308B}" srcOrd="0" destOrd="0" presId="urn:microsoft.com/office/officeart/2018/2/layout/IconVerticalSolidList"/>
    <dgm:cxn modelId="{90621D0B-AE39-114B-A142-C2091FC3CE16}" type="presParOf" srcId="{222C6B7D-34C5-4D8E-B426-79243781308B}" destId="{BDA69861-101B-4E1B-A42D-AF6937DCC905}" srcOrd="0" destOrd="0" presId="urn:microsoft.com/office/officeart/2018/2/layout/IconVerticalSolidList"/>
    <dgm:cxn modelId="{A8DE4288-7307-E042-AA4E-E1975E7D5577}" type="presParOf" srcId="{222C6B7D-34C5-4D8E-B426-79243781308B}" destId="{F4C84192-7DA8-48BE-8B40-E28723D879BF}" srcOrd="1" destOrd="0" presId="urn:microsoft.com/office/officeart/2018/2/layout/IconVerticalSolidList"/>
    <dgm:cxn modelId="{5211A3E9-F693-1C48-96C7-7405FBF3818E}" type="presParOf" srcId="{222C6B7D-34C5-4D8E-B426-79243781308B}" destId="{406A9C0D-DE66-49D9-B1F6-2493529AF558}" srcOrd="2" destOrd="0" presId="urn:microsoft.com/office/officeart/2018/2/layout/IconVerticalSolidList"/>
    <dgm:cxn modelId="{6DE9700F-A99C-D24C-AFC4-43AE5FFBB039}" type="presParOf" srcId="{222C6B7D-34C5-4D8E-B426-79243781308B}" destId="{37D25F95-A7C8-4D05-B924-9D68C8BF2C78}" srcOrd="3" destOrd="0" presId="urn:microsoft.com/office/officeart/2018/2/layout/IconVerticalSolidList"/>
    <dgm:cxn modelId="{F43B12CA-53E8-E540-A652-F8F8831B7B26}" type="presParOf" srcId="{74DF29C7-3444-430C-BD46-DEBA09E59FEA}" destId="{15B4208D-E285-4801-B4ED-256713C58A01}" srcOrd="1" destOrd="0" presId="urn:microsoft.com/office/officeart/2018/2/layout/IconVerticalSolidList"/>
    <dgm:cxn modelId="{B966A53B-8503-ED46-BE83-EF5F7830B422}" type="presParOf" srcId="{74DF29C7-3444-430C-BD46-DEBA09E59FEA}" destId="{63841362-9794-4FFB-A08C-50534EC20622}" srcOrd="2" destOrd="0" presId="urn:microsoft.com/office/officeart/2018/2/layout/IconVerticalSolidList"/>
    <dgm:cxn modelId="{F8EE0332-EF5D-0F46-A7FA-26524D1C55EA}" type="presParOf" srcId="{63841362-9794-4FFB-A08C-50534EC20622}" destId="{1E6C166C-F124-452A-BC48-9251E59BC483}" srcOrd="0" destOrd="0" presId="urn:microsoft.com/office/officeart/2018/2/layout/IconVerticalSolidList"/>
    <dgm:cxn modelId="{97604CCF-A3EC-9C48-9F4E-D1C4D209DF75}" type="presParOf" srcId="{63841362-9794-4FFB-A08C-50534EC20622}" destId="{0F470772-9D65-479F-B57D-91AFB11FDB66}" srcOrd="1" destOrd="0" presId="urn:microsoft.com/office/officeart/2018/2/layout/IconVerticalSolidList"/>
    <dgm:cxn modelId="{7501721D-FC1C-F648-B24B-146C9AB4AFA6}" type="presParOf" srcId="{63841362-9794-4FFB-A08C-50534EC20622}" destId="{DAF28682-7DDC-4AC1-B272-5EB14CCEAF9F}" srcOrd="2" destOrd="0" presId="urn:microsoft.com/office/officeart/2018/2/layout/IconVerticalSolidList"/>
    <dgm:cxn modelId="{0B38EABD-7867-FF49-8BB8-84CDAE0D5372}" type="presParOf" srcId="{63841362-9794-4FFB-A08C-50534EC20622}" destId="{54581FDD-9DCB-4770-8C8F-C9B80283CDFC}" srcOrd="3" destOrd="0" presId="urn:microsoft.com/office/officeart/2018/2/layout/IconVerticalSolidList"/>
    <dgm:cxn modelId="{43BE6B7E-162C-584E-82A8-E3D3B1FD8B78}" type="presParOf" srcId="{74DF29C7-3444-430C-BD46-DEBA09E59FEA}" destId="{09DDCECF-9FED-440E-A370-5B207B018E3D}" srcOrd="3" destOrd="0" presId="urn:microsoft.com/office/officeart/2018/2/layout/IconVerticalSolidList"/>
    <dgm:cxn modelId="{2FBA6BD3-BD4A-194F-A6B0-1A497A39F84D}" type="presParOf" srcId="{74DF29C7-3444-430C-BD46-DEBA09E59FEA}" destId="{3EA82397-63E7-43A8-925D-AB2E43A8275B}" srcOrd="4" destOrd="0" presId="urn:microsoft.com/office/officeart/2018/2/layout/IconVerticalSolidList"/>
    <dgm:cxn modelId="{AD218915-2144-4D48-91A0-99D36D78E7F0}" type="presParOf" srcId="{3EA82397-63E7-43A8-925D-AB2E43A8275B}" destId="{D181C541-2038-49EA-B73E-6F0B11C830EC}" srcOrd="0" destOrd="0" presId="urn:microsoft.com/office/officeart/2018/2/layout/IconVerticalSolidList"/>
    <dgm:cxn modelId="{77F5EE4E-3D0A-D945-BE86-EB65F0225704}" type="presParOf" srcId="{3EA82397-63E7-43A8-925D-AB2E43A8275B}" destId="{5A37F7BA-80B0-4F5C-B8DF-0B3475F28F73}" srcOrd="1" destOrd="0" presId="urn:microsoft.com/office/officeart/2018/2/layout/IconVerticalSolidList"/>
    <dgm:cxn modelId="{B4F1AFDC-6C93-794F-B3F7-E7A6829391AF}" type="presParOf" srcId="{3EA82397-63E7-43A8-925D-AB2E43A8275B}" destId="{7940F60C-8938-4C59-A961-0696E7F187D3}" srcOrd="2" destOrd="0" presId="urn:microsoft.com/office/officeart/2018/2/layout/IconVerticalSolidList"/>
    <dgm:cxn modelId="{52F7CC05-4974-BB42-B41E-D95841FCD0CD}" type="presParOf" srcId="{3EA82397-63E7-43A8-925D-AB2E43A8275B}" destId="{7467FF9D-3BBA-407B-92D1-137D8C0BCA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FC2B1-7ADF-4511-9D2D-FD0754BCC08F}">
      <dsp:nvSpPr>
        <dsp:cNvPr id="0" name=""/>
        <dsp:cNvSpPr/>
      </dsp:nvSpPr>
      <dsp:spPr>
        <a:xfrm>
          <a:off x="0" y="437"/>
          <a:ext cx="9601200" cy="10230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4CA8E-10D5-4AF7-BF93-7B03EC9C7495}">
      <dsp:nvSpPr>
        <dsp:cNvPr id="0" name=""/>
        <dsp:cNvSpPr/>
      </dsp:nvSpPr>
      <dsp:spPr>
        <a:xfrm>
          <a:off x="309459" y="230613"/>
          <a:ext cx="562654" cy="562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A533A-B16E-4207-9DDF-40E0C0C09A83}">
      <dsp:nvSpPr>
        <dsp:cNvPr id="0" name=""/>
        <dsp:cNvSpPr/>
      </dsp:nvSpPr>
      <dsp:spPr>
        <a:xfrm>
          <a:off x="1181573" y="437"/>
          <a:ext cx="841962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Flight prices are extremely volatile depending on the route and market time. It’s difficult to find a great deal depending on time of the year</a:t>
          </a:r>
        </a:p>
      </dsp:txBody>
      <dsp:txXfrm>
        <a:off x="1181573" y="437"/>
        <a:ext cx="8419626" cy="1023007"/>
      </dsp:txXfrm>
    </dsp:sp>
    <dsp:sp modelId="{08340060-A37A-4EE4-8BCB-18384830EC29}">
      <dsp:nvSpPr>
        <dsp:cNvPr id="0" name=""/>
        <dsp:cNvSpPr/>
      </dsp:nvSpPr>
      <dsp:spPr>
        <a:xfrm>
          <a:off x="0" y="1279196"/>
          <a:ext cx="9601200" cy="10230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070E0-0214-4F33-B943-51E12937154F}">
      <dsp:nvSpPr>
        <dsp:cNvPr id="0" name=""/>
        <dsp:cNvSpPr/>
      </dsp:nvSpPr>
      <dsp:spPr>
        <a:xfrm>
          <a:off x="309459" y="1509372"/>
          <a:ext cx="562654" cy="562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84841-B0E8-4FC9-9820-19DD25C164B1}">
      <dsp:nvSpPr>
        <dsp:cNvPr id="0" name=""/>
        <dsp:cNvSpPr/>
      </dsp:nvSpPr>
      <dsp:spPr>
        <a:xfrm>
          <a:off x="1181573" y="1279196"/>
          <a:ext cx="841962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Predicting flight prices could help us save money, control our travel budget, compare to make the right choice thus help in making our trip better</a:t>
          </a:r>
        </a:p>
      </dsp:txBody>
      <dsp:txXfrm>
        <a:off x="1181573" y="1279196"/>
        <a:ext cx="8419626" cy="1023007"/>
      </dsp:txXfrm>
    </dsp:sp>
    <dsp:sp modelId="{92F3F7A7-9149-4A8B-A4FC-86E9D4D8F8B6}">
      <dsp:nvSpPr>
        <dsp:cNvPr id="0" name=""/>
        <dsp:cNvSpPr/>
      </dsp:nvSpPr>
      <dsp:spPr>
        <a:xfrm>
          <a:off x="0" y="2557955"/>
          <a:ext cx="9601200" cy="10230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0C312-7C39-42DF-A429-92C3DB4984A1}">
      <dsp:nvSpPr>
        <dsp:cNvPr id="0" name=""/>
        <dsp:cNvSpPr/>
      </dsp:nvSpPr>
      <dsp:spPr>
        <a:xfrm>
          <a:off x="309459" y="2788132"/>
          <a:ext cx="562654" cy="562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D6624-6D40-4014-87E3-9F33B5E21E01}">
      <dsp:nvSpPr>
        <dsp:cNvPr id="0" name=""/>
        <dsp:cNvSpPr/>
      </dsp:nvSpPr>
      <dsp:spPr>
        <a:xfrm>
          <a:off x="1181573" y="2557955"/>
          <a:ext cx="841962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By applying machine learning techniques, we could forecast flight prices to optimize our bookings and make the most out of our travel</a:t>
          </a:r>
        </a:p>
      </dsp:txBody>
      <dsp:txXfrm>
        <a:off x="1181573" y="2557955"/>
        <a:ext cx="8419626" cy="102300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42AD3-D56D-44E6-B187-12865CA65823}">
      <dsp:nvSpPr>
        <dsp:cNvPr id="0" name=""/>
        <dsp:cNvSpPr/>
      </dsp:nvSpPr>
      <dsp:spPr>
        <a:xfrm>
          <a:off x="0" y="437"/>
          <a:ext cx="5836024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28FA0-7E47-4125-AD03-4272C1C2DE6C}">
      <dsp:nvSpPr>
        <dsp:cNvPr id="0" name=""/>
        <dsp:cNvSpPr/>
      </dsp:nvSpPr>
      <dsp:spPr>
        <a:xfrm>
          <a:off x="309459" y="230613"/>
          <a:ext cx="562654" cy="562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86A0B-C0D3-47F6-9D78-B2EC1B4B5A6A}">
      <dsp:nvSpPr>
        <dsp:cNvPr id="0" name=""/>
        <dsp:cNvSpPr/>
      </dsp:nvSpPr>
      <dsp:spPr>
        <a:xfrm>
          <a:off x="1181573" y="437"/>
          <a:ext cx="4654450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err="1"/>
            <a:t>XGBoost</a:t>
          </a:r>
          <a:r>
            <a:rPr lang="en-US" sz="1400" b="0" i="0" u="none" kern="1200"/>
            <a:t> is a powerful and efficient machine learning algorithm that has gained popularity for its performance in various types of predictive modeling tasks</a:t>
          </a:r>
          <a:endParaRPr lang="en-US" sz="1400" kern="1200"/>
        </a:p>
      </dsp:txBody>
      <dsp:txXfrm>
        <a:off x="1181573" y="437"/>
        <a:ext cx="4654450" cy="1023007"/>
      </dsp:txXfrm>
    </dsp:sp>
    <dsp:sp modelId="{993741A1-FE2D-4AE2-9538-D2F607D80E47}">
      <dsp:nvSpPr>
        <dsp:cNvPr id="0" name=""/>
        <dsp:cNvSpPr/>
      </dsp:nvSpPr>
      <dsp:spPr>
        <a:xfrm>
          <a:off x="0" y="1279196"/>
          <a:ext cx="5836024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D5A58-1DE8-4AF9-B102-4F35B088AE41}">
      <dsp:nvSpPr>
        <dsp:cNvPr id="0" name=""/>
        <dsp:cNvSpPr/>
      </dsp:nvSpPr>
      <dsp:spPr>
        <a:xfrm>
          <a:off x="309459" y="1509372"/>
          <a:ext cx="562654" cy="562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ABD8A-E1A0-4A2E-B001-928376BE8167}">
      <dsp:nvSpPr>
        <dsp:cNvPr id="0" name=""/>
        <dsp:cNvSpPr/>
      </dsp:nvSpPr>
      <dsp:spPr>
        <a:xfrm>
          <a:off x="1181573" y="1279196"/>
          <a:ext cx="4654450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/>
            <a:t>Designed for regression tasks, employing gradient boosting techniques with tree-based models to predict continuous numeric values</a:t>
          </a:r>
          <a:endParaRPr lang="en-US" sz="1400" kern="1200"/>
        </a:p>
      </dsp:txBody>
      <dsp:txXfrm>
        <a:off x="1181573" y="1279196"/>
        <a:ext cx="4654450" cy="1023007"/>
      </dsp:txXfrm>
    </dsp:sp>
    <dsp:sp modelId="{3D16CB3C-8194-45B1-9671-F4D2D23B179D}">
      <dsp:nvSpPr>
        <dsp:cNvPr id="0" name=""/>
        <dsp:cNvSpPr/>
      </dsp:nvSpPr>
      <dsp:spPr>
        <a:xfrm>
          <a:off x="0" y="2557955"/>
          <a:ext cx="5836024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254F5-7CC8-489E-A2B1-A1AB96D0D4C1}">
      <dsp:nvSpPr>
        <dsp:cNvPr id="0" name=""/>
        <dsp:cNvSpPr/>
      </dsp:nvSpPr>
      <dsp:spPr>
        <a:xfrm>
          <a:off x="309459" y="2788132"/>
          <a:ext cx="562654" cy="562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4CE89-D755-4818-86BD-BB7F185576AF}">
      <dsp:nvSpPr>
        <dsp:cNvPr id="0" name=""/>
        <dsp:cNvSpPr/>
      </dsp:nvSpPr>
      <dsp:spPr>
        <a:xfrm>
          <a:off x="1181573" y="2557955"/>
          <a:ext cx="4654450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achieves the highest accuracy of 95.31%, which is better than the other three models</a:t>
          </a:r>
        </a:p>
      </dsp:txBody>
      <dsp:txXfrm>
        <a:off x="1181573" y="2557955"/>
        <a:ext cx="4654450" cy="10230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58997-EB48-4F28-BED1-AAA8470F8471}">
      <dsp:nvSpPr>
        <dsp:cNvPr id="0" name=""/>
        <dsp:cNvSpPr/>
      </dsp:nvSpPr>
      <dsp:spPr>
        <a:xfrm>
          <a:off x="0" y="3135"/>
          <a:ext cx="4010296" cy="6868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10B3B-9C2A-4810-9144-87C301C5A1C8}">
      <dsp:nvSpPr>
        <dsp:cNvPr id="0" name=""/>
        <dsp:cNvSpPr/>
      </dsp:nvSpPr>
      <dsp:spPr>
        <a:xfrm>
          <a:off x="207761" y="157668"/>
          <a:ext cx="378117" cy="377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DA75C-6837-48E4-9597-10FA501357C4}">
      <dsp:nvSpPr>
        <dsp:cNvPr id="0" name=""/>
        <dsp:cNvSpPr/>
      </dsp:nvSpPr>
      <dsp:spPr>
        <a:xfrm>
          <a:off x="793641" y="3135"/>
          <a:ext cx="3192616" cy="72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31" tIns="77231" rIns="77231" bIns="772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Deployed model to a flask application</a:t>
          </a:r>
          <a:endParaRPr lang="en-US" sz="1400" kern="1200"/>
        </a:p>
      </dsp:txBody>
      <dsp:txXfrm>
        <a:off x="793641" y="3135"/>
        <a:ext cx="3192616" cy="729741"/>
      </dsp:txXfrm>
    </dsp:sp>
    <dsp:sp modelId="{AE3E370D-5385-4013-AC4E-8602E96C61E8}">
      <dsp:nvSpPr>
        <dsp:cNvPr id="0" name=""/>
        <dsp:cNvSpPr/>
      </dsp:nvSpPr>
      <dsp:spPr>
        <a:xfrm>
          <a:off x="0" y="915312"/>
          <a:ext cx="4010296" cy="6868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3E179-CB4D-446A-B42D-9F024FB7E079}">
      <dsp:nvSpPr>
        <dsp:cNvPr id="0" name=""/>
        <dsp:cNvSpPr/>
      </dsp:nvSpPr>
      <dsp:spPr>
        <a:xfrm>
          <a:off x="207761" y="1069845"/>
          <a:ext cx="378117" cy="377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5DE7F-7984-4BE2-B8B8-C01465D396FD}">
      <dsp:nvSpPr>
        <dsp:cNvPr id="0" name=""/>
        <dsp:cNvSpPr/>
      </dsp:nvSpPr>
      <dsp:spPr>
        <a:xfrm>
          <a:off x="793641" y="915312"/>
          <a:ext cx="3192616" cy="72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31" tIns="77231" rIns="77231" bIns="772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Flask application takes input from end-users</a:t>
          </a:r>
          <a:endParaRPr lang="en-US" sz="1400" kern="1200"/>
        </a:p>
      </dsp:txBody>
      <dsp:txXfrm>
        <a:off x="793641" y="915312"/>
        <a:ext cx="3192616" cy="729741"/>
      </dsp:txXfrm>
    </dsp:sp>
    <dsp:sp modelId="{A5585FBE-14AF-419E-8301-3EAB820B3482}">
      <dsp:nvSpPr>
        <dsp:cNvPr id="0" name=""/>
        <dsp:cNvSpPr/>
      </dsp:nvSpPr>
      <dsp:spPr>
        <a:xfrm>
          <a:off x="0" y="1827489"/>
          <a:ext cx="4010296" cy="6868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0ECF6-97B8-499A-88B5-4BABCFE7F901}">
      <dsp:nvSpPr>
        <dsp:cNvPr id="0" name=""/>
        <dsp:cNvSpPr/>
      </dsp:nvSpPr>
      <dsp:spPr>
        <a:xfrm>
          <a:off x="207761" y="1982022"/>
          <a:ext cx="378117" cy="377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58FC9-6CC2-472D-9020-01AAD402318F}">
      <dsp:nvSpPr>
        <dsp:cNvPr id="0" name=""/>
        <dsp:cNvSpPr/>
      </dsp:nvSpPr>
      <dsp:spPr>
        <a:xfrm>
          <a:off x="793641" y="1827489"/>
          <a:ext cx="3192616" cy="72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31" tIns="77231" rIns="77231" bIns="772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Input is processed using the logic the training data was processed</a:t>
          </a:r>
          <a:endParaRPr lang="en-US" sz="1400" kern="1200"/>
        </a:p>
      </dsp:txBody>
      <dsp:txXfrm>
        <a:off x="793641" y="1827489"/>
        <a:ext cx="3192616" cy="729741"/>
      </dsp:txXfrm>
    </dsp:sp>
    <dsp:sp modelId="{1BF2BB8F-0C93-4CFD-9724-93BDB3CF5F9C}">
      <dsp:nvSpPr>
        <dsp:cNvPr id="0" name=""/>
        <dsp:cNvSpPr/>
      </dsp:nvSpPr>
      <dsp:spPr>
        <a:xfrm>
          <a:off x="0" y="2739666"/>
          <a:ext cx="4010296" cy="6868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53B99-8B6E-4E90-A674-DBD01EDADFF7}">
      <dsp:nvSpPr>
        <dsp:cNvPr id="0" name=""/>
        <dsp:cNvSpPr/>
      </dsp:nvSpPr>
      <dsp:spPr>
        <a:xfrm>
          <a:off x="207964" y="2894199"/>
          <a:ext cx="378117" cy="377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9FB3D-C26D-4C6C-8D1C-10606FFC54BB}">
      <dsp:nvSpPr>
        <dsp:cNvPr id="0" name=""/>
        <dsp:cNvSpPr/>
      </dsp:nvSpPr>
      <dsp:spPr>
        <a:xfrm>
          <a:off x="794047" y="2739666"/>
          <a:ext cx="3166620" cy="72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31" tIns="77231" rIns="77231" bIns="772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Deployed model is loaded, and the predicted price is shown to end-users on the dashboard</a:t>
          </a:r>
          <a:endParaRPr lang="en-US" sz="1400" kern="1200"/>
        </a:p>
      </dsp:txBody>
      <dsp:txXfrm>
        <a:off x="794047" y="2739666"/>
        <a:ext cx="3166620" cy="729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198AC-E785-4F9B-A45F-3D526E848CB5}">
      <dsp:nvSpPr>
        <dsp:cNvPr id="0" name=""/>
        <dsp:cNvSpPr/>
      </dsp:nvSpPr>
      <dsp:spPr>
        <a:xfrm>
          <a:off x="343371" y="309874"/>
          <a:ext cx="1063687" cy="1063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5A908-3CF8-44EB-8866-5DC8E6079A09}">
      <dsp:nvSpPr>
        <dsp:cNvPr id="0" name=""/>
        <dsp:cNvSpPr/>
      </dsp:nvSpPr>
      <dsp:spPr>
        <a:xfrm>
          <a:off x="570059" y="536562"/>
          <a:ext cx="610312" cy="61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D5021-F8B3-442F-98BD-31A6D6C50000}">
      <dsp:nvSpPr>
        <dsp:cNvPr id="0" name=""/>
        <dsp:cNvSpPr/>
      </dsp:nvSpPr>
      <dsp:spPr>
        <a:xfrm>
          <a:off x="3340" y="1704874"/>
          <a:ext cx="1743750" cy="1566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Cost Savings:</a:t>
          </a:r>
          <a:r>
            <a:rPr lang="en-US" sz="1100" b="0" i="0" kern="1200" baseline="0"/>
            <a:t> Analyzing historical data and trends helps predict if flight prices will rise or fall, allowing travelers to make informed decisions.</a:t>
          </a:r>
          <a:endParaRPr lang="en-US" sz="1100" kern="1200"/>
        </a:p>
      </dsp:txBody>
      <dsp:txXfrm>
        <a:off x="3340" y="1704874"/>
        <a:ext cx="1743750" cy="1566650"/>
      </dsp:txXfrm>
    </dsp:sp>
    <dsp:sp modelId="{B89FBA0D-E581-4313-A3AA-D9A286B15E39}">
      <dsp:nvSpPr>
        <dsp:cNvPr id="0" name=""/>
        <dsp:cNvSpPr/>
      </dsp:nvSpPr>
      <dsp:spPr>
        <a:xfrm>
          <a:off x="2392278" y="309874"/>
          <a:ext cx="1063687" cy="1063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1B223-B43E-49E0-884B-721B3FF07E24}">
      <dsp:nvSpPr>
        <dsp:cNvPr id="0" name=""/>
        <dsp:cNvSpPr/>
      </dsp:nvSpPr>
      <dsp:spPr>
        <a:xfrm>
          <a:off x="2618965" y="536562"/>
          <a:ext cx="610312" cy="61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57DD9-E039-45D3-8561-A8C7088C031B}">
      <dsp:nvSpPr>
        <dsp:cNvPr id="0" name=""/>
        <dsp:cNvSpPr/>
      </dsp:nvSpPr>
      <dsp:spPr>
        <a:xfrm>
          <a:off x="2052246" y="1704874"/>
          <a:ext cx="1743750" cy="1566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Optimal Booking Time:</a:t>
          </a:r>
          <a:r>
            <a:rPr lang="en-US" sz="1100" b="0" i="0" kern="1200" baseline="0"/>
            <a:t> Flight price prediction guides users to identify the best time to book flights for the lowest prices, with recommendations on immediate booking or waiting for potential price drops.</a:t>
          </a:r>
          <a:endParaRPr lang="en-US" sz="1100" kern="1200"/>
        </a:p>
      </dsp:txBody>
      <dsp:txXfrm>
        <a:off x="2052246" y="1704874"/>
        <a:ext cx="1743750" cy="1566650"/>
      </dsp:txXfrm>
    </dsp:sp>
    <dsp:sp modelId="{DEDA576C-178F-4D95-A8B5-A630CD175132}">
      <dsp:nvSpPr>
        <dsp:cNvPr id="0" name=""/>
        <dsp:cNvSpPr/>
      </dsp:nvSpPr>
      <dsp:spPr>
        <a:xfrm>
          <a:off x="4441184" y="309874"/>
          <a:ext cx="1063687" cy="1063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A74B7-FE3E-4577-8D49-A8808998FF53}">
      <dsp:nvSpPr>
        <dsp:cNvPr id="0" name=""/>
        <dsp:cNvSpPr/>
      </dsp:nvSpPr>
      <dsp:spPr>
        <a:xfrm>
          <a:off x="4667871" y="536562"/>
          <a:ext cx="610312" cy="610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D52E0-064A-4617-A57E-62AE2C3DC15E}">
      <dsp:nvSpPr>
        <dsp:cNvPr id="0" name=""/>
        <dsp:cNvSpPr/>
      </dsp:nvSpPr>
      <dsp:spPr>
        <a:xfrm>
          <a:off x="4101153" y="1704874"/>
          <a:ext cx="1743750" cy="1566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Flexible Travel Planning:</a:t>
          </a:r>
          <a:r>
            <a:rPr lang="en-US" sz="1100" b="0" i="0" kern="1200" baseline="0"/>
            <a:t> Predictions assist travelers with flexible dates in finding the most cost-effective days to fly, particularly useful for those with variable travel dates.</a:t>
          </a:r>
          <a:endParaRPr lang="en-US" sz="1100" kern="1200"/>
        </a:p>
      </dsp:txBody>
      <dsp:txXfrm>
        <a:off x="4101153" y="1704874"/>
        <a:ext cx="1743750" cy="1566650"/>
      </dsp:txXfrm>
    </dsp:sp>
    <dsp:sp modelId="{F31B9592-06C0-4985-A4CF-AB5ABC0E6C98}">
      <dsp:nvSpPr>
        <dsp:cNvPr id="0" name=""/>
        <dsp:cNvSpPr/>
      </dsp:nvSpPr>
      <dsp:spPr>
        <a:xfrm>
          <a:off x="6490090" y="309874"/>
          <a:ext cx="1063687" cy="1063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785E1-1C8F-430B-B659-B47F73BA427D}">
      <dsp:nvSpPr>
        <dsp:cNvPr id="0" name=""/>
        <dsp:cNvSpPr/>
      </dsp:nvSpPr>
      <dsp:spPr>
        <a:xfrm>
          <a:off x="6716778" y="536562"/>
          <a:ext cx="610312" cy="6103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4D14C-0A7E-4D81-8563-A13D73AA4C80}">
      <dsp:nvSpPr>
        <dsp:cNvPr id="0" name=""/>
        <dsp:cNvSpPr/>
      </dsp:nvSpPr>
      <dsp:spPr>
        <a:xfrm>
          <a:off x="6150059" y="1704874"/>
          <a:ext cx="1743750" cy="1566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Budget Planning:</a:t>
          </a:r>
          <a:r>
            <a:rPr lang="en-US" sz="1100" b="0" i="0" kern="1200" baseline="0"/>
            <a:t> Knowing when flight prices are expected to be lowest helps in budget planning, enabling travelers to allocate their budget effectively for different times.</a:t>
          </a:r>
          <a:endParaRPr lang="en-US" sz="1100" kern="1200"/>
        </a:p>
      </dsp:txBody>
      <dsp:txXfrm>
        <a:off x="6150059" y="1704874"/>
        <a:ext cx="1743750" cy="1566650"/>
      </dsp:txXfrm>
    </dsp:sp>
    <dsp:sp modelId="{EDF21EBB-22D9-4ADD-B171-D02CF563B686}">
      <dsp:nvSpPr>
        <dsp:cNvPr id="0" name=""/>
        <dsp:cNvSpPr/>
      </dsp:nvSpPr>
      <dsp:spPr>
        <a:xfrm>
          <a:off x="8538996" y="309874"/>
          <a:ext cx="1063687" cy="1063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F4D26-EA33-4ED8-A8BE-B429DE637E99}">
      <dsp:nvSpPr>
        <dsp:cNvPr id="0" name=""/>
        <dsp:cNvSpPr/>
      </dsp:nvSpPr>
      <dsp:spPr>
        <a:xfrm>
          <a:off x="8765684" y="536562"/>
          <a:ext cx="610312" cy="6103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33253-2F60-4ACC-9937-708F09289652}">
      <dsp:nvSpPr>
        <dsp:cNvPr id="0" name=""/>
        <dsp:cNvSpPr/>
      </dsp:nvSpPr>
      <dsp:spPr>
        <a:xfrm>
          <a:off x="8198965" y="1704874"/>
          <a:ext cx="1743750" cy="1566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Comparison Shopping:</a:t>
          </a:r>
          <a:r>
            <a:rPr lang="en-US" sz="1100" b="0" i="0" kern="1200" baseline="0"/>
            <a:t> Travelers could compare prices across airlines and platforms, streamlining the process of finding the best flight deals.</a:t>
          </a:r>
          <a:endParaRPr lang="en-US" sz="1100" kern="1200"/>
        </a:p>
      </dsp:txBody>
      <dsp:txXfrm>
        <a:off x="8198965" y="1704874"/>
        <a:ext cx="1743750" cy="1566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D684E-9F86-42F1-B3CF-979688059CC4}">
      <dsp:nvSpPr>
        <dsp:cNvPr id="0" name=""/>
        <dsp:cNvSpPr/>
      </dsp:nvSpPr>
      <dsp:spPr>
        <a:xfrm>
          <a:off x="575069" y="330724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1C615-C616-4909-9822-701F78A53493}">
      <dsp:nvSpPr>
        <dsp:cNvPr id="0" name=""/>
        <dsp:cNvSpPr/>
      </dsp:nvSpPr>
      <dsp:spPr>
        <a:xfrm>
          <a:off x="840761" y="596416"/>
          <a:ext cx="715325" cy="715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42DBF-07CE-4093-9DF4-C63E3CACBE57}">
      <dsp:nvSpPr>
        <dsp:cNvPr id="0" name=""/>
        <dsp:cNvSpPr/>
      </dsp:nvSpPr>
      <dsp:spPr>
        <a:xfrm>
          <a:off x="176530" y="1965754"/>
          <a:ext cx="2043787" cy="128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Seasonal Travel Planning:</a:t>
          </a:r>
          <a:r>
            <a:rPr lang="en-US" sz="1100" b="0" i="0" kern="1200" baseline="0"/>
            <a:t> Predictions help users understand seasonal flight price patterns that are valuable for planning trips during periods of typically lower prices.</a:t>
          </a:r>
          <a:endParaRPr lang="en-US" sz="1100" kern="1200"/>
        </a:p>
      </dsp:txBody>
      <dsp:txXfrm>
        <a:off x="176530" y="1965754"/>
        <a:ext cx="2043787" cy="1284921"/>
      </dsp:txXfrm>
    </dsp:sp>
    <dsp:sp modelId="{8EBB8E8D-320F-4DAE-95CD-DA25D5373BD5}">
      <dsp:nvSpPr>
        <dsp:cNvPr id="0" name=""/>
        <dsp:cNvSpPr/>
      </dsp:nvSpPr>
      <dsp:spPr>
        <a:xfrm>
          <a:off x="2976519" y="330724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00205-DD69-425C-8EF0-3524AF06124C}">
      <dsp:nvSpPr>
        <dsp:cNvPr id="0" name=""/>
        <dsp:cNvSpPr/>
      </dsp:nvSpPr>
      <dsp:spPr>
        <a:xfrm>
          <a:off x="3242212" y="596416"/>
          <a:ext cx="715325" cy="7153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9EDAB-22CB-4887-84B0-BD77F6646B91}">
      <dsp:nvSpPr>
        <dsp:cNvPr id="0" name=""/>
        <dsp:cNvSpPr/>
      </dsp:nvSpPr>
      <dsp:spPr>
        <a:xfrm>
          <a:off x="2577981" y="1965754"/>
          <a:ext cx="2043787" cy="128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Business Travel Optimization:</a:t>
          </a:r>
          <a:r>
            <a:rPr lang="en-US" sz="1100" b="0" i="0" kern="1200" baseline="0"/>
            <a:t> Crucial for business travelers, predictions assist in optimizing travel plans for cost-effectiveness by identifying the best times to book flights.</a:t>
          </a:r>
          <a:endParaRPr lang="en-US" sz="1100" kern="1200"/>
        </a:p>
      </dsp:txBody>
      <dsp:txXfrm>
        <a:off x="2577981" y="1965754"/>
        <a:ext cx="2043787" cy="1284921"/>
      </dsp:txXfrm>
    </dsp:sp>
    <dsp:sp modelId="{DD63DD61-ECB2-46A1-90E8-099E7DD5D869}">
      <dsp:nvSpPr>
        <dsp:cNvPr id="0" name=""/>
        <dsp:cNvSpPr/>
      </dsp:nvSpPr>
      <dsp:spPr>
        <a:xfrm>
          <a:off x="5377969" y="330724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96A3F-C498-4896-9ABD-D5D1AC0BAB9C}">
      <dsp:nvSpPr>
        <dsp:cNvPr id="0" name=""/>
        <dsp:cNvSpPr/>
      </dsp:nvSpPr>
      <dsp:spPr>
        <a:xfrm>
          <a:off x="5643662" y="596416"/>
          <a:ext cx="715325" cy="7153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0A6D7-B44B-4C96-83E6-5EE74BBA0C63}">
      <dsp:nvSpPr>
        <dsp:cNvPr id="0" name=""/>
        <dsp:cNvSpPr/>
      </dsp:nvSpPr>
      <dsp:spPr>
        <a:xfrm>
          <a:off x="4979431" y="1965754"/>
          <a:ext cx="2043787" cy="128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Risk Mitigation:</a:t>
          </a:r>
          <a:r>
            <a:rPr lang="en-US" sz="1100" b="0" i="0" kern="1200" baseline="0"/>
            <a:t> While not foolproof, flight price prediction provides a level of risk mitigation by making travelers aware of potential price fluctuations, reducing the risk of overpaying.</a:t>
          </a:r>
          <a:endParaRPr lang="en-US" sz="1100" kern="1200"/>
        </a:p>
      </dsp:txBody>
      <dsp:txXfrm>
        <a:off x="4979431" y="1965754"/>
        <a:ext cx="2043787" cy="1284921"/>
      </dsp:txXfrm>
    </dsp:sp>
    <dsp:sp modelId="{63B96A68-C1A8-4CF2-BF12-B9D6FF383524}">
      <dsp:nvSpPr>
        <dsp:cNvPr id="0" name=""/>
        <dsp:cNvSpPr/>
      </dsp:nvSpPr>
      <dsp:spPr>
        <a:xfrm>
          <a:off x="7779420" y="330724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A3CFC-2A43-48FD-AF21-94C915F24770}">
      <dsp:nvSpPr>
        <dsp:cNvPr id="0" name=""/>
        <dsp:cNvSpPr/>
      </dsp:nvSpPr>
      <dsp:spPr>
        <a:xfrm>
          <a:off x="8045112" y="596416"/>
          <a:ext cx="715325" cy="7153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DE014-258B-41B6-8A01-DC7B5B40F4E7}">
      <dsp:nvSpPr>
        <dsp:cNvPr id="0" name=""/>
        <dsp:cNvSpPr/>
      </dsp:nvSpPr>
      <dsp:spPr>
        <a:xfrm>
          <a:off x="7380881" y="1965754"/>
          <a:ext cx="2043787" cy="128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Enhanced Travel Experience:</a:t>
          </a:r>
          <a:r>
            <a:rPr lang="en-US" sz="1100" b="0" i="0" kern="1200" baseline="0"/>
            <a:t> Flight price prediction contributes to a more informed and efficient travel experience, allowing travelers to approach the booking process confidently after considering factors that may affect flight prices.</a:t>
          </a:r>
          <a:endParaRPr lang="en-US" sz="1100" kern="1200"/>
        </a:p>
      </dsp:txBody>
      <dsp:txXfrm>
        <a:off x="7380881" y="1965754"/>
        <a:ext cx="2043787" cy="12849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BDEE1-DE6E-E845-A66A-2E29338CBDE5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34EC7-F38A-C847-BE01-71DDB5CD6C55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We gathered a dataset containing flight routes between different cities, containing over 300k records</a:t>
          </a:r>
          <a:endParaRPr lang="en-US" sz="1700" kern="1200"/>
        </a:p>
      </dsp:txBody>
      <dsp:txXfrm>
        <a:off x="350259" y="1126082"/>
        <a:ext cx="2599893" cy="1614270"/>
      </dsp:txXfrm>
    </dsp:sp>
    <dsp:sp modelId="{19CE28A5-5098-EF4A-9D74-774286122893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D207E-17BC-DC45-AB0E-256571DD3554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Flight route dataset contains airline, flight no., source/destination city, departure/arrival time, stops, cabin class, duration, days left &amp; price</a:t>
          </a:r>
          <a:endParaRPr lang="en-US" sz="1700" kern="1200"/>
        </a:p>
      </dsp:txBody>
      <dsp:txXfrm>
        <a:off x="3650672" y="1126082"/>
        <a:ext cx="2599893" cy="1614270"/>
      </dsp:txXfrm>
    </dsp:sp>
    <dsp:sp modelId="{836584D1-B587-B945-9A98-F58399ADCCB6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2D1C2-260D-4848-AD3C-C51C200FEE83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flight routes cover the following cities for this problem: Mumbai, Delhi, Bangalore, Kolkata, Hyderabad &amp; Chennai</a:t>
          </a:r>
        </a:p>
      </dsp:txBody>
      <dsp:txXfrm>
        <a:off x="6951084" y="1126082"/>
        <a:ext cx="2599893" cy="1614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826D6-F113-484C-9CA0-E7A1DBC65D19}">
      <dsp:nvSpPr>
        <dsp:cNvPr id="0" name=""/>
        <dsp:cNvSpPr/>
      </dsp:nvSpPr>
      <dsp:spPr>
        <a:xfrm>
          <a:off x="0" y="0"/>
          <a:ext cx="3000374" cy="3581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Clean the data by getting rid of null prices from the dataset</a:t>
          </a:r>
        </a:p>
      </dsp:txBody>
      <dsp:txXfrm>
        <a:off x="0" y="1360932"/>
        <a:ext cx="3000374" cy="2148840"/>
      </dsp:txXfrm>
    </dsp:sp>
    <dsp:sp modelId="{E226A394-4C84-AC45-91C5-A618F778D9A9}">
      <dsp:nvSpPr>
        <dsp:cNvPr id="0" name=""/>
        <dsp:cNvSpPr/>
      </dsp:nvSpPr>
      <dsp:spPr>
        <a:xfrm>
          <a:off x="962977" y="358140"/>
          <a:ext cx="1074420" cy="10744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20322" y="515485"/>
        <a:ext cx="759730" cy="759730"/>
      </dsp:txXfrm>
    </dsp:sp>
    <dsp:sp modelId="{0C89DF02-3B8E-5247-A45B-83E5E046D0DA}">
      <dsp:nvSpPr>
        <dsp:cNvPr id="0" name=""/>
        <dsp:cNvSpPr/>
      </dsp:nvSpPr>
      <dsp:spPr>
        <a:xfrm>
          <a:off x="0" y="3581328"/>
          <a:ext cx="3000374" cy="72"/>
        </a:xfrm>
        <a:prstGeom prst="rect">
          <a:avLst/>
        </a:prstGeom>
        <a:solidFill>
          <a:schemeClr val="accent2">
            <a:hueOff val="-33131"/>
            <a:satOff val="-10867"/>
            <a:lumOff val="-3961"/>
            <a:alphaOff val="0"/>
          </a:schemeClr>
        </a:solidFill>
        <a:ln w="34925" cap="flat" cmpd="sng" algn="in">
          <a:solidFill>
            <a:schemeClr val="accent2">
              <a:hueOff val="-33131"/>
              <a:satOff val="-10867"/>
              <a:lumOff val="-3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D3422-74BB-9D45-A369-18E06836F610}">
      <dsp:nvSpPr>
        <dsp:cNvPr id="0" name=""/>
        <dsp:cNvSpPr/>
      </dsp:nvSpPr>
      <dsp:spPr>
        <a:xfrm>
          <a:off x="3300412" y="0"/>
          <a:ext cx="3000374" cy="3581400"/>
        </a:xfrm>
        <a:prstGeom prst="rect">
          <a:avLst/>
        </a:prstGeom>
        <a:solidFill>
          <a:schemeClr val="accent2">
            <a:tint val="40000"/>
            <a:alpha val="90000"/>
            <a:hueOff val="-17911"/>
            <a:satOff val="-27334"/>
            <a:lumOff val="-2823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7911"/>
              <a:satOff val="-27334"/>
              <a:lumOff val="-2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Apply label encoding to categorical attributes</a:t>
          </a:r>
        </a:p>
      </dsp:txBody>
      <dsp:txXfrm>
        <a:off x="3300412" y="1360932"/>
        <a:ext cx="3000374" cy="2148840"/>
      </dsp:txXfrm>
    </dsp:sp>
    <dsp:sp modelId="{29753E63-8CCB-8048-B339-BB4DF3813CA6}">
      <dsp:nvSpPr>
        <dsp:cNvPr id="0" name=""/>
        <dsp:cNvSpPr/>
      </dsp:nvSpPr>
      <dsp:spPr>
        <a:xfrm>
          <a:off x="4263389" y="358140"/>
          <a:ext cx="1074420" cy="1074420"/>
        </a:xfrm>
        <a:prstGeom prst="ellipse">
          <a:avLst/>
        </a:prstGeom>
        <a:solidFill>
          <a:schemeClr val="accent2">
            <a:hueOff val="-66261"/>
            <a:satOff val="-21734"/>
            <a:lumOff val="-7921"/>
            <a:alphaOff val="0"/>
          </a:schemeClr>
        </a:solidFill>
        <a:ln w="34925" cap="flat" cmpd="sng" algn="in">
          <a:solidFill>
            <a:schemeClr val="accent2">
              <a:hueOff val="-66261"/>
              <a:satOff val="-21734"/>
              <a:lumOff val="-7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20734" y="515485"/>
        <a:ext cx="759730" cy="759730"/>
      </dsp:txXfrm>
    </dsp:sp>
    <dsp:sp modelId="{0CDAA988-211A-EF44-938D-84219943E01E}">
      <dsp:nvSpPr>
        <dsp:cNvPr id="0" name=""/>
        <dsp:cNvSpPr/>
      </dsp:nvSpPr>
      <dsp:spPr>
        <a:xfrm>
          <a:off x="3300412" y="3581328"/>
          <a:ext cx="3000374" cy="72"/>
        </a:xfrm>
        <a:prstGeom prst="rect">
          <a:avLst/>
        </a:prstGeom>
        <a:solidFill>
          <a:schemeClr val="accent2">
            <a:hueOff val="-99392"/>
            <a:satOff val="-32601"/>
            <a:lumOff val="-11882"/>
            <a:alphaOff val="0"/>
          </a:schemeClr>
        </a:solidFill>
        <a:ln w="34925" cap="flat" cmpd="sng" algn="in">
          <a:solidFill>
            <a:schemeClr val="accent2">
              <a:hueOff val="-99392"/>
              <a:satOff val="-32601"/>
              <a:lumOff val="-1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13D59-671D-AF4F-8FBC-2C8820E7767D}">
      <dsp:nvSpPr>
        <dsp:cNvPr id="0" name=""/>
        <dsp:cNvSpPr/>
      </dsp:nvSpPr>
      <dsp:spPr>
        <a:xfrm>
          <a:off x="6600824" y="0"/>
          <a:ext cx="3000374" cy="3581400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Bring all categorical and numerical attributes to a scale using Min-Max normalization</a:t>
          </a:r>
        </a:p>
      </dsp:txBody>
      <dsp:txXfrm>
        <a:off x="6600824" y="1360932"/>
        <a:ext cx="3000374" cy="2148840"/>
      </dsp:txXfrm>
    </dsp:sp>
    <dsp:sp modelId="{BD2FF867-A35F-F241-BB4A-50F64734E85E}">
      <dsp:nvSpPr>
        <dsp:cNvPr id="0" name=""/>
        <dsp:cNvSpPr/>
      </dsp:nvSpPr>
      <dsp:spPr>
        <a:xfrm>
          <a:off x="7563802" y="358140"/>
          <a:ext cx="1074420" cy="1074420"/>
        </a:xfrm>
        <a:prstGeom prst="ellipse">
          <a:avLst/>
        </a:prstGeom>
        <a:solidFill>
          <a:schemeClr val="accent2">
            <a:hueOff val="-132522"/>
            <a:satOff val="-43468"/>
            <a:lumOff val="-15842"/>
            <a:alphaOff val="0"/>
          </a:schemeClr>
        </a:solidFill>
        <a:ln w="34925" cap="flat" cmpd="sng" algn="in">
          <a:solidFill>
            <a:schemeClr val="accent2">
              <a:hueOff val="-132522"/>
              <a:satOff val="-43468"/>
              <a:lumOff val="-15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21147" y="515485"/>
        <a:ext cx="759730" cy="759730"/>
      </dsp:txXfrm>
    </dsp:sp>
    <dsp:sp modelId="{4DB33A11-2138-F34D-9FD8-06C592DF3225}">
      <dsp:nvSpPr>
        <dsp:cNvPr id="0" name=""/>
        <dsp:cNvSpPr/>
      </dsp:nvSpPr>
      <dsp:spPr>
        <a:xfrm>
          <a:off x="6600824" y="3581328"/>
          <a:ext cx="3000374" cy="72"/>
        </a:xfrm>
        <a:prstGeom prst="rect">
          <a:avLst/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3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C6E2D-5090-4609-85FF-BCDB2396D08A}">
      <dsp:nvSpPr>
        <dsp:cNvPr id="0" name=""/>
        <dsp:cNvSpPr/>
      </dsp:nvSpPr>
      <dsp:spPr>
        <a:xfrm>
          <a:off x="0" y="2314"/>
          <a:ext cx="5959475" cy="1173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3588B-7FCF-45FC-B8DF-59CA20ECAEC6}">
      <dsp:nvSpPr>
        <dsp:cNvPr id="0" name=""/>
        <dsp:cNvSpPr/>
      </dsp:nvSpPr>
      <dsp:spPr>
        <a:xfrm>
          <a:off x="354921" y="266306"/>
          <a:ext cx="645312" cy="64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1DBE6-C66B-47F3-89FD-A298314FF525}">
      <dsp:nvSpPr>
        <dsp:cNvPr id="0" name=""/>
        <dsp:cNvSpPr/>
      </dsp:nvSpPr>
      <dsp:spPr>
        <a:xfrm>
          <a:off x="1355155" y="2314"/>
          <a:ext cx="4604319" cy="1173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4" tIns="124174" rIns="124174" bIns="1241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selection is a technique used in machine learning to identify and the top relevant features from a larger set of features in a dataset. </a:t>
          </a:r>
        </a:p>
      </dsp:txBody>
      <dsp:txXfrm>
        <a:off x="1355155" y="2314"/>
        <a:ext cx="4604319" cy="1173294"/>
      </dsp:txXfrm>
    </dsp:sp>
    <dsp:sp modelId="{68B182F5-B17B-47EE-B106-F6B1B5FC476C}">
      <dsp:nvSpPr>
        <dsp:cNvPr id="0" name=""/>
        <dsp:cNvSpPr/>
      </dsp:nvSpPr>
      <dsp:spPr>
        <a:xfrm>
          <a:off x="0" y="1468933"/>
          <a:ext cx="5959475" cy="1173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CDE44-17E0-4FA7-A10A-D032FBEE3B8D}">
      <dsp:nvSpPr>
        <dsp:cNvPr id="0" name=""/>
        <dsp:cNvSpPr/>
      </dsp:nvSpPr>
      <dsp:spPr>
        <a:xfrm>
          <a:off x="354921" y="1732925"/>
          <a:ext cx="645312" cy="64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CE177-E7F8-4068-B4B3-903930FCCF30}">
      <dsp:nvSpPr>
        <dsp:cNvPr id="0" name=""/>
        <dsp:cNvSpPr/>
      </dsp:nvSpPr>
      <dsp:spPr>
        <a:xfrm>
          <a:off x="1355155" y="1468933"/>
          <a:ext cx="4604319" cy="1173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4" tIns="124174" rIns="124174" bIns="1241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/>
            <a:t>By reducing the number of features, we can improve machine learning model’s performance and avoid overfitting</a:t>
          </a:r>
          <a:endParaRPr lang="en-US" sz="1600" kern="1200"/>
        </a:p>
      </dsp:txBody>
      <dsp:txXfrm>
        <a:off x="1355155" y="1468933"/>
        <a:ext cx="4604319" cy="1173294"/>
      </dsp:txXfrm>
    </dsp:sp>
    <dsp:sp modelId="{99A8BF81-E8AC-47D2-85A9-58075847EE44}">
      <dsp:nvSpPr>
        <dsp:cNvPr id="0" name=""/>
        <dsp:cNvSpPr/>
      </dsp:nvSpPr>
      <dsp:spPr>
        <a:xfrm>
          <a:off x="0" y="2935552"/>
          <a:ext cx="5959475" cy="1173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6DEFC-41BB-4D9C-886E-9E0578E5BAA0}">
      <dsp:nvSpPr>
        <dsp:cNvPr id="0" name=""/>
        <dsp:cNvSpPr/>
      </dsp:nvSpPr>
      <dsp:spPr>
        <a:xfrm>
          <a:off x="354921" y="3199543"/>
          <a:ext cx="645312" cy="64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CBF2-62D8-4814-BE46-F5E61C916703}">
      <dsp:nvSpPr>
        <dsp:cNvPr id="0" name=""/>
        <dsp:cNvSpPr/>
      </dsp:nvSpPr>
      <dsp:spPr>
        <a:xfrm>
          <a:off x="1355155" y="2935552"/>
          <a:ext cx="4604319" cy="1173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4" tIns="124174" rIns="124174" bIns="1241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Next, we generate heatmap to study the correlation of features and drop the unwanted columns</a:t>
          </a:r>
        </a:p>
      </dsp:txBody>
      <dsp:txXfrm>
        <a:off x="1355155" y="2935552"/>
        <a:ext cx="4604319" cy="1173294"/>
      </dsp:txXfrm>
    </dsp:sp>
    <dsp:sp modelId="{7D131990-887A-443A-9D6D-BBC7C49B44FE}">
      <dsp:nvSpPr>
        <dsp:cNvPr id="0" name=""/>
        <dsp:cNvSpPr/>
      </dsp:nvSpPr>
      <dsp:spPr>
        <a:xfrm>
          <a:off x="0" y="4402171"/>
          <a:ext cx="5959475" cy="1173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1221A-2121-4603-ADFF-F9F5D2728264}">
      <dsp:nvSpPr>
        <dsp:cNvPr id="0" name=""/>
        <dsp:cNvSpPr/>
      </dsp:nvSpPr>
      <dsp:spPr>
        <a:xfrm>
          <a:off x="354921" y="4666162"/>
          <a:ext cx="645312" cy="6453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B455C-1BA4-459B-A04A-E3D476246ED8}">
      <dsp:nvSpPr>
        <dsp:cNvPr id="0" name=""/>
        <dsp:cNvSpPr/>
      </dsp:nvSpPr>
      <dsp:spPr>
        <a:xfrm>
          <a:off x="1355155" y="4402171"/>
          <a:ext cx="4604319" cy="1173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4" tIns="124174" rIns="124174" bIns="1241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Finally, we optimized our feature selection using </a:t>
          </a:r>
          <a:r>
            <a:rPr lang="en-US" sz="1600" b="0" kern="1200"/>
            <a:t>SelectKBest, we f</a:t>
          </a:r>
          <a:r>
            <a:rPr lang="en-US" sz="1600" kern="1200"/>
            <a:t>iltered the top 6 features from above step</a:t>
          </a:r>
        </a:p>
      </dsp:txBody>
      <dsp:txXfrm>
        <a:off x="1355155" y="4402171"/>
        <a:ext cx="4604319" cy="11732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D2CFE-AC08-418C-97B7-BA034E9B7B27}">
      <dsp:nvSpPr>
        <dsp:cNvPr id="0" name=""/>
        <dsp:cNvSpPr/>
      </dsp:nvSpPr>
      <dsp:spPr>
        <a:xfrm>
          <a:off x="0" y="437"/>
          <a:ext cx="6183405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6392E-009B-4AF4-8D0A-E2EB8CE98DB2}">
      <dsp:nvSpPr>
        <dsp:cNvPr id="0" name=""/>
        <dsp:cNvSpPr/>
      </dsp:nvSpPr>
      <dsp:spPr>
        <a:xfrm>
          <a:off x="309459" y="230613"/>
          <a:ext cx="562654" cy="562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1D949-AD27-401C-B6CC-169AF736C503}">
      <dsp:nvSpPr>
        <dsp:cNvPr id="0" name=""/>
        <dsp:cNvSpPr/>
      </dsp:nvSpPr>
      <dsp:spPr>
        <a:xfrm>
          <a:off x="1181573" y="437"/>
          <a:ext cx="500183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/>
            <a:t>Linear regression is a statistical method used to model the relationship between a dependent variable and one or more independent variables by fitting a linear equation to the observed data</a:t>
          </a:r>
          <a:endParaRPr lang="en-US" sz="1400" kern="1200"/>
        </a:p>
      </dsp:txBody>
      <dsp:txXfrm>
        <a:off x="1181573" y="437"/>
        <a:ext cx="5001832" cy="1023007"/>
      </dsp:txXfrm>
    </dsp:sp>
    <dsp:sp modelId="{A0747F0E-7AF6-41E4-BF2D-ECA6CB58F657}">
      <dsp:nvSpPr>
        <dsp:cNvPr id="0" name=""/>
        <dsp:cNvSpPr/>
      </dsp:nvSpPr>
      <dsp:spPr>
        <a:xfrm>
          <a:off x="0" y="1279196"/>
          <a:ext cx="6183405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2427A-A48E-4D0D-B0FE-1DFC4B041F50}">
      <dsp:nvSpPr>
        <dsp:cNvPr id="0" name=""/>
        <dsp:cNvSpPr/>
      </dsp:nvSpPr>
      <dsp:spPr>
        <a:xfrm>
          <a:off x="309459" y="1509372"/>
          <a:ext cx="562654" cy="562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B097C-C27A-49B0-ADA5-006DF7877F66}">
      <dsp:nvSpPr>
        <dsp:cNvPr id="0" name=""/>
        <dsp:cNvSpPr/>
      </dsp:nvSpPr>
      <dsp:spPr>
        <a:xfrm>
          <a:off x="1181573" y="1279196"/>
          <a:ext cx="500183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/>
            <a:t>Aims to find the best-fitting line (or hyperplane in the case of multiple independent variables) that minimizes the difference between the observed values and the values predicted by the model</a:t>
          </a:r>
          <a:endParaRPr lang="en-US" sz="1400" kern="1200"/>
        </a:p>
      </dsp:txBody>
      <dsp:txXfrm>
        <a:off x="1181573" y="1279196"/>
        <a:ext cx="5001832" cy="1023007"/>
      </dsp:txXfrm>
    </dsp:sp>
    <dsp:sp modelId="{D9DB1050-ED50-4FA4-A435-9BE6B2C0B11F}">
      <dsp:nvSpPr>
        <dsp:cNvPr id="0" name=""/>
        <dsp:cNvSpPr/>
      </dsp:nvSpPr>
      <dsp:spPr>
        <a:xfrm>
          <a:off x="0" y="2557955"/>
          <a:ext cx="6183405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04C19-A496-4F79-B951-89F56FC5C554}">
      <dsp:nvSpPr>
        <dsp:cNvPr id="0" name=""/>
        <dsp:cNvSpPr/>
      </dsp:nvSpPr>
      <dsp:spPr>
        <a:xfrm>
          <a:off x="309459" y="2788132"/>
          <a:ext cx="562654" cy="562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269A1-ED6C-4B8F-839F-D09A39BF65F2}">
      <dsp:nvSpPr>
        <dsp:cNvPr id="0" name=""/>
        <dsp:cNvSpPr/>
      </dsp:nvSpPr>
      <dsp:spPr>
        <a:xfrm>
          <a:off x="1181573" y="2557955"/>
          <a:ext cx="500183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achieves an accuracy of 90.43%, which indicates that the model is good at identifying relation between variables of the routes</a:t>
          </a:r>
        </a:p>
      </dsp:txBody>
      <dsp:txXfrm>
        <a:off x="1181573" y="2557955"/>
        <a:ext cx="5001832" cy="10230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D2CFE-AC08-418C-97B7-BA034E9B7B27}">
      <dsp:nvSpPr>
        <dsp:cNvPr id="0" name=""/>
        <dsp:cNvSpPr/>
      </dsp:nvSpPr>
      <dsp:spPr>
        <a:xfrm>
          <a:off x="0" y="437"/>
          <a:ext cx="6183405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6392E-009B-4AF4-8D0A-E2EB8CE98DB2}">
      <dsp:nvSpPr>
        <dsp:cNvPr id="0" name=""/>
        <dsp:cNvSpPr/>
      </dsp:nvSpPr>
      <dsp:spPr>
        <a:xfrm>
          <a:off x="309459" y="230613"/>
          <a:ext cx="562654" cy="562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1D949-AD27-401C-B6CC-169AF736C503}">
      <dsp:nvSpPr>
        <dsp:cNvPr id="0" name=""/>
        <dsp:cNvSpPr/>
      </dsp:nvSpPr>
      <dsp:spPr>
        <a:xfrm>
          <a:off x="1181573" y="437"/>
          <a:ext cx="500183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/>
            <a:t>Decision Tree Regressor is a machine learning algorithm used for regression tasks. It belongs to the family of decision tree algorithms, which are versatile and can be applied to both classification and regression problems</a:t>
          </a:r>
          <a:endParaRPr lang="en-US" sz="1400" kern="1200"/>
        </a:p>
      </dsp:txBody>
      <dsp:txXfrm>
        <a:off x="1181573" y="437"/>
        <a:ext cx="5001832" cy="1023007"/>
      </dsp:txXfrm>
    </dsp:sp>
    <dsp:sp modelId="{A0747F0E-7AF6-41E4-BF2D-ECA6CB58F657}">
      <dsp:nvSpPr>
        <dsp:cNvPr id="0" name=""/>
        <dsp:cNvSpPr/>
      </dsp:nvSpPr>
      <dsp:spPr>
        <a:xfrm>
          <a:off x="0" y="1279196"/>
          <a:ext cx="6183405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2427A-A48E-4D0D-B0FE-1DFC4B041F50}">
      <dsp:nvSpPr>
        <dsp:cNvPr id="0" name=""/>
        <dsp:cNvSpPr/>
      </dsp:nvSpPr>
      <dsp:spPr>
        <a:xfrm>
          <a:off x="309459" y="1509372"/>
          <a:ext cx="562654" cy="562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B097C-C27A-49B0-ADA5-006DF7877F66}">
      <dsp:nvSpPr>
        <dsp:cNvPr id="0" name=""/>
        <dsp:cNvSpPr/>
      </dsp:nvSpPr>
      <dsp:spPr>
        <a:xfrm>
          <a:off x="1181573" y="1279196"/>
          <a:ext cx="500183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/>
            <a:t>Classification involves predicting a categorical label, decision trees for regression predict a continuous numeric value</a:t>
          </a:r>
          <a:endParaRPr lang="en-US" sz="1400" kern="1200"/>
        </a:p>
      </dsp:txBody>
      <dsp:txXfrm>
        <a:off x="1181573" y="1279196"/>
        <a:ext cx="5001832" cy="1023007"/>
      </dsp:txXfrm>
    </dsp:sp>
    <dsp:sp modelId="{D9DB1050-ED50-4FA4-A435-9BE6B2C0B11F}">
      <dsp:nvSpPr>
        <dsp:cNvPr id="0" name=""/>
        <dsp:cNvSpPr/>
      </dsp:nvSpPr>
      <dsp:spPr>
        <a:xfrm>
          <a:off x="0" y="2557955"/>
          <a:ext cx="6183405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04C19-A496-4F79-B951-89F56FC5C554}">
      <dsp:nvSpPr>
        <dsp:cNvPr id="0" name=""/>
        <dsp:cNvSpPr/>
      </dsp:nvSpPr>
      <dsp:spPr>
        <a:xfrm>
          <a:off x="309459" y="2788132"/>
          <a:ext cx="562654" cy="562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269A1-ED6C-4B8F-839F-D09A39BF65F2}">
      <dsp:nvSpPr>
        <dsp:cNvPr id="0" name=""/>
        <dsp:cNvSpPr/>
      </dsp:nvSpPr>
      <dsp:spPr>
        <a:xfrm>
          <a:off x="1181573" y="2557955"/>
          <a:ext cx="500183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achieves an accuracy of </a:t>
          </a:r>
          <a:r>
            <a:rPr lang="en-US" sz="1400" b="0" i="0" u="none" kern="1200"/>
            <a:t>93.43%</a:t>
          </a:r>
          <a:r>
            <a:rPr lang="en-US" sz="1400" kern="1200"/>
            <a:t>, which indicates that the model is good at estimating flight price of continuous nature</a:t>
          </a:r>
        </a:p>
      </dsp:txBody>
      <dsp:txXfrm>
        <a:off x="1181573" y="2557955"/>
        <a:ext cx="5001832" cy="10230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69861-101B-4E1B-A42D-AF6937DCC905}">
      <dsp:nvSpPr>
        <dsp:cNvPr id="0" name=""/>
        <dsp:cNvSpPr/>
      </dsp:nvSpPr>
      <dsp:spPr>
        <a:xfrm>
          <a:off x="0" y="437"/>
          <a:ext cx="5667936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84192-7DA8-48BE-8B40-E28723D879BF}">
      <dsp:nvSpPr>
        <dsp:cNvPr id="0" name=""/>
        <dsp:cNvSpPr/>
      </dsp:nvSpPr>
      <dsp:spPr>
        <a:xfrm>
          <a:off x="309459" y="230613"/>
          <a:ext cx="562654" cy="562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25F95-A7C8-4D05-B924-9D68C8BF2C78}">
      <dsp:nvSpPr>
        <dsp:cNvPr id="0" name=""/>
        <dsp:cNvSpPr/>
      </dsp:nvSpPr>
      <dsp:spPr>
        <a:xfrm>
          <a:off x="1181573" y="437"/>
          <a:ext cx="448636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Random Forest is an ensemble learning algorithm that combines multiple decision trees to improve the accuracy of predictions</a:t>
          </a:r>
        </a:p>
      </dsp:txBody>
      <dsp:txXfrm>
        <a:off x="1181573" y="437"/>
        <a:ext cx="4486362" cy="1023007"/>
      </dsp:txXfrm>
    </dsp:sp>
    <dsp:sp modelId="{1E6C166C-F124-452A-BC48-9251E59BC483}">
      <dsp:nvSpPr>
        <dsp:cNvPr id="0" name=""/>
        <dsp:cNvSpPr/>
      </dsp:nvSpPr>
      <dsp:spPr>
        <a:xfrm>
          <a:off x="0" y="1279196"/>
          <a:ext cx="5667936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70772-9D65-479F-B57D-91AFB11FDB66}">
      <dsp:nvSpPr>
        <dsp:cNvPr id="0" name=""/>
        <dsp:cNvSpPr/>
      </dsp:nvSpPr>
      <dsp:spPr>
        <a:xfrm>
          <a:off x="309459" y="1509372"/>
          <a:ext cx="562654" cy="562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81FDD-9DCB-4770-8C8F-C9B80283CDFC}">
      <dsp:nvSpPr>
        <dsp:cNvPr id="0" name=""/>
        <dsp:cNvSpPr/>
      </dsp:nvSpPr>
      <dsp:spPr>
        <a:xfrm>
          <a:off x="1181573" y="1279196"/>
          <a:ext cx="448636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Random Forest model learns to make predictions based on a combination of features in the flight routes</a:t>
          </a:r>
        </a:p>
      </dsp:txBody>
      <dsp:txXfrm>
        <a:off x="1181573" y="1279196"/>
        <a:ext cx="4486362" cy="1023007"/>
      </dsp:txXfrm>
    </dsp:sp>
    <dsp:sp modelId="{D181C541-2038-49EA-B73E-6F0B11C830EC}">
      <dsp:nvSpPr>
        <dsp:cNvPr id="0" name=""/>
        <dsp:cNvSpPr/>
      </dsp:nvSpPr>
      <dsp:spPr>
        <a:xfrm>
          <a:off x="0" y="2557955"/>
          <a:ext cx="5667936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7F7BA-80B0-4F5C-B8DF-0B3475F28F73}">
      <dsp:nvSpPr>
        <dsp:cNvPr id="0" name=""/>
        <dsp:cNvSpPr/>
      </dsp:nvSpPr>
      <dsp:spPr>
        <a:xfrm>
          <a:off x="309459" y="2788132"/>
          <a:ext cx="562654" cy="562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7FF9D-3BBA-407B-92D1-137D8C0BCA39}">
      <dsp:nvSpPr>
        <dsp:cNvPr id="0" name=""/>
        <dsp:cNvSpPr/>
      </dsp:nvSpPr>
      <dsp:spPr>
        <a:xfrm>
          <a:off x="1181573" y="2557955"/>
          <a:ext cx="448636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Random Forest achieves an accuracy of 94.94% , which indicates a strong positive correlation between the predicted and actual flight prices</a:t>
          </a:r>
        </a:p>
      </dsp:txBody>
      <dsp:txXfrm>
        <a:off x="1181573" y="2557955"/>
        <a:ext cx="4486362" cy="1023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B271-D4FC-BC4D-9606-50A5C7F2EEEB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B723A-84B3-9F40-AF8A-6DE9B1B4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1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B723A-84B3-9F40-AF8A-6DE9B1B406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B723A-84B3-9F40-AF8A-6DE9B1B406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4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0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50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859D6-FBE2-126B-9506-D837C99DB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3254321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latin typeface="Century Gothic" panose="020B0502020202020204" pitchFamily="34" charset="0"/>
              </a:rPr>
              <a:t>FlIGHT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23685-DC3A-731F-C497-19CDB40B0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524" y="4804850"/>
            <a:ext cx="5284876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Rishank Karkera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Nivedita Gadade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Preet Chaudhari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Atharv Mhatre</a:t>
            </a:r>
          </a:p>
        </p:txBody>
      </p:sp>
      <p:pic>
        <p:nvPicPr>
          <p:cNvPr id="6" name="Picture 5" descr="Stock exchange numbers">
            <a:extLst>
              <a:ext uri="{FF2B5EF4-FFF2-40B4-BE49-F238E27FC236}">
                <a16:creationId xmlns:a16="http://schemas.microsoft.com/office/drawing/2014/main" id="{3AB8250E-A63A-6359-E955-6456756C8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72" r="25090" b="-1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75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9171-C673-4E2A-DE0B-1F9AB1B2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F8F7DA6-3844-EB1F-24BA-C511EE2AF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972582"/>
              </p:ext>
            </p:extLst>
          </p:nvPr>
        </p:nvGraphicFramePr>
        <p:xfrm>
          <a:off x="5865158" y="2005853"/>
          <a:ext cx="566793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2DD00816-9B07-542F-8E13-B2285B148D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83" b="9797"/>
          <a:stretch/>
        </p:blipFill>
        <p:spPr>
          <a:xfrm>
            <a:off x="1383384" y="2116095"/>
            <a:ext cx="3942239" cy="335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7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F0B5-FA23-186A-41A3-C677C3EC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XGBoost</a:t>
            </a:r>
            <a:r>
              <a:rPr lang="en-US"/>
              <a:t> Regressor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A8BD62E-6573-CED1-034C-D5F551549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547188"/>
              </p:ext>
            </p:extLst>
          </p:nvPr>
        </p:nvGraphicFramePr>
        <p:xfrm>
          <a:off x="1371600" y="2286000"/>
          <a:ext cx="5836024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XGBoost - GeeksforGeeks">
            <a:extLst>
              <a:ext uri="{FF2B5EF4-FFF2-40B4-BE49-F238E27FC236}">
                <a16:creationId xmlns:a16="http://schemas.microsoft.com/office/drawing/2014/main" id="{3DF07985-C33B-4777-1231-92B4E3E93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4" y="2656704"/>
            <a:ext cx="4555168" cy="255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561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73CF9-9BA6-DE9C-B4F8-FF020648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cap="all"/>
              <a:t>Model evaluation &amp; comparison</a:t>
            </a: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48B401F-F63C-FA7C-8A44-65096DBAA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269" y="1150341"/>
            <a:ext cx="8718359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05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1DA91-0A62-7809-6FC3-71E16B81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/>
              <a:t>Model deployment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28A835-3234-825D-E8AF-1DFEB0BFF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817" y="639705"/>
            <a:ext cx="5047805" cy="27131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A7FE8A-DEC1-1C01-B919-494AC7AAD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970" y="3513767"/>
            <a:ext cx="5143499" cy="2713196"/>
          </a:xfrm>
          <a:prstGeom prst="rect">
            <a:avLst/>
          </a:prstGeom>
        </p:spPr>
      </p:pic>
      <p:graphicFrame>
        <p:nvGraphicFramePr>
          <p:cNvPr id="32" name="Content Placeholder 11">
            <a:extLst>
              <a:ext uri="{FF2B5EF4-FFF2-40B4-BE49-F238E27FC236}">
                <a16:creationId xmlns:a16="http://schemas.microsoft.com/office/drawing/2014/main" id="{F999F1EC-1896-24AF-41F3-D624931F8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198245"/>
              </p:ext>
            </p:extLst>
          </p:nvPr>
        </p:nvGraphicFramePr>
        <p:xfrm>
          <a:off x="640081" y="2764971"/>
          <a:ext cx="4010296" cy="347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09445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1B155-85B4-7C92-E8B8-94B98AB9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pic>
        <p:nvPicPr>
          <p:cNvPr id="57" name="Picture 56" descr="Plane in red circle">
            <a:extLst>
              <a:ext uri="{FF2B5EF4-FFF2-40B4-BE49-F238E27FC236}">
                <a16:creationId xmlns:a16="http://schemas.microsoft.com/office/drawing/2014/main" id="{1E2E011A-212B-3036-ABAD-61BF74BA4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80" r="28079" b="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70E8E831-8BDE-EFBA-C4D1-9F685D06C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83540" indent="-383540"/>
            <a:r>
              <a:rPr lang="en-US" sz="1700"/>
              <a:t>We have successfully implemented and evaluated machine learning models to predict flight prices</a:t>
            </a:r>
          </a:p>
          <a:p>
            <a:pPr marL="383540" indent="-383540"/>
            <a:r>
              <a:rPr lang="en-US" sz="1700"/>
              <a:t>Parameters used for predicting flight prices are airline, departure time, stops, cabin class, duration of flight and days left for flight</a:t>
            </a:r>
          </a:p>
          <a:p>
            <a:pPr marL="383540" indent="-383540"/>
            <a:r>
              <a:rPr lang="en-US" sz="1700"/>
              <a:t>XGB model outperforms the other three models by accurately estimating the flight prices</a:t>
            </a:r>
          </a:p>
          <a:p>
            <a:pPr marL="383540" indent="-383540"/>
            <a:r>
              <a:rPr lang="en-US" sz="1700"/>
              <a:t>Model can be used by end-users to predict flight thus helping them make an informed decision with regards to their travel booking</a:t>
            </a:r>
          </a:p>
          <a:p>
            <a:pPr marL="383540" indent="-383540"/>
            <a:r>
              <a:rPr lang="en-US" sz="1700"/>
              <a:t>With incorporation of more flight routes and study of various parameters, this tool has the potential to disrupt travel booking industry.</a:t>
            </a:r>
          </a:p>
          <a:p>
            <a:pPr marL="383540" indent="-383540"/>
            <a:endParaRPr lang="en-US" sz="1700"/>
          </a:p>
          <a:p>
            <a:pPr marL="383540" indent="-383540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691864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Group 105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5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062" name="Rectangle 105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1F60D-9AFE-B11F-9C23-E0A41425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0" i="0" u="none" strike="noStrike" cap="all">
                <a:effectLst/>
              </a:rPr>
              <a:t>THANK YOU!</a:t>
            </a:r>
            <a:r>
              <a:rPr lang="en-US" sz="6000" b="0" i="0" cap="all">
                <a:effectLst/>
              </a:rPr>
              <a:t>​</a:t>
            </a:r>
            <a:endParaRPr lang="en-US" sz="6000" cap="all"/>
          </a:p>
        </p:txBody>
      </p:sp>
      <p:sp>
        <p:nvSpPr>
          <p:cNvPr id="105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777C20-818D-CE2C-DED8-C87D757ABE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" r="1528"/>
          <a:stretch/>
        </p:blipFill>
        <p:spPr bwMode="auto">
          <a:xfrm>
            <a:off x="1379023" y="1936641"/>
            <a:ext cx="5659222" cy="318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019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3F62-D0B5-A51A-EA13-A292A07F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>
                <a:latin typeface="Century Gothic" panose="020B0502020202020204" pitchFamily="34" charset="0"/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3A8E19-3C3F-C334-6776-996A6AC4A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81635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687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489F-721A-CC7D-851E-F12CBC06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Benefits/Motive</a:t>
            </a:r>
          </a:p>
        </p:txBody>
      </p:sp>
      <p:graphicFrame>
        <p:nvGraphicFramePr>
          <p:cNvPr id="104" name="Content Placeholder 2">
            <a:extLst>
              <a:ext uri="{FF2B5EF4-FFF2-40B4-BE49-F238E27FC236}">
                <a16:creationId xmlns:a16="http://schemas.microsoft.com/office/drawing/2014/main" id="{37C6B232-8F73-58A8-E922-5D0559600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095642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7586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489F-721A-CC7D-851E-F12CBC06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Benefits/Motive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DF5411EC-B3AA-B4CD-0FC4-00BC270A5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68244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6019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19516-D0C4-435F-6590-80901979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Collection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4CF8394-7138-8409-8F66-5FD6CF6FF9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869227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722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3B87-B5F0-85A3-1944-1334FD90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Data processing</a:t>
            </a:r>
          </a:p>
        </p:txBody>
      </p:sp>
      <p:graphicFrame>
        <p:nvGraphicFramePr>
          <p:cNvPr id="2121" name="Content Placeholder 2">
            <a:extLst>
              <a:ext uri="{FF2B5EF4-FFF2-40B4-BE49-F238E27FC236}">
                <a16:creationId xmlns:a16="http://schemas.microsoft.com/office/drawing/2014/main" id="{6FE5B2E7-2463-DD78-9C37-5FAA69D87F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23787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338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4FBDF-C17E-0D74-1BDC-8CF94FC9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/>
              <a:t>Feature engineering &amp; selection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2AD3110-1AEE-5D90-C59E-45D0B6258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993504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460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02AD-0453-E990-9CBF-EF8AFADE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159" y="887506"/>
            <a:ext cx="9601200" cy="1485900"/>
          </a:xfrm>
        </p:spPr>
        <p:txBody>
          <a:bodyPr/>
          <a:lstStyle/>
          <a:p>
            <a:r>
              <a:rPr lang="en-US"/>
              <a:t>Linear Regression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BA64641-CFDB-03B5-C2CB-54670BA82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314597"/>
              </p:ext>
            </p:extLst>
          </p:nvPr>
        </p:nvGraphicFramePr>
        <p:xfrm>
          <a:off x="5878181" y="2154679"/>
          <a:ext cx="618340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A Simple Guide to Linear Regression using Python | by The PyCoach | Towards  Data Science">
            <a:extLst>
              <a:ext uri="{FF2B5EF4-FFF2-40B4-BE49-F238E27FC236}">
                <a16:creationId xmlns:a16="http://schemas.microsoft.com/office/drawing/2014/main" id="{D2DE59A6-336E-1B98-D543-63AC31997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87" y="2373406"/>
            <a:ext cx="4781162" cy="28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521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02AD-0453-E990-9CBF-EF8AFADE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159" y="887506"/>
            <a:ext cx="9601200" cy="1485900"/>
          </a:xfrm>
        </p:spPr>
        <p:txBody>
          <a:bodyPr/>
          <a:lstStyle/>
          <a:p>
            <a:r>
              <a:rPr lang="en-US"/>
              <a:t>Decision Tree Regressor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BA64641-CFDB-03B5-C2CB-54670BA82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02446"/>
              </p:ext>
            </p:extLst>
          </p:nvPr>
        </p:nvGraphicFramePr>
        <p:xfrm>
          <a:off x="5136776" y="2241176"/>
          <a:ext cx="618340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6" name="Picture 4" descr="Machine Learning Basics: Decision Tree Regression | by Gurucharan M K |  Towards Data Science">
            <a:extLst>
              <a:ext uri="{FF2B5EF4-FFF2-40B4-BE49-F238E27FC236}">
                <a16:creationId xmlns:a16="http://schemas.microsoft.com/office/drawing/2014/main" id="{370B36B2-BF51-9362-B7EA-51F15D10B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18" y="2561664"/>
            <a:ext cx="4111341" cy="247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894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{9E8213CE-5986-9042-8BCF-1CD39C37F3FE}tf10001072</Template>
  <TotalTime>0</TotalTime>
  <Words>961</Words>
  <Application>Microsoft Macintosh PowerPoint</Application>
  <PresentationFormat>Widescreen</PresentationFormat>
  <Paragraphs>67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Franklin Gothic Book</vt:lpstr>
      <vt:lpstr>Crop</vt:lpstr>
      <vt:lpstr>FlIGHT PRICE PRediction</vt:lpstr>
      <vt:lpstr>Problem Statement</vt:lpstr>
      <vt:lpstr>Benefits/Motive</vt:lpstr>
      <vt:lpstr>Benefits/Motive</vt:lpstr>
      <vt:lpstr>Data Collection</vt:lpstr>
      <vt:lpstr>Data processing</vt:lpstr>
      <vt:lpstr>Feature engineering &amp; selection</vt:lpstr>
      <vt:lpstr>Linear Regression</vt:lpstr>
      <vt:lpstr>Decision Tree Regressor</vt:lpstr>
      <vt:lpstr>Random Forest</vt:lpstr>
      <vt:lpstr>XGBoost Regressor</vt:lpstr>
      <vt:lpstr>Model evaluation &amp; comparison</vt:lpstr>
      <vt:lpstr>Model deployment</vt:lpstr>
      <vt:lpstr>Conclusion</vt:lpstr>
      <vt:lpstr>THANK YOU!​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likeness score</dc:title>
  <dc:creator>Rishank Vinod Karkera</dc:creator>
  <cp:lastModifiedBy>Rishank Vinod Karkera</cp:lastModifiedBy>
  <cp:revision>1</cp:revision>
  <dcterms:created xsi:type="dcterms:W3CDTF">2023-05-02T19:31:40Z</dcterms:created>
  <dcterms:modified xsi:type="dcterms:W3CDTF">2023-12-05T05:47:03Z</dcterms:modified>
</cp:coreProperties>
</file>