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304" r:id="rId6"/>
    <p:sldId id="294" r:id="rId7"/>
    <p:sldId id="281" r:id="rId8"/>
    <p:sldId id="284" r:id="rId9"/>
    <p:sldId id="313" r:id="rId10"/>
    <p:sldId id="282" r:id="rId11"/>
    <p:sldId id="312" r:id="rId12"/>
    <p:sldId id="298"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097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6115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AIR CANVAS APPLICATION USING OPENCV AND NUMPY IN PYTHON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Name: Preet Chaudhary</a:t>
            </a:r>
          </a:p>
          <a:p>
            <a:r>
              <a:rPr lang="en-US" dirty="0"/>
              <a:t>Roll no: 102203748</a:t>
            </a:r>
          </a:p>
          <a:p>
            <a:r>
              <a:rPr lang="en-US" dirty="0"/>
              <a:t>Subgroup-2CO36</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731520"/>
            <a:ext cx="6583680" cy="1828800"/>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0" y="2657553"/>
            <a:ext cx="6583680" cy="2655167"/>
          </a:xfrm>
        </p:spPr>
        <p:txBody>
          <a:bodyPr/>
          <a:lstStyle/>
          <a:p>
            <a:r>
              <a:rPr lang="en-US" dirty="0"/>
              <a:t>Preet Chaudhary</a:t>
            </a:r>
          </a:p>
          <a:p>
            <a:r>
              <a:rPr lang="en-US" dirty="0"/>
              <a:t>102203748</a:t>
            </a:r>
          </a:p>
          <a:p>
            <a:r>
              <a:rPr lang="en-US" dirty="0"/>
              <a:t>Pchaudhary_be22@thapar.edu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548640"/>
            <a:ext cx="6583680" cy="2286000"/>
          </a:xfrm>
        </p:spPr>
        <p:txBody>
          <a:bodyPr/>
          <a:lstStyle/>
          <a:p>
            <a:r>
              <a:rPr lang="en-US" dirty="0"/>
              <a:t>Index</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926080"/>
            <a:ext cx="6583680" cy="3122168"/>
          </a:xfrm>
        </p:spPr>
        <p:txBody>
          <a:bodyPr>
            <a:normAutofit fontScale="92500" lnSpcReduction="20000"/>
          </a:bodyPr>
          <a:lstStyle/>
          <a:p>
            <a:r>
              <a:rPr lang="en-US" dirty="0"/>
              <a:t>Introduction​</a:t>
            </a:r>
          </a:p>
          <a:p>
            <a:r>
              <a:rPr lang="en-US" dirty="0"/>
              <a:t>Goal</a:t>
            </a:r>
          </a:p>
          <a:p>
            <a:r>
              <a:rPr lang="en-US" dirty="0"/>
              <a:t>Challenges Identified</a:t>
            </a:r>
          </a:p>
          <a:p>
            <a:r>
              <a:rPr lang="en-US" dirty="0"/>
              <a:t>​Source Code</a:t>
            </a:r>
          </a:p>
          <a:p>
            <a:r>
              <a:rPr lang="en-US" dirty="0"/>
              <a:t>Methodology</a:t>
            </a:r>
          </a:p>
          <a:p>
            <a:r>
              <a:rPr lang="en-US" dirty="0"/>
              <a:t>Sample Photos</a:t>
            </a:r>
          </a:p>
          <a:p>
            <a:r>
              <a:rPr lang="en-US" dirty="0"/>
              <a:t>​Summary​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2743200"/>
          </a:xfrm>
        </p:spPr>
        <p:txBody>
          <a:bodyPr/>
          <a:lstStyle/>
          <a:p>
            <a:r>
              <a:rPr lang="en-US" dirty="0"/>
              <a:t>introduction</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166305" y="3671516"/>
            <a:ext cx="6766560" cy="2468880"/>
          </a:xfrm>
        </p:spPr>
        <p:txBody>
          <a:bodyPr>
            <a:noAutofit/>
          </a:bodyPr>
          <a:lstStyle/>
          <a:p>
            <a:r>
              <a:rPr lang="en-US" sz="2000" b="0" i="0" dirty="0">
                <a:solidFill>
                  <a:schemeClr val="tx2">
                    <a:lumMod val="75000"/>
                  </a:schemeClr>
                </a:solidFill>
                <a:effectLst/>
                <a:latin typeface="Aptos" panose="020B0004020202020204" pitchFamily="34" charset="0"/>
              </a:rPr>
              <a:t>Writing in air has been one of the most fascinating and challenging research areas in field of image processing and pattern recognition in the recent years. It contributes immensely to the advancement of an automation process and can improve the interface between man and machine in numerous applications. Several research works have been focusing on new techniques and methods that would reduce the processing time while providing higher recognition accuracy. Object tracking is considered as an important task within the field of Computer Vision. </a:t>
            </a:r>
            <a:endParaRPr lang="en-US" sz="2000" dirty="0">
              <a:solidFill>
                <a:schemeClr val="tx2">
                  <a:lumMod val="75000"/>
                </a:schemeClr>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354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993238"/>
          </a:xfrm>
        </p:spPr>
        <p:txBody>
          <a:bodyPr/>
          <a:lstStyle/>
          <a:p>
            <a:r>
              <a:rPr lang="en-US" dirty="0"/>
              <a:t>Creating an efficient tracking algorithm by focusing on the following tasks:-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973" y="403796"/>
            <a:ext cx="10671048" cy="1359929"/>
          </a:xfrm>
        </p:spPr>
        <p:txBody>
          <a:bodyPr/>
          <a:lstStyle/>
          <a:p>
            <a:r>
              <a:rPr lang="en-US" dirty="0"/>
              <a:t>Requirements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ADA1CFDF-E9DD-8AFF-063D-388CFB3F89D0}"/>
              </a:ext>
            </a:extLst>
          </p:cNvPr>
          <p:cNvSpPr>
            <a:spLocks noGrp="1"/>
          </p:cNvSpPr>
          <p:nvPr>
            <p:ph sz="half" idx="1"/>
          </p:nvPr>
        </p:nvSpPr>
        <p:spPr/>
        <p:txBody>
          <a:bodyPr>
            <a:noAutofit/>
          </a:bodyPr>
          <a:lstStyle/>
          <a:p>
            <a:pPr marL="0" indent="0">
              <a:buNone/>
            </a:pPr>
            <a:r>
              <a:rPr lang="en-US" sz="2400" b="0" i="0" dirty="0">
                <a:solidFill>
                  <a:schemeClr val="tx2">
                    <a:lumMod val="75000"/>
                  </a:schemeClr>
                </a:solidFill>
                <a:effectLst/>
                <a:latin typeface="Aptos" panose="020B0004020202020204" pitchFamily="34" charset="0"/>
              </a:rPr>
              <a:t>For object tracking, four different issues are taken into account; selection of suitable object representation, feature selection for tracking, object detection and object tracking. In real world, Object tracking algorithms are the primarily part of different applications such as: automatic surveillance, video indexing and vehicle navigation etc. The project takes advantage of this gap and focuses on developing a motion-to-text converter that can potentially serve as software for intelligent wearable devices for writing from the air. </a:t>
            </a:r>
            <a:endParaRPr lang="en-IN" sz="2400" dirty="0">
              <a:solidFill>
                <a:schemeClr val="tx2">
                  <a:lumMod val="75000"/>
                </a:schemeClr>
              </a:solidFill>
              <a:latin typeface="Aptos" panose="020B0004020202020204" pitchFamily="34" charset="0"/>
            </a:endParaRP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3C9D-4411-1A02-D26D-3A1E5230DAA2}"/>
              </a:ext>
            </a:extLst>
          </p:cNvPr>
          <p:cNvSpPr>
            <a:spLocks noGrp="1"/>
          </p:cNvSpPr>
          <p:nvPr>
            <p:ph type="title"/>
          </p:nvPr>
        </p:nvSpPr>
        <p:spPr/>
        <p:txBody>
          <a:bodyPr/>
          <a:lstStyle/>
          <a:p>
            <a:r>
              <a:rPr lang="en-IN" dirty="0"/>
              <a:t>Uses</a:t>
            </a:r>
          </a:p>
        </p:txBody>
      </p:sp>
      <p:sp>
        <p:nvSpPr>
          <p:cNvPr id="3" name="Content Placeholder 2">
            <a:extLst>
              <a:ext uri="{FF2B5EF4-FFF2-40B4-BE49-F238E27FC236}">
                <a16:creationId xmlns:a16="http://schemas.microsoft.com/office/drawing/2014/main" id="{3437C02D-2176-78FC-3CCC-00807B77D32D}"/>
              </a:ext>
            </a:extLst>
          </p:cNvPr>
          <p:cNvSpPr>
            <a:spLocks noGrp="1"/>
          </p:cNvSpPr>
          <p:nvPr>
            <p:ph sz="half" idx="1"/>
          </p:nvPr>
        </p:nvSpPr>
        <p:spPr/>
        <p:txBody>
          <a:bodyPr>
            <a:normAutofit/>
          </a:bodyPr>
          <a:lstStyle/>
          <a:p>
            <a:pPr marL="0" indent="0">
              <a:buNone/>
            </a:pPr>
            <a:r>
              <a:rPr lang="en-US" sz="2400" b="0" i="0" dirty="0">
                <a:solidFill>
                  <a:schemeClr val="tx2">
                    <a:lumMod val="75000"/>
                  </a:schemeClr>
                </a:solidFill>
                <a:effectLst/>
                <a:latin typeface="Aptos" panose="020B0004020202020204" pitchFamily="34" charset="0"/>
              </a:rPr>
              <a:t>This project is a reporter of occasional gestures. It will use computer vision to trace the path of the finger. The generated text can also be used for various purposes, such as sending messages, emails, etc. It will be a powerful means of communication for the deaf. It is an effective communication method that reduces mobile and laptop usage by eliminating the need to write.</a:t>
            </a:r>
            <a:endParaRPr lang="en-IN" sz="2400" dirty="0">
              <a:solidFill>
                <a:schemeClr val="tx2">
                  <a:lumMod val="75000"/>
                </a:schemeClr>
              </a:solidFill>
            </a:endParaRPr>
          </a:p>
        </p:txBody>
      </p:sp>
      <p:sp>
        <p:nvSpPr>
          <p:cNvPr id="4" name="Slide Number Placeholder 3">
            <a:extLst>
              <a:ext uri="{FF2B5EF4-FFF2-40B4-BE49-F238E27FC236}">
                <a16:creationId xmlns:a16="http://schemas.microsoft.com/office/drawing/2014/main" id="{E5437A81-929A-A81A-AB6A-CDF471056B6B}"/>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89563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2560441"/>
          </a:xfrm>
        </p:spPr>
        <p:txBody>
          <a:bodyPr/>
          <a:lstStyle/>
          <a:p>
            <a:r>
              <a:rPr lang="en-US" dirty="0"/>
              <a:t>Challenges Identified</a:t>
            </a: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1347664"/>
            <a:ext cx="768096" cy="1882471"/>
          </a:xfrm>
        </p:spPr>
        <p:txBody>
          <a:bodyPr/>
          <a:lstStyle/>
          <a:p>
            <a:r>
              <a:rPr lang="en-US" dirty="0"/>
              <a:t> </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41120" y="3977196"/>
            <a:ext cx="4971237" cy="864804"/>
          </a:xfrm>
        </p:spPr>
        <p:txBody>
          <a:bodyPr/>
          <a:lstStyle/>
          <a:p>
            <a:r>
              <a:rPr lang="en-US" dirty="0"/>
              <a:t>1.Fingertip Detection</a:t>
            </a:r>
          </a:p>
          <a:p>
            <a:r>
              <a:rPr lang="en-US" dirty="0"/>
              <a:t>2.Lack of pen up and pen down motion,</a:t>
            </a:r>
          </a:p>
          <a:p>
            <a:r>
              <a:rPr lang="en-US" dirty="0"/>
              <a:t>3.Controlling the real time system.</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3209544"/>
            <a:ext cx="768096" cy="1627632"/>
          </a:xfrm>
        </p:spPr>
        <p:txBody>
          <a:bodyPr/>
          <a:lstStyle/>
          <a:p>
            <a:r>
              <a:rPr lang="en-US" dirty="0"/>
              <a:t> </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AC16-F911-4ECF-A7F1-91CFF4F08904}"/>
              </a:ext>
            </a:extLst>
          </p:cNvPr>
          <p:cNvSpPr>
            <a:spLocks noGrp="1"/>
          </p:cNvSpPr>
          <p:nvPr>
            <p:ph type="title"/>
          </p:nvPr>
        </p:nvSpPr>
        <p:spPr>
          <a:xfrm>
            <a:off x="4842173" y="-578519"/>
            <a:ext cx="6984906" cy="2560441"/>
          </a:xfrm>
        </p:spPr>
        <p:txBody>
          <a:bodyPr/>
          <a:lstStyle/>
          <a:p>
            <a:r>
              <a:rPr lang="en-IN" dirty="0"/>
              <a:t>Methodology</a:t>
            </a:r>
          </a:p>
        </p:txBody>
      </p:sp>
      <p:sp>
        <p:nvSpPr>
          <p:cNvPr id="3" name="Slide Number Placeholder 2">
            <a:extLst>
              <a:ext uri="{FF2B5EF4-FFF2-40B4-BE49-F238E27FC236}">
                <a16:creationId xmlns:a16="http://schemas.microsoft.com/office/drawing/2014/main" id="{2CE8BE9B-65C5-EB86-8672-D421388D8D7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Text Placeholder 3">
            <a:extLst>
              <a:ext uri="{FF2B5EF4-FFF2-40B4-BE49-F238E27FC236}">
                <a16:creationId xmlns:a16="http://schemas.microsoft.com/office/drawing/2014/main" id="{3DE99B87-C279-1248-79E6-71051E59A9DE}"/>
              </a:ext>
            </a:extLst>
          </p:cNvPr>
          <p:cNvSpPr>
            <a:spLocks noGrp="1"/>
          </p:cNvSpPr>
          <p:nvPr>
            <p:ph type="body" sz="quarter" idx="15"/>
          </p:nvPr>
        </p:nvSpPr>
        <p:spPr/>
        <p:txBody>
          <a:bodyPr/>
          <a:lstStyle/>
          <a:p>
            <a:r>
              <a:rPr lang="en-IN" dirty="0"/>
              <a:t> </a:t>
            </a:r>
          </a:p>
        </p:txBody>
      </p:sp>
      <p:sp>
        <p:nvSpPr>
          <p:cNvPr id="7" name="Rectangle 6">
            <a:extLst>
              <a:ext uri="{FF2B5EF4-FFF2-40B4-BE49-F238E27FC236}">
                <a16:creationId xmlns:a16="http://schemas.microsoft.com/office/drawing/2014/main" id="{4B904969-F2A3-BBBA-AF6B-66460762CB8E}"/>
              </a:ext>
            </a:extLst>
          </p:cNvPr>
          <p:cNvSpPr/>
          <p:nvPr/>
        </p:nvSpPr>
        <p:spPr>
          <a:xfrm>
            <a:off x="3995928" y="2065159"/>
            <a:ext cx="2581335" cy="91440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3252467-5BFC-C58E-5457-739BA0B9B80B}"/>
              </a:ext>
            </a:extLst>
          </p:cNvPr>
          <p:cNvSpPr txBox="1"/>
          <p:nvPr/>
        </p:nvSpPr>
        <p:spPr>
          <a:xfrm>
            <a:off x="4235116" y="2288899"/>
            <a:ext cx="4652210" cy="461665"/>
          </a:xfrm>
          <a:prstGeom prst="rect">
            <a:avLst/>
          </a:prstGeom>
          <a:noFill/>
        </p:spPr>
        <p:txBody>
          <a:bodyPr wrap="square" rtlCol="0">
            <a:spAutoFit/>
          </a:bodyPr>
          <a:lstStyle/>
          <a:p>
            <a:r>
              <a:rPr lang="en-IN" sz="2400" dirty="0">
                <a:latin typeface="Arial Rounded MT Bold" panose="020F0704030504030204" pitchFamily="34" charset="0"/>
              </a:rPr>
              <a:t>Write in air</a:t>
            </a:r>
          </a:p>
        </p:txBody>
      </p:sp>
      <p:sp>
        <p:nvSpPr>
          <p:cNvPr id="9" name="Arrow: Down 8">
            <a:extLst>
              <a:ext uri="{FF2B5EF4-FFF2-40B4-BE49-F238E27FC236}">
                <a16:creationId xmlns:a16="http://schemas.microsoft.com/office/drawing/2014/main" id="{2A593CC7-3740-478A-0C6A-64C8FF44BF05}"/>
              </a:ext>
            </a:extLst>
          </p:cNvPr>
          <p:cNvSpPr/>
          <p:nvPr/>
        </p:nvSpPr>
        <p:spPr>
          <a:xfrm rot="16200000">
            <a:off x="6930190" y="1712233"/>
            <a:ext cx="946484" cy="165233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A3F3C0C-61FC-578F-EE83-88F2E1FA509D}"/>
              </a:ext>
            </a:extLst>
          </p:cNvPr>
          <p:cNvSpPr/>
          <p:nvPr/>
        </p:nvSpPr>
        <p:spPr>
          <a:xfrm>
            <a:off x="8229601" y="2205496"/>
            <a:ext cx="3031957" cy="91440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2945870-2A7F-4BA0-2DEF-DCCB8BEEC36F}"/>
              </a:ext>
            </a:extLst>
          </p:cNvPr>
          <p:cNvSpPr txBox="1"/>
          <p:nvPr/>
        </p:nvSpPr>
        <p:spPr>
          <a:xfrm>
            <a:off x="8454189" y="2288899"/>
            <a:ext cx="2807369" cy="830997"/>
          </a:xfrm>
          <a:prstGeom prst="rect">
            <a:avLst/>
          </a:prstGeom>
          <a:noFill/>
        </p:spPr>
        <p:txBody>
          <a:bodyPr wrap="square" rtlCol="0">
            <a:spAutoFit/>
          </a:bodyPr>
          <a:lstStyle/>
          <a:p>
            <a:r>
              <a:rPr lang="en-IN" sz="2400" dirty="0">
                <a:latin typeface="Arial Rounded MT Bold" panose="020F0704030504030204" pitchFamily="34" charset="0"/>
              </a:rPr>
              <a:t>Fingertip Detection model</a:t>
            </a:r>
          </a:p>
        </p:txBody>
      </p:sp>
      <p:sp>
        <p:nvSpPr>
          <p:cNvPr id="12" name="Arrow: Down 11">
            <a:extLst>
              <a:ext uri="{FF2B5EF4-FFF2-40B4-BE49-F238E27FC236}">
                <a16:creationId xmlns:a16="http://schemas.microsoft.com/office/drawing/2014/main" id="{0A4EB1EB-CC89-763C-0345-6D80A9F6712F}"/>
              </a:ext>
            </a:extLst>
          </p:cNvPr>
          <p:cNvSpPr/>
          <p:nvPr/>
        </p:nvSpPr>
        <p:spPr>
          <a:xfrm>
            <a:off x="9368589" y="3230135"/>
            <a:ext cx="898358" cy="124561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0D8599D-ED37-21C5-E9DF-71770595E573}"/>
              </a:ext>
            </a:extLst>
          </p:cNvPr>
          <p:cNvSpPr/>
          <p:nvPr/>
        </p:nvSpPr>
        <p:spPr>
          <a:xfrm>
            <a:off x="8527100" y="4475747"/>
            <a:ext cx="2581335" cy="91440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9901E84-A4B7-7E94-6123-8DCE54D36FF0}"/>
              </a:ext>
            </a:extLst>
          </p:cNvPr>
          <p:cNvSpPr txBox="1"/>
          <p:nvPr/>
        </p:nvSpPr>
        <p:spPr>
          <a:xfrm>
            <a:off x="8694821" y="4585986"/>
            <a:ext cx="2413614" cy="830997"/>
          </a:xfrm>
          <a:prstGeom prst="rect">
            <a:avLst/>
          </a:prstGeom>
          <a:noFill/>
        </p:spPr>
        <p:txBody>
          <a:bodyPr wrap="square" rtlCol="0">
            <a:spAutoFit/>
          </a:bodyPr>
          <a:lstStyle/>
          <a:p>
            <a:r>
              <a:rPr lang="en-IN" sz="2400" dirty="0">
                <a:latin typeface="Arial Rounded MT Bold" panose="020F0704030504030204" pitchFamily="34" charset="0"/>
              </a:rPr>
              <a:t>Traced Trajectory</a:t>
            </a:r>
          </a:p>
        </p:txBody>
      </p:sp>
    </p:spTree>
    <p:extLst>
      <p:ext uri="{BB962C8B-B14F-4D97-AF65-F5344CB8AC3E}">
        <p14:creationId xmlns:p14="http://schemas.microsoft.com/office/powerpoint/2010/main" val="243478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5B9-644F-1564-DBE8-82EF330F8F76}"/>
              </a:ext>
            </a:extLst>
          </p:cNvPr>
          <p:cNvSpPr>
            <a:spLocks noGrp="1"/>
          </p:cNvSpPr>
          <p:nvPr>
            <p:ph type="title"/>
          </p:nvPr>
        </p:nvSpPr>
        <p:spPr>
          <a:xfrm>
            <a:off x="914400" y="731520"/>
            <a:ext cx="7223760" cy="1828800"/>
          </a:xfrm>
        </p:spPr>
        <p:txBody>
          <a:bodyPr/>
          <a:lstStyle/>
          <a:p>
            <a:r>
              <a:rPr lang="en-US" dirty="0"/>
              <a:t>summary</a:t>
            </a:r>
          </a:p>
        </p:txBody>
      </p:sp>
      <p:sp>
        <p:nvSpPr>
          <p:cNvPr id="3" name="Slide Number Placeholder 2">
            <a:extLst>
              <a:ext uri="{FF2B5EF4-FFF2-40B4-BE49-F238E27FC236}">
                <a16:creationId xmlns:a16="http://schemas.microsoft.com/office/drawing/2014/main" id="{537DC7B1-6103-D365-60AC-A3B1EEAE729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DCFA5984-01BE-FA92-6521-DC5BF15BC093}"/>
              </a:ext>
            </a:extLst>
          </p:cNvPr>
          <p:cNvSpPr>
            <a:spLocks noGrp="1"/>
          </p:cNvSpPr>
          <p:nvPr>
            <p:ph idx="1"/>
          </p:nvPr>
        </p:nvSpPr>
        <p:spPr>
          <a:xfrm>
            <a:off x="1155031" y="2644545"/>
            <a:ext cx="7223760" cy="2889328"/>
          </a:xfrm>
        </p:spPr>
        <p:txBody>
          <a:bodyPr>
            <a:normAutofit fontScale="47500" lnSpcReduction="20000"/>
          </a:bodyPr>
          <a:lstStyle/>
          <a:p>
            <a:r>
              <a:rPr lang="en-US" sz="3200" dirty="0"/>
              <a:t>The system has the potential to challenge traditional writing methods. It eradicates the need to carry a mobile phone in hand to jot down notes, providing a simple </a:t>
            </a:r>
            <a:r>
              <a:rPr lang="en-US" sz="3200" dirty="0" err="1"/>
              <a:t>onthe</a:t>
            </a:r>
            <a:r>
              <a:rPr lang="en-US" sz="3200" dirty="0"/>
              <a:t>-go way to do the same. It will also serve a great purpose in helping especially abled people communicate easily. Even senior citizens or people who find it difficult to use keyboards will able to use system effortlessly. Extending the functionality, system can also be used to control IoT devices shortly. Drawing in the air can also be made possible. The system will be an excellent software for smart wearables using which people could better interact with the digital world. Augmented Reality can make text come alive. There are some limitations of the system which can be improved in the future. Firstly, using a handwriting recognizer in place of a character recognizer will allow the user to write word by word, making writing faster. Secondly, hand-gestures with a pause can be used to control the real-time system as done by instead of using the number of fingertip</a:t>
            </a:r>
            <a:endParaRPr lang="en-US" sz="2400" dirty="0">
              <a:solidFill>
                <a:schemeClr val="tx2">
                  <a:lumMod val="75000"/>
                </a:schemeClr>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50868783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DB1E1457-D4B3-40FD-8F3C-3C887E804B1A}">
  <ds:schemaRefs>
    <ds:schemaRef ds:uri="http://schemas.microsoft.com/sharepoint/v3"/>
    <ds:schemaRef ds:uri="http://schemas.microsoft.com/office/2006/documentManagement/types"/>
    <ds:schemaRef ds:uri="http://schemas.microsoft.com/office/2006/metadata/properties"/>
    <ds:schemaRef ds:uri="http://purl.org/dc/elements/1.1/"/>
    <ds:schemaRef ds:uri="71af3243-3dd4-4a8d-8c0d-dd76da1f02a5"/>
    <ds:schemaRef ds:uri="http://purl.org/dc/terms/"/>
    <ds:schemaRef ds:uri="16c05727-aa75-4e4a-9b5f-8a80a1165891"/>
    <ds:schemaRef ds:uri="http://schemas.microsoft.com/office/infopath/2007/PartnerControls"/>
    <ds:schemaRef ds:uri="http://schemas.openxmlformats.org/package/2006/metadata/core-properti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{6B8A2571-6FDB-494C-B885-EE1B1EE5306F}tf78438558_win32</Template>
  <TotalTime>74</TotalTime>
  <Words>544</Words>
  <Application>Microsoft Office PowerPoint</Application>
  <PresentationFormat>Widescreen</PresentationFormat>
  <Paragraphs>44</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Aldhabi</vt:lpstr>
      <vt:lpstr>Aptos</vt:lpstr>
      <vt:lpstr>Arial</vt:lpstr>
      <vt:lpstr>Arial Black</vt:lpstr>
      <vt:lpstr>Arial Rounded MT Bold</vt:lpstr>
      <vt:lpstr>Calibri</vt:lpstr>
      <vt:lpstr>Sabon Next LT</vt:lpstr>
      <vt:lpstr>Custom</vt:lpstr>
      <vt:lpstr>AIR CANVAS APPLICATION USING OPENCV AND NUMPY IN PYTHON</vt:lpstr>
      <vt:lpstr>Index</vt:lpstr>
      <vt:lpstr>introduction</vt:lpstr>
      <vt:lpstr>GOALS</vt:lpstr>
      <vt:lpstr>Requirements</vt:lpstr>
      <vt:lpstr>Uses</vt:lpstr>
      <vt:lpstr>Challenges Identified </vt:lpstr>
      <vt:lpstr>Methodology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CANVAS APPLICATION USING OPENCV AND NUMPY IN PYTHON</dc:title>
  <dc:subject/>
  <dc:creator>preet chaudhary</dc:creator>
  <cp:lastModifiedBy>preet chaudhary</cp:lastModifiedBy>
  <cp:revision>2</cp:revision>
  <dcterms:created xsi:type="dcterms:W3CDTF">2023-10-28T12:06:33Z</dcterms:created>
  <dcterms:modified xsi:type="dcterms:W3CDTF">2023-11-17T18:29:51Z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