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19bb2f37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19bb2f37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9bb2f376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9bb2f376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9bb2f376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9bb2f376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9bb2f376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9bb2f376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9bb2f376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9bb2f376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9bb2f376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9bb2f376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