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5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7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8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7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3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4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8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8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2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1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2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54D8-8790-47B9-8225-E1B37BCAD2E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18DC9-D1FF-45D9-9588-5853733E5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AB1-FF32-5B4F-8304-FFFE6247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Store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F4A6A-E889-E4A5-A6BA-27374E91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Prithvi Raimangya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90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B4ECD-A252-99A6-51D1-ACCAE545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52FF2-7B04-E6AF-764A-BC0A230D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38484"/>
            <a:ext cx="10018713" cy="394420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Video Game Store web service has the following entities in its data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Games: Represents individual video games available in the store.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Users: Represents registered users of the web service.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Orders: Represents the orders placed by users for purchasing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Relationships: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and Orders: Each user can have multiple orders associated with their account.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Orders and Games: Each order is linked to a specific game that was purchased.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data model allows users to browse and purchase games from the store, and their orders are recorded for future 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55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113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Söhne</vt:lpstr>
      <vt:lpstr>Parallax</vt:lpstr>
      <vt:lpstr>Video Game Store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Store</dc:title>
  <dc:creator>Raimangya, Prithvi</dc:creator>
  <cp:lastModifiedBy>Raimangya, Prithvi</cp:lastModifiedBy>
  <cp:revision>1</cp:revision>
  <dcterms:created xsi:type="dcterms:W3CDTF">2023-05-11T10:36:13Z</dcterms:created>
  <dcterms:modified xsi:type="dcterms:W3CDTF">2023-05-11T11:01:16Z</dcterms:modified>
</cp:coreProperties>
</file>