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7" r:id="rId4"/>
    <p:sldId id="266" r:id="rId5"/>
    <p:sldId id="258" r:id="rId6"/>
    <p:sldId id="259" r:id="rId7"/>
    <p:sldId id="261" r:id="rId8"/>
    <p:sldId id="273" r:id="rId9"/>
    <p:sldId id="275" r:id="rId10"/>
    <p:sldId id="267" r:id="rId11"/>
    <p:sldId id="264" r:id="rId12"/>
    <p:sldId id="270" r:id="rId13"/>
    <p:sldId id="269" r:id="rId14"/>
    <p:sldId id="274" r:id="rId15"/>
    <p:sldId id="276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1"/>
    <p:restoredTop sz="96327"/>
  </p:normalViewPr>
  <p:slideViewPr>
    <p:cSldViewPr snapToGrid="0">
      <p:cViewPr varScale="1">
        <p:scale>
          <a:sx n="157" d="100"/>
          <a:sy n="15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B71FD-6B3F-294A-B428-880BF77B56E6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48A47-C5C8-E94E-8895-BAB31F647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2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48A47-C5C8-E94E-8895-BAB31F647D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41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Sports betting is here to stay. What once was taboo, is now common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48A47-C5C8-E94E-8895-BAB31F647D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0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Which leagues?</a:t>
            </a:r>
          </a:p>
          <a:p>
            <a:r>
              <a:rPr lang="en-US" dirty="0"/>
              <a:t>- Which day of the week?</a:t>
            </a:r>
          </a:p>
          <a:p>
            <a:r>
              <a:rPr lang="en-US" dirty="0"/>
              <a:t>- When in the season?</a:t>
            </a:r>
          </a:p>
          <a:p>
            <a:r>
              <a:rPr lang="en-US" dirty="0"/>
              <a:t>- The team's table position?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48A47-C5C8-E94E-8895-BAB31F647D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86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Looking for climate change datasets</a:t>
            </a:r>
          </a:p>
          <a:p>
            <a:r>
              <a:rPr lang="en-US" dirty="0"/>
              <a:t>- Looking for real estate land sales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48A47-C5C8-E94E-8895-BAB31F647D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98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F37A75-7858-C0A3-316E-85E387BBD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/>
              <a:t>Capstone Project ideas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70FFB-08E7-644B-BB6A-3ACCF9C1F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DSIR 1010 - Preet Sekhon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22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5" name="Picture 4" descr="Colourful houses">
            <a:extLst>
              <a:ext uri="{FF2B5EF4-FFF2-40B4-BE49-F238E27FC236}">
                <a16:creationId xmlns:a16="http://schemas.microsoft.com/office/drawing/2014/main" id="{3329DD5D-0B48-E810-2225-C410172B6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77" b="990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21C76-6EC3-FC73-D8D8-E998F741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630" y="2678140"/>
            <a:ext cx="8361229" cy="20982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>
                <a:solidFill>
                  <a:schemeClr val="bg2"/>
                </a:solidFill>
              </a:rPr>
              <a:t>Real Estate</a:t>
            </a:r>
            <a:br>
              <a:rPr lang="en-US" sz="7200">
                <a:solidFill>
                  <a:schemeClr val="bg2"/>
                </a:solidFill>
              </a:rPr>
            </a:br>
            <a:r>
              <a:rPr lang="en-US" sz="7200">
                <a:solidFill>
                  <a:schemeClr val="bg2"/>
                </a:solidFill>
              </a:rPr>
              <a:t>	</a:t>
            </a:r>
            <a:r>
              <a:rPr lang="en-US" sz="4000">
                <a:solidFill>
                  <a:schemeClr val="bg2"/>
                </a:solidFill>
              </a:rPr>
              <a:t>- Climate Change and Real Estate  	  Land Purchasing Trends</a:t>
            </a:r>
            <a:br>
              <a:rPr lang="en-US" sz="4000">
                <a:solidFill>
                  <a:schemeClr val="bg2"/>
                </a:solidFill>
              </a:rPr>
            </a:br>
            <a:r>
              <a:rPr lang="en-US" sz="4000">
                <a:solidFill>
                  <a:schemeClr val="bg2"/>
                </a:solidFill>
              </a:rPr>
              <a:t>	- Identifying Future High Value  	 	  Markets</a:t>
            </a:r>
            <a:endParaRPr lang="en-US" sz="7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55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B3B27-11D2-92A2-66DD-A3776959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469" y="5423537"/>
            <a:ext cx="9867331" cy="868081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RE: Climate Change and Real Estate Land Purchasing Trends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C7B30-A02A-C16D-21DB-856EAECD4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1123486"/>
            <a:ext cx="9639868" cy="351675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Current Source</a:t>
            </a:r>
          </a:p>
          <a:p>
            <a:pPr lvl="1"/>
            <a:r>
              <a:rPr lang="en-US" sz="2400" dirty="0"/>
              <a:t>Applying Machine Learning to Assess Florida’s Climate-Driven Real Estate Risk</a:t>
            </a:r>
          </a:p>
          <a:p>
            <a:pPr lvl="1"/>
            <a:r>
              <a:rPr lang="en-US" sz="2400" dirty="0"/>
              <a:t>Another Property Database Adds Climate Change Risk to its Analysis</a:t>
            </a:r>
          </a:p>
          <a:p>
            <a:pPr lvl="1"/>
            <a:r>
              <a:rPr lang="en-US" sz="2400" dirty="0"/>
              <a:t>Redfin Data Center – New Construction and Investor Data</a:t>
            </a:r>
          </a:p>
          <a:p>
            <a:pPr lvl="1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95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B3B27-11D2-92A2-66DD-A3776959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469" y="5423537"/>
            <a:ext cx="9867331" cy="868081"/>
          </a:xfrm>
        </p:spPr>
        <p:txBody>
          <a:bodyPr anchor="ctr"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RE: Climate Change and Real Estate Land Purchasing Trends</a:t>
            </a:r>
            <a:endParaRPr lang="en-US" sz="2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439193-BBAF-93E6-DC84-50E066CA5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282" y="941907"/>
            <a:ext cx="9205435" cy="388354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45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B3B27-11D2-92A2-66DD-A3776959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469" y="5423537"/>
            <a:ext cx="9867331" cy="868081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RE: Identifying Future High Value Markets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C7B30-A02A-C16D-21DB-856EAECD4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1123486"/>
            <a:ext cx="9639868" cy="3516753"/>
          </a:xfrm>
        </p:spPr>
        <p:txBody>
          <a:bodyPr anchor="ctr">
            <a:normAutofit/>
          </a:bodyPr>
          <a:lstStyle/>
          <a:p>
            <a:r>
              <a:rPr lang="en-US" dirty="0" err="1"/>
              <a:t>Data.World</a:t>
            </a:r>
            <a:endParaRPr lang="en-US" dirty="0"/>
          </a:p>
          <a:p>
            <a:pPr lvl="1"/>
            <a:r>
              <a:rPr lang="en-US" dirty="0"/>
              <a:t>Home Construction Price Index </a:t>
            </a:r>
          </a:p>
          <a:p>
            <a:r>
              <a:rPr lang="en-US" dirty="0"/>
              <a:t>Need</a:t>
            </a:r>
          </a:p>
          <a:p>
            <a:pPr lvl="1"/>
            <a:r>
              <a:rPr lang="en-US" dirty="0"/>
              <a:t>I want to get construction cost data by city/county/state</a:t>
            </a:r>
          </a:p>
          <a:p>
            <a:pPr lvl="1"/>
            <a:r>
              <a:rPr lang="en-US" dirty="0"/>
              <a:t>I want to get real estate sales data by city/county/state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10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4A892-9A7B-137F-C4BD-985B66697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469" y="5423537"/>
            <a:ext cx="9867331" cy="868081"/>
          </a:xfrm>
        </p:spPr>
        <p:txBody>
          <a:bodyPr anchor="ctr">
            <a:normAutofit/>
          </a:bodyPr>
          <a:lstStyle/>
          <a:p>
            <a:r>
              <a:rPr lang="en-US" sz="4400" dirty="0"/>
              <a:t>Real Estate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57056-018C-D770-E0F4-42B575592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1123486"/>
            <a:ext cx="9639868" cy="3516753"/>
          </a:xfrm>
        </p:spPr>
        <p:txBody>
          <a:bodyPr anchor="ctr">
            <a:normAutofit/>
          </a:bodyPr>
          <a:lstStyle/>
          <a:p>
            <a:r>
              <a:rPr lang="en-US" sz="3200" dirty="0"/>
              <a:t>Audience</a:t>
            </a:r>
          </a:p>
          <a:p>
            <a:pPr lvl="1"/>
            <a:r>
              <a:rPr lang="en-US" sz="3200" dirty="0"/>
              <a:t>Individual Investors</a:t>
            </a:r>
          </a:p>
          <a:p>
            <a:pPr lvl="1"/>
            <a:r>
              <a:rPr lang="en-US" sz="3200" dirty="0"/>
              <a:t>REITs</a:t>
            </a:r>
          </a:p>
          <a:p>
            <a:pPr lvl="1"/>
            <a:r>
              <a:rPr lang="en-US" sz="3200" dirty="0"/>
              <a:t>Hedge Funds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915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4A892-9A7B-137F-C4BD-985B66697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469" y="5423537"/>
            <a:ext cx="9867331" cy="868081"/>
          </a:xfrm>
        </p:spPr>
        <p:txBody>
          <a:bodyPr anchor="ctr">
            <a:normAutofit/>
          </a:bodyPr>
          <a:lstStyle/>
          <a:p>
            <a:r>
              <a:rPr lang="en-US" sz="4400" dirty="0"/>
              <a:t>Real Estates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57056-018C-D770-E0F4-42B575592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1123486"/>
            <a:ext cx="9639868" cy="3516753"/>
          </a:xfrm>
        </p:spPr>
        <p:txBody>
          <a:bodyPr anchor="ctr">
            <a:normAutofit/>
          </a:bodyPr>
          <a:lstStyle/>
          <a:p>
            <a:r>
              <a:rPr lang="en-US" sz="3200" dirty="0"/>
              <a:t>Obstacles</a:t>
            </a:r>
          </a:p>
          <a:p>
            <a:pPr lvl="1"/>
            <a:r>
              <a:rPr lang="en-US" sz="3200" dirty="0"/>
              <a:t>Merging and Updating of Datasets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26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46CB53-D455-BAB2-59BA-F02C21DA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385" y="1899600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Thank you</a:t>
            </a:r>
            <a:br>
              <a:rPr lang="en-US" sz="7200" cap="all" dirty="0"/>
            </a:br>
            <a:br>
              <a:rPr lang="en-US" sz="2000" cap="all" dirty="0"/>
            </a:br>
            <a:r>
              <a:rPr lang="en-US" sz="3600" cap="all" dirty="0"/>
              <a:t>Questions &amp; Comments?</a:t>
            </a:r>
          </a:p>
        </p:txBody>
      </p:sp>
    </p:spTree>
    <p:extLst>
      <p:ext uri="{BB962C8B-B14F-4D97-AF65-F5344CB8AC3E}">
        <p14:creationId xmlns:p14="http://schemas.microsoft.com/office/powerpoint/2010/main" val="2151833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5" name="Picture 4" descr="Colourful houses">
            <a:extLst>
              <a:ext uri="{FF2B5EF4-FFF2-40B4-BE49-F238E27FC236}">
                <a16:creationId xmlns:a16="http://schemas.microsoft.com/office/drawing/2014/main" id="{3329DD5D-0B48-E810-2225-C410172B6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25" b="1342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31" name="Rectangle 25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21C76-6EC3-FC73-D8D8-E998F741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>
                <a:solidFill>
                  <a:schemeClr val="bg2"/>
                </a:solidFill>
              </a:rPr>
              <a:t>Areas of Interest</a:t>
            </a:r>
            <a:endParaRPr lang="en-US" sz="7200" cap="all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7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5C79E-A9E3-03D0-ABBE-0E82D820D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6600" dirty="0">
                <a:solidFill>
                  <a:schemeClr val="bg2"/>
                </a:solidFill>
              </a:rPr>
              <a:t>Areas of Interest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F7E95-602C-0685-723C-42CCF36A2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Autofit/>
          </a:bodyPr>
          <a:lstStyle/>
          <a:p>
            <a:r>
              <a:rPr lang="en-US" sz="2400" dirty="0"/>
              <a:t>Soccer (Football) Betting</a:t>
            </a:r>
          </a:p>
          <a:p>
            <a:pPr lvl="1"/>
            <a:r>
              <a:rPr lang="en-US" sz="2400" dirty="0"/>
              <a:t>Accuracy of  xG (Expected Goals) by League</a:t>
            </a:r>
          </a:p>
          <a:p>
            <a:r>
              <a:rPr lang="en-US" sz="2400" dirty="0"/>
              <a:t>Real Estate</a:t>
            </a:r>
          </a:p>
          <a:p>
            <a:pPr lvl="1"/>
            <a:r>
              <a:rPr lang="en-US" sz="2400" dirty="0"/>
              <a:t>Correlation between Climate Change and Real Estate Land Purchase Trends</a:t>
            </a:r>
          </a:p>
          <a:p>
            <a:pPr lvl="1"/>
            <a:r>
              <a:rPr lang="en-US" sz="2400" dirty="0"/>
              <a:t>Identifying Future High Value Markets</a:t>
            </a:r>
          </a:p>
        </p:txBody>
      </p:sp>
    </p:spTree>
    <p:extLst>
      <p:ext uri="{BB962C8B-B14F-4D97-AF65-F5344CB8AC3E}">
        <p14:creationId xmlns:p14="http://schemas.microsoft.com/office/powerpoint/2010/main" val="356284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5" name="Picture 4" descr="Colourful houses">
            <a:extLst>
              <a:ext uri="{FF2B5EF4-FFF2-40B4-BE49-F238E27FC236}">
                <a16:creationId xmlns:a16="http://schemas.microsoft.com/office/drawing/2014/main" id="{3329DD5D-0B48-E810-2225-C410172B63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25" b="1342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21C76-6EC3-FC73-D8D8-E998F741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>
                <a:solidFill>
                  <a:schemeClr val="bg2"/>
                </a:solidFill>
              </a:rPr>
              <a:t>Soccer (Football) Betting</a:t>
            </a:r>
          </a:p>
        </p:txBody>
      </p:sp>
    </p:spTree>
    <p:extLst>
      <p:ext uri="{BB962C8B-B14F-4D97-AF65-F5344CB8AC3E}">
        <p14:creationId xmlns:p14="http://schemas.microsoft.com/office/powerpoint/2010/main" val="20755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5BC45-0EE2-767D-1716-E12CEE94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469" y="5423537"/>
            <a:ext cx="9867331" cy="868081"/>
          </a:xfrm>
        </p:spPr>
        <p:txBody>
          <a:bodyPr anchor="ctr">
            <a:normAutofit/>
          </a:bodyPr>
          <a:lstStyle/>
          <a:p>
            <a:r>
              <a:rPr lang="en-US" sz="4400" dirty="0"/>
              <a:t>Soccer (Football) Betting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5BB1-0F9F-7A56-E6B5-308235288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1123486"/>
            <a:ext cx="9639868" cy="3516753"/>
          </a:xfrm>
        </p:spPr>
        <p:txBody>
          <a:bodyPr anchor="ctr">
            <a:normAutofit/>
          </a:bodyPr>
          <a:lstStyle/>
          <a:p>
            <a:r>
              <a:rPr lang="en-US" sz="2800" dirty="0"/>
              <a:t>Current Sources:</a:t>
            </a:r>
          </a:p>
          <a:p>
            <a:pPr lvl="1"/>
            <a:r>
              <a:rPr lang="en-US" sz="2800" dirty="0" err="1"/>
              <a:t>Footystats.org</a:t>
            </a:r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CB3E0-8D43-368C-4DFD-42704DE17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052" y="1148937"/>
            <a:ext cx="6034645" cy="311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2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A1F35-4225-DC19-186B-BBC6144F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469" y="5423537"/>
            <a:ext cx="9867331" cy="868081"/>
          </a:xfrm>
        </p:spPr>
        <p:txBody>
          <a:bodyPr anchor="ctr">
            <a:normAutofit/>
          </a:bodyPr>
          <a:lstStyle/>
          <a:p>
            <a:r>
              <a:rPr lang="en-US" sz="4400" dirty="0"/>
              <a:t>Soccer (Football) Betting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9C6D-9F97-DC84-778B-33696B770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780" y="1179829"/>
            <a:ext cx="9639868" cy="3516753"/>
          </a:xfrm>
        </p:spPr>
        <p:txBody>
          <a:bodyPr anchor="ctr">
            <a:normAutofit/>
          </a:bodyPr>
          <a:lstStyle/>
          <a:p>
            <a:r>
              <a:rPr lang="en-US" sz="2800" dirty="0"/>
              <a:t>Current Sources:</a:t>
            </a:r>
          </a:p>
          <a:p>
            <a:pPr lvl="1"/>
            <a:r>
              <a:rPr lang="en-US" sz="2800" dirty="0" err="1"/>
              <a:t>Footystats.org</a:t>
            </a:r>
            <a:endParaRPr lang="en-US" sz="2800" dirty="0"/>
          </a:p>
          <a:p>
            <a:pPr lvl="1"/>
            <a:r>
              <a:rPr lang="en-US" sz="2800" dirty="0"/>
              <a:t>11.29.22.csv.shape</a:t>
            </a:r>
          </a:p>
          <a:p>
            <a:pPr lvl="2"/>
            <a:r>
              <a:rPr lang="en-US" sz="2800" dirty="0"/>
              <a:t>288, 107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02A16E-F9C3-4AE7-69BB-9061DFA5E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890" y="1468632"/>
            <a:ext cx="5628305" cy="267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9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4A892-9A7B-137F-C4BD-985B66697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469" y="5423537"/>
            <a:ext cx="9867331" cy="868081"/>
          </a:xfrm>
        </p:spPr>
        <p:txBody>
          <a:bodyPr anchor="ctr">
            <a:normAutofit/>
          </a:bodyPr>
          <a:lstStyle/>
          <a:p>
            <a:r>
              <a:rPr lang="en-US" sz="4400" dirty="0"/>
              <a:t>Soccer (Football) Betting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57056-018C-D770-E0F4-42B575592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1123486"/>
            <a:ext cx="9639868" cy="3516753"/>
          </a:xfrm>
        </p:spPr>
        <p:txBody>
          <a:bodyPr anchor="ctr">
            <a:normAutofit/>
          </a:bodyPr>
          <a:lstStyle/>
          <a:p>
            <a:r>
              <a:rPr lang="en-US" sz="3200" dirty="0"/>
              <a:t>Kaggle.com</a:t>
            </a:r>
          </a:p>
          <a:p>
            <a:pPr lvl="1"/>
            <a:r>
              <a:rPr lang="en-US" sz="3200" dirty="0"/>
              <a:t>In-depth Soccer Statistics: xG, xA and More</a:t>
            </a:r>
          </a:p>
          <a:p>
            <a:pPr lvl="1"/>
            <a:r>
              <a:rPr lang="en-US" sz="3200" dirty="0"/>
              <a:t>Football Data: Expected Goals and Other Metrics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4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4A892-9A7B-137F-C4BD-985B66697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469" y="5423537"/>
            <a:ext cx="9867331" cy="868081"/>
          </a:xfrm>
        </p:spPr>
        <p:txBody>
          <a:bodyPr anchor="ctr">
            <a:normAutofit/>
          </a:bodyPr>
          <a:lstStyle/>
          <a:p>
            <a:r>
              <a:rPr lang="en-US" sz="4400" dirty="0"/>
              <a:t>Soccer (Football) Betting 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57056-018C-D770-E0F4-42B575592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1123486"/>
            <a:ext cx="9639868" cy="3516753"/>
          </a:xfrm>
        </p:spPr>
        <p:txBody>
          <a:bodyPr anchor="ctr">
            <a:normAutofit/>
          </a:bodyPr>
          <a:lstStyle/>
          <a:p>
            <a:r>
              <a:rPr lang="en-US" sz="3200" dirty="0"/>
              <a:t>Audience</a:t>
            </a:r>
          </a:p>
          <a:p>
            <a:pPr lvl="1"/>
            <a:r>
              <a:rPr lang="en-US" sz="3200" dirty="0"/>
              <a:t>Gamblers</a:t>
            </a:r>
          </a:p>
          <a:p>
            <a:pPr lvl="1"/>
            <a:r>
              <a:rPr lang="en-US" sz="3200" dirty="0"/>
              <a:t>Sports Watchers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52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4A892-9A7B-137F-C4BD-985B66697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469" y="5423537"/>
            <a:ext cx="9867331" cy="868081"/>
          </a:xfrm>
        </p:spPr>
        <p:txBody>
          <a:bodyPr anchor="ctr">
            <a:normAutofit/>
          </a:bodyPr>
          <a:lstStyle/>
          <a:p>
            <a:r>
              <a:rPr lang="en-US" sz="4400" dirty="0"/>
              <a:t>Soccer (Football) Betting 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57056-018C-D770-E0F4-42B575592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1123486"/>
            <a:ext cx="9639868" cy="3516753"/>
          </a:xfrm>
        </p:spPr>
        <p:txBody>
          <a:bodyPr anchor="ctr">
            <a:normAutofit/>
          </a:bodyPr>
          <a:lstStyle/>
          <a:p>
            <a:r>
              <a:rPr lang="en-US" sz="3200" dirty="0"/>
              <a:t>Obstacles</a:t>
            </a:r>
          </a:p>
          <a:p>
            <a:pPr lvl="1"/>
            <a:r>
              <a:rPr lang="en-US" sz="3200" dirty="0"/>
              <a:t>Betting Sites might not like being Scraped</a:t>
            </a:r>
          </a:p>
          <a:p>
            <a:pPr lvl="1"/>
            <a:r>
              <a:rPr lang="en-US" sz="3200" dirty="0"/>
              <a:t>Merging and Updating of Datasets</a:t>
            </a:r>
          </a:p>
          <a:p>
            <a:pPr lvl="1"/>
            <a:r>
              <a:rPr lang="en-US" sz="3200" dirty="0"/>
              <a:t>Training set is forever growing</a:t>
            </a:r>
          </a:p>
          <a:p>
            <a:pPr lvl="1"/>
            <a:r>
              <a:rPr lang="en-US" sz="3200" dirty="0"/>
              <a:t>Need to find a Dataset that shows betting market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6656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226</TotalTime>
  <Words>347</Words>
  <Application>Microsoft Macintosh PowerPoint</Application>
  <PresentationFormat>Widescreen</PresentationFormat>
  <Paragraphs>65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Franklin Gothic Book</vt:lpstr>
      <vt:lpstr>Crop</vt:lpstr>
      <vt:lpstr>Capstone Project ideas</vt:lpstr>
      <vt:lpstr>Areas of Interest</vt:lpstr>
      <vt:lpstr>Areas of Interest</vt:lpstr>
      <vt:lpstr>Soccer (Football) Betting</vt:lpstr>
      <vt:lpstr>Soccer (Football) Betting</vt:lpstr>
      <vt:lpstr>Soccer (Football) Betting</vt:lpstr>
      <vt:lpstr>Soccer (Football) Betting</vt:lpstr>
      <vt:lpstr>Soccer (Football) Betting </vt:lpstr>
      <vt:lpstr>Soccer (Football) Betting </vt:lpstr>
      <vt:lpstr>Real Estate  - Climate Change and Real Estate     Land Purchasing Trends  - Identifying Future High Value       Markets</vt:lpstr>
      <vt:lpstr>RE: Climate Change and Real Estate Land Purchasing Trends</vt:lpstr>
      <vt:lpstr>RE: Climate Change and Real Estate Land Purchasing Trends</vt:lpstr>
      <vt:lpstr>RE: Identifying Future High Value Markets</vt:lpstr>
      <vt:lpstr>Real Estate</vt:lpstr>
      <vt:lpstr>Real Estates</vt:lpstr>
      <vt:lpstr>Thank you  Questions &amp;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ideas</dc:title>
  <dc:creator>Preet Sekhon</dc:creator>
  <cp:lastModifiedBy>Preet Sekhon</cp:lastModifiedBy>
  <cp:revision>2</cp:revision>
  <dcterms:created xsi:type="dcterms:W3CDTF">2022-11-29T16:53:24Z</dcterms:created>
  <dcterms:modified xsi:type="dcterms:W3CDTF">2022-11-29T20:51:10Z</dcterms:modified>
</cp:coreProperties>
</file>