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AD2D-84C1-02D2-D679-D2A564047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8F03B-ABB2-BD7F-28CB-48A1C67C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ED52-14AE-030B-7301-D6FC1BF2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32EC-0E77-6E92-2546-C7A085B4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D113-909B-A13A-20D4-3BD7D30B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0D33-E0C2-A279-8A61-1FA7F01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C9E29-6664-E838-2F29-92EB6A89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DF4C-259B-58FA-D550-408C83C4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EB1B-34AA-A6C6-5A60-EA3E856C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29F3-21D2-AF77-CB8D-968A0F93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6DBCE-02E1-4027-43FE-28FA08BF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58FA-62A3-98C6-4B06-2639E48E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321C-EB25-C022-5A20-A7284B0B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709F-0AC6-A8D4-A1A8-FC3EC5D3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869B-51C6-21B5-C796-C3C9F33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B2FD-6893-5B1D-447D-B5AE5361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1D12-B4C9-B87C-06F3-AE8A535B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A0B3-E30F-EEC4-9652-CC1CD44F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DCA7-C594-E0A0-491B-CE1BD881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79D4-113D-A83B-EB5C-A22462FF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321-380E-B875-D594-D10A3CE5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1E18E-9E53-4F86-2896-8C774367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6488-B719-C7CC-DA6D-BC1045DA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6052-3B2D-9473-DAF1-84256EC7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D1DD-1545-F040-2117-8E1C4A19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4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27F-7207-1211-F771-5D4C109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D06B-36B6-7559-6168-1EA430F1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A5AA-1CB1-7357-194A-0A0F4533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0416-43AC-683B-638E-65EDB87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1A6A-690F-DF68-F536-1FF9BA0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3C1F-66F9-42BC-D8C9-F352BC33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920E-B8C7-F3C8-0A88-FB0ACD5B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DA1F-DD5A-689B-6D9E-62700AFD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5605-62DB-F0EF-547D-0691A3F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0025C-67D4-CBB6-6874-A7339D6BC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E6F7-E768-FCBE-0F84-9C382B14A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72262-00AB-F395-3934-BC1B06E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13909-D7EF-09D8-F355-0421C56C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5BCEE-38D8-84FC-3902-FB618325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6B-495D-6C7E-D22E-6879C132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6F40A-ABFF-D5A0-53A7-DF9F027F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067C-D0F7-D10B-1062-AA405BAC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AE9FE-DC49-5F72-0D42-9A5BE70F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1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19471-4BAC-14CC-9A49-3F63D3B7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99025-EFC7-437B-11D4-59D674CE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183C-A91F-1F5A-DF35-D6442D0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9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57C8-153A-0FDB-8B5B-3E97FA45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FBC0-F40B-AB40-BC6F-3927E935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8092-F190-05F3-869E-3B4C23DC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EE96-C608-463B-9C4B-AA015CE8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69F10-1658-F29F-BBC4-D6BB41AB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72DA-43FF-0AE3-F72A-4A5BB231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8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7CCD-BB6B-18AE-0641-2DAE5CC8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0A10F-A74A-D1CC-4B61-FF0FDA23E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FE05-3116-4A81-3618-DCE1828C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82DC-C6E4-32BE-7FD6-CA2F337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B9ABE-A239-50EA-2F73-91264FF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5146-1C86-4BD4-AB17-CB4764F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8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94E1B-7AB6-50E3-3ADF-0FFEC740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618A-3495-6260-F7FA-652728FB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5C93-9925-F683-8BE5-E05B2B16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3476-5975-4CD9-8E33-57F1D66EE3EB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81AF-7272-6321-28D5-CD0F2E358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621F-F98D-6AC0-FE4A-D17519F17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DBF-BAF1-462B-94E7-6EE79345E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3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97" y="3429000"/>
            <a:ext cx="8915399" cy="540232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800" dirty="0">
                <a:solidFill>
                  <a:srgbClr val="002060"/>
                </a:solidFill>
              </a:rPr>
              <a:t>To Fly. To Serve.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054" y="4460226"/>
            <a:ext cx="8915399" cy="4643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An Insight and Analysis of Customer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1E20E-6575-DA9E-DF07-F143D3F89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74" y="-1021737"/>
            <a:ext cx="6858000" cy="68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71A95D22-C490-1B7F-1B60-E40F4EAE6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035" y="5787098"/>
            <a:ext cx="4033147" cy="44612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This Graph represents which features are more important to 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7548BE-B94B-A04F-98BD-65614874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34" y="-1"/>
            <a:ext cx="7124467" cy="567640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3F275F-664B-EF60-7AFC-0502044890B8}"/>
              </a:ext>
            </a:extLst>
          </p:cNvPr>
          <p:cNvSpPr/>
          <p:nvPr/>
        </p:nvSpPr>
        <p:spPr>
          <a:xfrm>
            <a:off x="243013" y="385734"/>
            <a:ext cx="2081581" cy="991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5EC32-EDC9-77E9-618B-B1D3393F229F}"/>
              </a:ext>
            </a:extLst>
          </p:cNvPr>
          <p:cNvSpPr txBox="1"/>
          <p:nvPr/>
        </p:nvSpPr>
        <p:spPr>
          <a:xfrm>
            <a:off x="243013" y="1581323"/>
            <a:ext cx="264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 be predicted as successful completed bookings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462279-4A04-F429-201F-C436035C886C}"/>
              </a:ext>
            </a:extLst>
          </p:cNvPr>
          <p:cNvSpPr/>
          <p:nvPr/>
        </p:nvSpPr>
        <p:spPr>
          <a:xfrm>
            <a:off x="2885704" y="385734"/>
            <a:ext cx="2081581" cy="991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Trip Type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97%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227D5-7098-712B-AB67-E880C4FC4F43}"/>
              </a:ext>
            </a:extLst>
          </p:cNvPr>
          <p:cNvSpPr txBox="1"/>
          <p:nvPr/>
        </p:nvSpPr>
        <p:spPr>
          <a:xfrm>
            <a:off x="2758603" y="1581323"/>
            <a:ext cx="264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 be Predicted to take to Round Trip While 3% people will take </a:t>
            </a:r>
            <a:r>
              <a:rPr lang="en-IN" dirty="0" err="1"/>
              <a:t>OneWayTrip</a:t>
            </a:r>
            <a:r>
              <a:rPr lang="en-IN" dirty="0"/>
              <a:t>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2808B5-C4FE-403F-9888-5061C6EA2E58}"/>
              </a:ext>
            </a:extLst>
          </p:cNvPr>
          <p:cNvSpPr/>
          <p:nvPr/>
        </p:nvSpPr>
        <p:spPr>
          <a:xfrm>
            <a:off x="93023" y="2933472"/>
            <a:ext cx="2081581" cy="991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>
                    <a:lumMod val="75000"/>
                  </a:schemeClr>
                </a:solidFill>
              </a:rPr>
              <a:t>Booking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E3ABC-EE44-73C5-2FD9-BD28A757C2BE}"/>
              </a:ext>
            </a:extLst>
          </p:cNvPr>
          <p:cNvSpPr txBox="1"/>
          <p:nvPr/>
        </p:nvSpPr>
        <p:spPr>
          <a:xfrm>
            <a:off x="2615473" y="2781652"/>
            <a:ext cx="2642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88% People will be predicted as booking through internet and12% people will book through mobile phone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A848B-8B80-4934-41E5-37DAF40CF317}"/>
              </a:ext>
            </a:extLst>
          </p:cNvPr>
          <p:cNvSpPr txBox="1"/>
          <p:nvPr/>
        </p:nvSpPr>
        <p:spPr>
          <a:xfrm>
            <a:off x="215584" y="4635108"/>
            <a:ext cx="264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of the model predicting successful or incomplete booking is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907408-9E7A-3C6B-D85D-4F6DA4B77B30}"/>
              </a:ext>
            </a:extLst>
          </p:cNvPr>
          <p:cNvSpPr/>
          <p:nvPr/>
        </p:nvSpPr>
        <p:spPr>
          <a:xfrm>
            <a:off x="2758603" y="4463533"/>
            <a:ext cx="2081581" cy="991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>
                    <a:lumMod val="75000"/>
                  </a:schemeClr>
                </a:solidFill>
              </a:rPr>
              <a:t>Accuracy 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C9F76-DAD8-1207-7E5F-63D41B36022A}"/>
              </a:ext>
            </a:extLst>
          </p:cNvPr>
          <p:cNvSpPr txBox="1"/>
          <p:nvPr/>
        </p:nvSpPr>
        <p:spPr>
          <a:xfrm>
            <a:off x="215583" y="5771562"/>
            <a:ext cx="46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can be increased if dataset provided can be balanced it can be more balanced  </a:t>
            </a:r>
          </a:p>
        </p:txBody>
      </p:sp>
    </p:spTree>
    <p:extLst>
      <p:ext uri="{BB962C8B-B14F-4D97-AF65-F5344CB8AC3E}">
        <p14:creationId xmlns:p14="http://schemas.microsoft.com/office/powerpoint/2010/main" val="39266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To Fly. To Serve.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 Fly. To Serve.</dc:title>
  <dc:creator>Preet shah</dc:creator>
  <cp:lastModifiedBy>Preet shah</cp:lastModifiedBy>
  <cp:revision>1</cp:revision>
  <dcterms:created xsi:type="dcterms:W3CDTF">2023-08-12T12:42:34Z</dcterms:created>
  <dcterms:modified xsi:type="dcterms:W3CDTF">2023-08-12T13:16:07Z</dcterms:modified>
</cp:coreProperties>
</file>