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7C45B9-BC8A-9B36-3D71-3686BAEE2C5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8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B0012D-87EC-55E5-685A-1ADF83D06165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1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7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8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4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8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97" y="3429000"/>
            <a:ext cx="8915399" cy="540232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2800" dirty="0">
                <a:solidFill>
                  <a:srgbClr val="002060"/>
                </a:solidFill>
              </a:rPr>
              <a:t>To Fly. To Serve.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7054" y="4460226"/>
            <a:ext cx="8915399" cy="4643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An Insight and Analysis of Customer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1E20E-6575-DA9E-DF07-F143D3F89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74" y="-1021737"/>
            <a:ext cx="6858000" cy="68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092" y="2519966"/>
            <a:ext cx="5012050" cy="522110"/>
          </a:xfrm>
        </p:spPr>
        <p:txBody>
          <a:bodyPr>
            <a:noAutofit/>
          </a:bodyPr>
          <a:lstStyle/>
          <a:p>
            <a:r>
              <a:rPr lang="en-GB" sz="1600" dirty="0"/>
              <a:t>This Graph Provides Number of Reviews versus how much rating customer gave as feedback.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55CAF-8120-60C2-7580-67E31302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54" y="97738"/>
            <a:ext cx="3457736" cy="24710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B33CD-6B15-E092-CB02-2E29CAF3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66" y="3090930"/>
            <a:ext cx="3457736" cy="25306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05A848F-AC65-EB7D-4834-1167F8A741DE}"/>
              </a:ext>
            </a:extLst>
          </p:cNvPr>
          <p:cNvSpPr txBox="1">
            <a:spLocks/>
          </p:cNvSpPr>
          <p:nvPr/>
        </p:nvSpPr>
        <p:spPr>
          <a:xfrm>
            <a:off x="7486897" y="5670482"/>
            <a:ext cx="5012050" cy="522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600" dirty="0"/>
              <a:t>This Graph Provides Insights on from which country the reviews are mostly originated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DDD2A-AA48-6D22-F5ED-1FFAF3CCB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56"/>
            <a:ext cx="2957496" cy="295749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91A04BD-4A3F-0E2B-64B6-A346A2CED456}"/>
              </a:ext>
            </a:extLst>
          </p:cNvPr>
          <p:cNvSpPr txBox="1">
            <a:spLocks/>
          </p:cNvSpPr>
          <p:nvPr/>
        </p:nvSpPr>
        <p:spPr>
          <a:xfrm>
            <a:off x="2957496" y="673187"/>
            <a:ext cx="5012050" cy="52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&lt;- This Graph gives us idea on Positive and negative sentiments of people where 0 being negative and 1 being positive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EB040C-7308-9A1F-2CD2-4D4BD3277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86" y="1291611"/>
            <a:ext cx="4001665" cy="221464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FAC0E1A-C278-74AF-E729-42592C4A83C2}"/>
              </a:ext>
            </a:extLst>
          </p:cNvPr>
          <p:cNvSpPr txBox="1">
            <a:spLocks/>
          </p:cNvSpPr>
          <p:nvPr/>
        </p:nvSpPr>
        <p:spPr>
          <a:xfrm>
            <a:off x="3226116" y="3437369"/>
            <a:ext cx="5012050" cy="52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This graph shows what customer have talked about majorly.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F7433A-7ED4-B79A-9094-B13C9BA8C4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43"/>
          <a:stretch/>
        </p:blipFill>
        <p:spPr>
          <a:xfrm>
            <a:off x="0" y="4178475"/>
            <a:ext cx="3601773" cy="17530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C891E4F-BB82-E8F2-46E2-E991AE153A9D}"/>
              </a:ext>
            </a:extLst>
          </p:cNvPr>
          <p:cNvSpPr txBox="1">
            <a:spLocks/>
          </p:cNvSpPr>
          <p:nvPr/>
        </p:nvSpPr>
        <p:spPr>
          <a:xfrm>
            <a:off x="-96338" y="5348900"/>
            <a:ext cx="5012050" cy="52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E2F1258-3744-D75A-7A34-88097070560C}"/>
              </a:ext>
            </a:extLst>
          </p:cNvPr>
          <p:cNvSpPr txBox="1">
            <a:spLocks/>
          </p:cNvSpPr>
          <p:nvPr/>
        </p:nvSpPr>
        <p:spPr>
          <a:xfrm>
            <a:off x="-96338" y="6148147"/>
            <a:ext cx="4176091" cy="522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This Graph shows the timeline of customer review the low density area shows the covid affected time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BE1983-E88A-51C2-E14E-850690DC06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43" y="3783393"/>
            <a:ext cx="3158332" cy="31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</TotalTime>
  <Words>90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To Fly. To Serve.</vt:lpstr>
      <vt:lpstr>This Graph Provides Number of Reviews versus how much rating customer gave as feedback.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Preet shah</cp:lastModifiedBy>
  <cp:revision>3</cp:revision>
  <dcterms:created xsi:type="dcterms:W3CDTF">2022-12-06T11:13:27Z</dcterms:created>
  <dcterms:modified xsi:type="dcterms:W3CDTF">2023-08-12T12:42:42Z</dcterms:modified>
</cp:coreProperties>
</file>