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D15F6-55F2-41E4-81F4-A5148C709420}">
  <a:tblStyle styleId="{1D3D15F6-55F2-41E4-81F4-A5148C709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Robby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64" y="22667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Drinking Coffee while Studying  in the Coffee Store 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06288" y="4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{1D3D15F6-55F2-41E4-81F4-A5148C709420}</a:tableStyleId>
              </a:tblPr>
              <a:tblGrid>
                <a:gridCol w="1364000"/>
                <a:gridCol w="1662600"/>
                <a:gridCol w="1264450"/>
                <a:gridCol w="1410775"/>
                <a:gridCol w="1449925"/>
                <a:gridCol w="1579675"/>
              </a:tblGrid>
              <a:tr h="58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Going to store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and buy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</a:t>
                      </a: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etting up workspace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Drink coffee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Feedback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780625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Taking laptop and other study material.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Walking to the market.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Reaching to store.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 the coffee.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Gives the order.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for the empty with plug.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 Open laptop.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Start Studying.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Waiter put the coffee on the table.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Takes the coffee.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Drinks the coffee.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Pays the bill.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 Give tip to waiter.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Write the feedback in the form.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8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Irritated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Relaxed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Relaxed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Road to the store was broken , it should be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reconstructed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Should add more coffees to the menu 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Very less seats with plug , should add more seats with plug.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They take more time for preparing the order, it  should come lit bit fast.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         Nil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