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0D0341-E617-4DF3-9BCB-7786554BBC5A}" v="31" dt="2022-06-09T12:26:04.148"/>
    <p1510:client id="{30F85A15-95F6-4FCD-B959-59C4985575F2}" v="2326" dt="2022-06-09T13:58:27.934"/>
    <p1510:client id="{4F7A679E-1618-49FA-9018-4CD6A89FA200}" v="53" dt="2022-06-09T12:47:50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3166" y="4025372"/>
            <a:ext cx="6932084" cy="14652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Dyna is Architect who loves coffee. She used to work till late night, so needs a cup of her </a:t>
            </a:r>
            <a:r>
              <a:rPr lang="en-US" dirty="0" err="1">
                <a:cs typeface="Calibri"/>
              </a:rPr>
              <a:t>favourite</a:t>
            </a:r>
            <a:r>
              <a:rPr lang="en-US" dirty="0">
                <a:cs typeface="Calibri"/>
              </a:rPr>
              <a:t> coffee at night also. She is very picky about the service . She always prefers to order the coffee at any time.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59C8BF-F793-D4BF-0E28-B780A54AAE63}"/>
              </a:ext>
            </a:extLst>
          </p:cNvPr>
          <p:cNvSpPr/>
          <p:nvPr/>
        </p:nvSpPr>
        <p:spPr>
          <a:xfrm>
            <a:off x="126206" y="114300"/>
            <a:ext cx="11906249" cy="6619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7556F-0619-D675-C0BD-F8567AE05A7C}"/>
              </a:ext>
            </a:extLst>
          </p:cNvPr>
          <p:cNvSpPr txBox="1"/>
          <p:nvPr/>
        </p:nvSpPr>
        <p:spPr>
          <a:xfrm>
            <a:off x="1237192" y="2898775"/>
            <a:ext cx="44576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Dyna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5D5A963-6D6F-7327-72D7-304DE06A7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3266" y="-249766"/>
            <a:ext cx="4055533" cy="4055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968675-BA16-336C-AB69-6DE439F8AB6C}"/>
              </a:ext>
            </a:extLst>
          </p:cNvPr>
          <p:cNvSpPr txBox="1"/>
          <p:nvPr/>
        </p:nvSpPr>
        <p:spPr>
          <a:xfrm>
            <a:off x="131233" y="3708400"/>
            <a:ext cx="152611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b="1" dirty="0">
                <a:cs typeface="Calibri"/>
              </a:rPr>
              <a:t>   Age:</a:t>
            </a:r>
            <a:endParaRPr lang="en-US" dirty="0"/>
          </a:p>
          <a:p>
            <a:pPr algn="r"/>
            <a:r>
              <a:rPr lang="en-US" b="1" dirty="0">
                <a:cs typeface="Calibri"/>
              </a:rPr>
              <a:t>Education:</a:t>
            </a:r>
          </a:p>
          <a:p>
            <a:pPr algn="r"/>
            <a:r>
              <a:rPr lang="en-US" b="1" dirty="0">
                <a:cs typeface="Calibri"/>
              </a:rPr>
              <a:t>Hometown:</a:t>
            </a:r>
          </a:p>
          <a:p>
            <a:pPr algn="r"/>
            <a:r>
              <a:rPr lang="en-US" b="1" dirty="0">
                <a:cs typeface="Calibri"/>
              </a:rPr>
              <a:t>Family:</a:t>
            </a:r>
          </a:p>
          <a:p>
            <a:pPr algn="r"/>
            <a:r>
              <a:rPr lang="en-US" b="1" dirty="0">
                <a:cs typeface="Calibri"/>
              </a:rPr>
              <a:t>Occupation: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E42EDB-4436-42AF-5A4E-DFB93F1F3DBB}"/>
              </a:ext>
            </a:extLst>
          </p:cNvPr>
          <p:cNvSpPr txBox="1"/>
          <p:nvPr/>
        </p:nvSpPr>
        <p:spPr>
          <a:xfrm>
            <a:off x="1724025" y="3713691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25</a:t>
            </a:r>
            <a:endParaRPr lang="en-US" dirty="0"/>
          </a:p>
          <a:p>
            <a:r>
              <a:rPr lang="en-US" dirty="0">
                <a:cs typeface="Calibri"/>
              </a:rPr>
              <a:t>Bachelor of Architecture</a:t>
            </a:r>
          </a:p>
          <a:p>
            <a:r>
              <a:rPr lang="en-US" dirty="0">
                <a:cs typeface="Calibri"/>
              </a:rPr>
              <a:t>Amsterdam, Netherlands</a:t>
            </a:r>
          </a:p>
          <a:p>
            <a:r>
              <a:rPr lang="en-US" dirty="0">
                <a:cs typeface="Calibri"/>
              </a:rPr>
              <a:t>Single, Lives alone</a:t>
            </a:r>
          </a:p>
          <a:p>
            <a:r>
              <a:rPr lang="en-US" dirty="0">
                <a:cs typeface="Calibri"/>
              </a:rPr>
              <a:t>Architect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B564A-08E8-D88F-39C1-DA0151DD88CD}"/>
              </a:ext>
            </a:extLst>
          </p:cNvPr>
          <p:cNvSpPr/>
          <p:nvPr/>
        </p:nvSpPr>
        <p:spPr>
          <a:xfrm>
            <a:off x="4442883" y="3956050"/>
            <a:ext cx="7228415" cy="16192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7B60B-B929-A738-7CB9-82037C2EB41F}"/>
              </a:ext>
            </a:extLst>
          </p:cNvPr>
          <p:cNvSpPr txBox="1"/>
          <p:nvPr/>
        </p:nvSpPr>
        <p:spPr>
          <a:xfrm>
            <a:off x="4539192" y="305859"/>
            <a:ext cx="69871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cs typeface="Calibri"/>
              </a:rPr>
              <a:t>"To do work till late night is impossible without a cup of coffee."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DA2EA-4986-E62E-9661-060C1EBD0C2F}"/>
              </a:ext>
            </a:extLst>
          </p:cNvPr>
          <p:cNvSpPr txBox="1"/>
          <p:nvPr/>
        </p:nvSpPr>
        <p:spPr>
          <a:xfrm>
            <a:off x="4269317" y="872067"/>
            <a:ext cx="11874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Goals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9B0EA7-56CE-EC48-E8C3-1B59A6F5BBB9}"/>
              </a:ext>
            </a:extLst>
          </p:cNvPr>
          <p:cNvSpPr txBox="1"/>
          <p:nvPr/>
        </p:nvSpPr>
        <p:spPr>
          <a:xfrm>
            <a:off x="4094692" y="1470025"/>
            <a:ext cx="338878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Need Coffee till late night.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Fast Delivering.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Coffee should be warm and hot when I am doing my work at home.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087B0-D8C8-FAE1-B706-0F4F0319F0FB}"/>
              </a:ext>
            </a:extLst>
          </p:cNvPr>
          <p:cNvSpPr txBox="1"/>
          <p:nvPr/>
        </p:nvSpPr>
        <p:spPr>
          <a:xfrm>
            <a:off x="8206317" y="1411817"/>
            <a:ext cx="339936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Sometimes Coffee gets cold due to late delivery.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Wrong order due to misunderstanding.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Non-Availability of my </a:t>
            </a:r>
            <a:r>
              <a:rPr lang="en-US" dirty="0" err="1">
                <a:cs typeface="Calibri"/>
              </a:rPr>
              <a:t>favourite</a:t>
            </a:r>
            <a:r>
              <a:rPr lang="en-US" dirty="0">
                <a:cs typeface="Calibri"/>
              </a:rPr>
              <a:t> coffee at night.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851A65-75DE-2804-6B2F-95ECFB2516E1}"/>
              </a:ext>
            </a:extLst>
          </p:cNvPr>
          <p:cNvSpPr txBox="1"/>
          <p:nvPr/>
        </p:nvSpPr>
        <p:spPr>
          <a:xfrm>
            <a:off x="8486776" y="877359"/>
            <a:ext cx="27643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  <a:cs typeface="Calibri"/>
              </a:rPr>
              <a:t>Frustrations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3166" y="4152372"/>
            <a:ext cx="6932084" cy="146526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cs typeface="Calibri"/>
              </a:rPr>
              <a:t>Robby is an artist, who is seeking for a formal job in a good company. He is doing some online courses. He has difficulty in study at home so He used to go to coffee stores, and studies there with his </a:t>
            </a:r>
            <a:r>
              <a:rPr lang="en-US" dirty="0" err="1">
                <a:cs typeface="Calibri"/>
              </a:rPr>
              <a:t>favourite</a:t>
            </a:r>
            <a:r>
              <a:rPr lang="en-US" dirty="0">
                <a:cs typeface="Calibri"/>
              </a:rPr>
              <a:t> cup of coffee.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59C8BF-F793-D4BF-0E28-B780A54AAE63}"/>
              </a:ext>
            </a:extLst>
          </p:cNvPr>
          <p:cNvSpPr/>
          <p:nvPr/>
        </p:nvSpPr>
        <p:spPr>
          <a:xfrm>
            <a:off x="126206" y="114300"/>
            <a:ext cx="11906249" cy="6619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7556F-0619-D675-C0BD-F8567AE05A7C}"/>
              </a:ext>
            </a:extLst>
          </p:cNvPr>
          <p:cNvSpPr txBox="1"/>
          <p:nvPr/>
        </p:nvSpPr>
        <p:spPr>
          <a:xfrm>
            <a:off x="1237192" y="2898775"/>
            <a:ext cx="44576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Robby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68675-BA16-336C-AB69-6DE439F8AB6C}"/>
              </a:ext>
            </a:extLst>
          </p:cNvPr>
          <p:cNvSpPr txBox="1"/>
          <p:nvPr/>
        </p:nvSpPr>
        <p:spPr>
          <a:xfrm>
            <a:off x="131233" y="3708400"/>
            <a:ext cx="152611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b="1" dirty="0">
                <a:cs typeface="Calibri"/>
              </a:rPr>
              <a:t>   Age:</a:t>
            </a:r>
            <a:endParaRPr lang="en-US" dirty="0"/>
          </a:p>
          <a:p>
            <a:pPr algn="r"/>
            <a:r>
              <a:rPr lang="en-US" b="1" dirty="0">
                <a:cs typeface="Calibri"/>
              </a:rPr>
              <a:t>Education:</a:t>
            </a:r>
          </a:p>
          <a:p>
            <a:pPr algn="r"/>
            <a:r>
              <a:rPr lang="en-US" b="1" dirty="0">
                <a:cs typeface="Calibri"/>
              </a:rPr>
              <a:t>Hometown:</a:t>
            </a:r>
          </a:p>
          <a:p>
            <a:pPr algn="r"/>
            <a:r>
              <a:rPr lang="en-US" b="1" dirty="0">
                <a:cs typeface="Calibri"/>
              </a:rPr>
              <a:t>Family:</a:t>
            </a:r>
          </a:p>
          <a:p>
            <a:pPr algn="r"/>
            <a:endParaRPr lang="en-US" b="1" dirty="0">
              <a:cs typeface="Calibri"/>
            </a:endParaRPr>
          </a:p>
          <a:p>
            <a:pPr algn="r"/>
            <a:r>
              <a:rPr lang="en-US" b="1" dirty="0">
                <a:cs typeface="Calibri"/>
              </a:rPr>
              <a:t>Occupation: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E42EDB-4436-42AF-5A4E-DFB93F1F3DBB}"/>
              </a:ext>
            </a:extLst>
          </p:cNvPr>
          <p:cNvSpPr txBox="1"/>
          <p:nvPr/>
        </p:nvSpPr>
        <p:spPr>
          <a:xfrm>
            <a:off x="1724025" y="3713691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36</a:t>
            </a:r>
          </a:p>
          <a:p>
            <a:r>
              <a:rPr lang="en-US" dirty="0">
                <a:cs typeface="Calibri"/>
              </a:rPr>
              <a:t>Fines Art Graduate</a:t>
            </a:r>
          </a:p>
          <a:p>
            <a:r>
              <a:rPr lang="en-US" dirty="0">
                <a:cs typeface="Calibri"/>
              </a:rPr>
              <a:t>Barcelona, Spain</a:t>
            </a:r>
          </a:p>
          <a:p>
            <a:r>
              <a:rPr lang="en-US" dirty="0">
                <a:cs typeface="Calibri"/>
              </a:rPr>
              <a:t>Married, Lives with </a:t>
            </a:r>
          </a:p>
          <a:p>
            <a:r>
              <a:rPr lang="en-US" dirty="0">
                <a:cs typeface="Calibri"/>
              </a:rPr>
              <a:t>his wife</a:t>
            </a:r>
            <a:endParaRPr lang="en-US" dirty="0"/>
          </a:p>
          <a:p>
            <a:r>
              <a:rPr lang="en-US" dirty="0">
                <a:cs typeface="Calibri"/>
              </a:rPr>
              <a:t>Unemployed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B564A-08E8-D88F-39C1-DA0151DD88CD}"/>
              </a:ext>
            </a:extLst>
          </p:cNvPr>
          <p:cNvSpPr/>
          <p:nvPr/>
        </p:nvSpPr>
        <p:spPr>
          <a:xfrm>
            <a:off x="4442883" y="3956050"/>
            <a:ext cx="7228415" cy="16192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7B60B-B929-A738-7CB9-82037C2EB41F}"/>
              </a:ext>
            </a:extLst>
          </p:cNvPr>
          <p:cNvSpPr txBox="1"/>
          <p:nvPr/>
        </p:nvSpPr>
        <p:spPr>
          <a:xfrm>
            <a:off x="3999442" y="305859"/>
            <a:ext cx="75268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cs typeface="Calibri"/>
              </a:rPr>
              <a:t>"Visiting Coffee Store and studying there is much easier than study at  home."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DA2EA-4986-E62E-9661-060C1EBD0C2F}"/>
              </a:ext>
            </a:extLst>
          </p:cNvPr>
          <p:cNvSpPr txBox="1"/>
          <p:nvPr/>
        </p:nvSpPr>
        <p:spPr>
          <a:xfrm>
            <a:off x="4269317" y="872067"/>
            <a:ext cx="11874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Goals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9B0EA7-56CE-EC48-E8C3-1B59A6F5BBB9}"/>
              </a:ext>
            </a:extLst>
          </p:cNvPr>
          <p:cNvSpPr txBox="1"/>
          <p:nvPr/>
        </p:nvSpPr>
        <p:spPr>
          <a:xfrm>
            <a:off x="4094692" y="1470025"/>
            <a:ext cx="353694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Can check seats are available in the store for customers or not before leaving my home.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Have good internet connection.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More good seats to a plug.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087B0-D8C8-FAE1-B706-0F4F0319F0FB}"/>
              </a:ext>
            </a:extLst>
          </p:cNvPr>
          <p:cNvSpPr txBox="1"/>
          <p:nvPr/>
        </p:nvSpPr>
        <p:spPr>
          <a:xfrm>
            <a:off x="8121650" y="1168400"/>
            <a:ext cx="339936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Very less seats close to plug.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Sometimes I can't find seat.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Internet problems occur sometimes.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851A65-75DE-2804-6B2F-95ECFB2516E1}"/>
              </a:ext>
            </a:extLst>
          </p:cNvPr>
          <p:cNvSpPr txBox="1"/>
          <p:nvPr/>
        </p:nvSpPr>
        <p:spPr>
          <a:xfrm>
            <a:off x="8486776" y="877359"/>
            <a:ext cx="27643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  <a:cs typeface="Calibri"/>
              </a:rPr>
              <a:t>Frustrations</a:t>
            </a:r>
          </a:p>
        </p:txBody>
      </p:sp>
      <p:pic>
        <p:nvPicPr>
          <p:cNvPr id="2" name="Picture 11">
            <a:extLst>
              <a:ext uri="{FF2B5EF4-FFF2-40B4-BE49-F238E27FC236}">
                <a16:creationId xmlns:a16="http://schemas.microsoft.com/office/drawing/2014/main" id="{0D62EB4E-A076-1D6B-080D-55C0ED3C7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1115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0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287</cp:revision>
  <dcterms:created xsi:type="dcterms:W3CDTF">2022-06-09T10:45:22Z</dcterms:created>
  <dcterms:modified xsi:type="dcterms:W3CDTF">2022-06-09T14:00:07Z</dcterms:modified>
</cp:coreProperties>
</file>