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  <p:sldMasterId id="2147483686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Google Sans Medium" pitchFamily="2" charset="0"/>
      <p:regular r:id="rId32"/>
      <p:bold r:id="rId33"/>
      <p:italic r:id="rId34"/>
      <p:boldItalic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  <p:embeddedFont>
      <p:font typeface="Open Sans SemiBold" panose="020F050202020403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43" d="100"/>
          <a:sy n="143" d="100"/>
        </p:scale>
        <p:origin x="7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2.fntdata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d03e5b75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cd03e5b75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ced80ebc1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ced80ebc1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d03e5b75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d03e5b75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ed80ebc1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ced80ebc1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ed80ebc1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ced80ebc1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800de29cc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800de29cc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d03e5b75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cd03e5b75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800de29cc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d800de29cc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12f71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12f71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cd03e5b75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cd03e5b75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800de29c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800de29c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d03e5b752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d03e5b752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cd03e5b75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cd03e5b75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d03e5b752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d03e5b752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cd03e5b752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cd03e5b752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ced80ebc1c_1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ced80ebc1c_1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ed80ebc1c_1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ed80ebc1c_1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ed80ebc1c_1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ed80ebc1c_1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d03e5b75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d03e5b75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d03e5b75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d03e5b75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d03e5b75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d03e5b75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ed80ebc1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ed80ebc1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ed80ebc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ced80ebc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" name="Google Shape;5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" name="Google Shape;7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9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3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Google Shape;14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" name="Google Shape;14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84" name="Google Shape;84;p2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421698" y="4841325"/>
            <a:ext cx="464876" cy="1529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0"/>
          <p:cNvSpPr txBox="1"/>
          <p:nvPr/>
        </p:nvSpPr>
        <p:spPr>
          <a:xfrm>
            <a:off x="517675" y="1819750"/>
            <a:ext cx="614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CoffeeHouse App Design</a:t>
            </a:r>
            <a:endParaRPr sz="360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4" name="Google Shape;154;p40"/>
          <p:cNvSpPr txBox="1"/>
          <p:nvPr/>
        </p:nvSpPr>
        <p:spPr>
          <a:xfrm>
            <a:off x="517675" y="2769663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Preet Sharma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5" name="Google Shape;155;p40"/>
          <p:cNvCxnSpPr/>
          <p:nvPr/>
        </p:nvCxnSpPr>
        <p:spPr>
          <a:xfrm rot="10800000">
            <a:off x="517650" y="2670825"/>
            <a:ext cx="5808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6" name="Google Shape;1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9900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9"/>
          <p:cNvSpPr txBox="1"/>
          <p:nvPr/>
        </p:nvSpPr>
        <p:spPr>
          <a:xfrm>
            <a:off x="-2842000" y="2887925"/>
            <a:ext cx="63021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Paper wireframes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Digital wireframes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Usability studies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Starting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7" name="Google Shape;247;p49"/>
          <p:cNvCxnSpPr/>
          <p:nvPr/>
        </p:nvCxnSpPr>
        <p:spPr>
          <a:xfrm flipH="1">
            <a:off x="3576550" y="1696950"/>
            <a:ext cx="14700" cy="18618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49"/>
          <p:cNvSpPr txBox="1"/>
          <p:nvPr/>
        </p:nvSpPr>
        <p:spPr>
          <a:xfrm>
            <a:off x="3932275" y="1942950"/>
            <a:ext cx="33546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Paper wireframes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Digital wireframes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Usability studies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Paper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p50"/>
          <p:cNvSpPr txBox="1"/>
          <p:nvPr/>
        </p:nvSpPr>
        <p:spPr>
          <a:xfrm>
            <a:off x="363625" y="1078450"/>
            <a:ext cx="2421300" cy="3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Taking the time to draft iterations of each screen of the app on paper ensured that the elements that made it to digital wireframes would be well-suited to address user pain points. For the home screen, I prioritized a </a:t>
            </a:r>
            <a:r>
              <a:rPr lang="en" sz="1300" b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quick and easy ordering process and easy reserving process</a:t>
            </a:r>
            <a:r>
              <a:rPr lang="en" sz="13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to help users save time. 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50"/>
          <p:cNvSpPr txBox="1"/>
          <p:nvPr/>
        </p:nvSpPr>
        <p:spPr>
          <a:xfrm>
            <a:off x="5830075" y="1833000"/>
            <a:ext cx="169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6" name="Google Shape;256;p50"/>
          <p:cNvPicPr preferRelativeResize="0"/>
          <p:nvPr/>
        </p:nvPicPr>
        <p:blipFill rotWithShape="1">
          <a:blip r:embed="rId3">
            <a:alphaModFix/>
          </a:blip>
          <a:srcRect l="4640" r="-4640"/>
          <a:stretch/>
        </p:blipFill>
        <p:spPr>
          <a:xfrm>
            <a:off x="7799813" y="1419725"/>
            <a:ext cx="1143662" cy="2437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8975" y="1522550"/>
            <a:ext cx="4706801" cy="223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51"/>
          <p:cNvPicPr preferRelativeResize="0"/>
          <p:nvPr/>
        </p:nvPicPr>
        <p:blipFill>
          <a:blip r:embed="rId3"/>
          <a:srcRect/>
          <a:stretch/>
        </p:blipFill>
        <p:spPr>
          <a:xfrm>
            <a:off x="5181899" y="200457"/>
            <a:ext cx="2263602" cy="484909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517675" y="1522550"/>
            <a:ext cx="24213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As the initial design phase continued, I made sure to base screen designs on feedback and findings from  the user research.</a:t>
            </a:r>
            <a:endParaRPr/>
          </a:p>
        </p:txBody>
      </p:sp>
      <p:sp>
        <p:nvSpPr>
          <p:cNvPr id="265" name="Google Shape;265;p51"/>
          <p:cNvSpPr txBox="1"/>
          <p:nvPr/>
        </p:nvSpPr>
        <p:spPr>
          <a:xfrm>
            <a:off x="3541475" y="3532925"/>
            <a:ext cx="1100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This option provides  types of table options , so that user can easily select table type.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51"/>
          <p:cNvSpPr txBox="1"/>
          <p:nvPr/>
        </p:nvSpPr>
        <p:spPr>
          <a:xfrm>
            <a:off x="5363575" y="1833000"/>
            <a:ext cx="189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51"/>
          <p:cNvSpPr txBox="1"/>
          <p:nvPr/>
        </p:nvSpPr>
        <p:spPr>
          <a:xfrm>
            <a:off x="8030375" y="2520000"/>
            <a:ext cx="11004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This option provides categories of drinks in menu so that user can easily select drink.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8" name="Google Shape;268;p51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51"/>
          <p:cNvCxnSpPr/>
          <p:nvPr/>
        </p:nvCxnSpPr>
        <p:spPr>
          <a:xfrm>
            <a:off x="4641875" y="4025200"/>
            <a:ext cx="9189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52"/>
          <p:cNvPicPr preferRelativeResize="0"/>
          <p:nvPr/>
        </p:nvPicPr>
        <p:blipFill>
          <a:blip r:embed="rId3"/>
          <a:srcRect/>
          <a:stretch/>
        </p:blipFill>
        <p:spPr>
          <a:xfrm>
            <a:off x="5170567" y="159495"/>
            <a:ext cx="2342869" cy="471021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2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52"/>
          <p:cNvSpPr txBox="1"/>
          <p:nvPr/>
        </p:nvSpPr>
        <p:spPr>
          <a:xfrm>
            <a:off x="517675" y="1522550"/>
            <a:ext cx="24213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Good way to represent Product and making customization easy for the users helps them to interact with app and order their customized drink.</a:t>
            </a:r>
            <a:endParaRPr/>
          </a:p>
        </p:txBody>
      </p:sp>
      <p:sp>
        <p:nvSpPr>
          <p:cNvPr id="277" name="Google Shape;277;p52"/>
          <p:cNvSpPr txBox="1"/>
          <p:nvPr/>
        </p:nvSpPr>
        <p:spPr>
          <a:xfrm>
            <a:off x="3489350" y="2734675"/>
            <a:ext cx="11004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This option provides different sizes of cup for drinks and helps users to easily select the size of cup.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52"/>
          <p:cNvSpPr txBox="1"/>
          <p:nvPr/>
        </p:nvSpPr>
        <p:spPr>
          <a:xfrm>
            <a:off x="5363575" y="1833000"/>
            <a:ext cx="189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52"/>
          <p:cNvSpPr txBox="1"/>
          <p:nvPr/>
        </p:nvSpPr>
        <p:spPr>
          <a:xfrm>
            <a:off x="7833075" y="3766475"/>
            <a:ext cx="1311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This button provides buying a drink option which helps users to buy customized drink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80" name="Google Shape;280;p52"/>
          <p:cNvCxnSpPr>
            <a:cxnSpLocks/>
          </p:cNvCxnSpPr>
          <p:nvPr/>
        </p:nvCxnSpPr>
        <p:spPr>
          <a:xfrm>
            <a:off x="4572000" y="3093279"/>
            <a:ext cx="13848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" name="Google Shape;281;p52"/>
          <p:cNvCxnSpPr/>
          <p:nvPr/>
        </p:nvCxnSpPr>
        <p:spPr>
          <a:xfrm rot="10800000">
            <a:off x="6915075" y="4138755"/>
            <a:ext cx="9180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3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7" name="Google Shape;287;p53"/>
          <p:cNvSpPr txBox="1"/>
          <p:nvPr/>
        </p:nvSpPr>
        <p:spPr>
          <a:xfrm>
            <a:off x="6011725" y="2110050"/>
            <a:ext cx="133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8" name="Google Shape;288;p53"/>
          <p:cNvSpPr txBox="1"/>
          <p:nvPr/>
        </p:nvSpPr>
        <p:spPr>
          <a:xfrm>
            <a:off x="517675" y="1187700"/>
            <a:ext cx="2915400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Using the completed set of digital wireframes, I created a low-fidelity prototype. The primary user flow I connected were customizing a drink and reserving a table, so the prototype could be used in a usability study. </a:t>
            </a:r>
            <a:endParaRPr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View the </a:t>
            </a:r>
            <a:r>
              <a:rPr lang="en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CoffeeHouse</a:t>
            </a: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App</a:t>
            </a:r>
            <a:b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9" name="Google Shape;28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325" y="1701725"/>
            <a:ext cx="5462651" cy="187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12C8AC-EEF4-D9B9-BFB0-CC9C339E73DE}"/>
              </a:ext>
            </a:extLst>
          </p:cNvPr>
          <p:cNvSpPr txBox="1"/>
          <p:nvPr/>
        </p:nvSpPr>
        <p:spPr>
          <a:xfrm>
            <a:off x="439271" y="4126936"/>
            <a:ext cx="6266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www.figma.com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/proto/50LeKfhN785VnTBxYEYdTd/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Untitled?node-id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=1%3A2&amp;scaling=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scale-down&amp;page-id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=0%3A1&amp;starting-point-node-id=1%3A2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4"/>
          <p:cNvSpPr txBox="1"/>
          <p:nvPr/>
        </p:nvSpPr>
        <p:spPr>
          <a:xfrm>
            <a:off x="517675" y="4481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Usability study: findings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54"/>
          <p:cNvSpPr txBox="1"/>
          <p:nvPr/>
        </p:nvSpPr>
        <p:spPr>
          <a:xfrm>
            <a:off x="532875" y="1050575"/>
            <a:ext cx="7873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 conducted one round of usability studies. Findings from the first study helped guide the designs from wireframes to mockups.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54"/>
          <p:cNvSpPr txBox="1"/>
          <p:nvPr/>
        </p:nvSpPr>
        <p:spPr>
          <a:xfrm>
            <a:off x="2366800" y="212612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Round 1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297" name="Google Shape;297;p54"/>
          <p:cNvSpPr txBox="1"/>
          <p:nvPr/>
        </p:nvSpPr>
        <p:spPr>
          <a:xfrm>
            <a:off x="4416900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29900"/>
              </a:solidFill>
            </a:endParaRPr>
          </a:p>
        </p:txBody>
      </p:sp>
      <p:sp>
        <p:nvSpPr>
          <p:cNvPr id="298" name="Google Shape;298;p54"/>
          <p:cNvSpPr/>
          <p:nvPr/>
        </p:nvSpPr>
        <p:spPr>
          <a:xfrm>
            <a:off x="2366800" y="252632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54"/>
          <p:cNvSpPr txBox="1"/>
          <p:nvPr/>
        </p:nvSpPr>
        <p:spPr>
          <a:xfrm>
            <a:off x="2873425" y="2672050"/>
            <a:ext cx="3336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wants account option in header of home screen.</a:t>
            </a:r>
            <a:endParaRPr/>
          </a:p>
        </p:txBody>
      </p:sp>
      <p:sp>
        <p:nvSpPr>
          <p:cNvPr id="300" name="Google Shape;300;p54"/>
          <p:cNvSpPr/>
          <p:nvPr/>
        </p:nvSpPr>
        <p:spPr>
          <a:xfrm>
            <a:off x="2560450" y="27347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01" name="Google Shape;301;p54"/>
          <p:cNvSpPr txBox="1"/>
          <p:nvPr/>
        </p:nvSpPr>
        <p:spPr>
          <a:xfrm>
            <a:off x="2873425" y="3301875"/>
            <a:ext cx="3336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wants clear labels of customization of drinks.</a:t>
            </a:r>
            <a:endParaRPr/>
          </a:p>
        </p:txBody>
      </p:sp>
      <p:sp>
        <p:nvSpPr>
          <p:cNvPr id="302" name="Google Shape;302;p54"/>
          <p:cNvSpPr/>
          <p:nvPr/>
        </p:nvSpPr>
        <p:spPr>
          <a:xfrm>
            <a:off x="2560450" y="336457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03" name="Google Shape;303;p54"/>
          <p:cNvSpPr txBox="1"/>
          <p:nvPr/>
        </p:nvSpPr>
        <p:spPr>
          <a:xfrm>
            <a:off x="2826263" y="3931700"/>
            <a:ext cx="3336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wants calendar option to select date on reservation of table screen.</a:t>
            </a:r>
            <a:endParaRPr/>
          </a:p>
        </p:txBody>
      </p:sp>
      <p:sp>
        <p:nvSpPr>
          <p:cNvPr id="304" name="Google Shape;304;p54"/>
          <p:cNvSpPr/>
          <p:nvPr/>
        </p:nvSpPr>
        <p:spPr>
          <a:xfrm>
            <a:off x="2560438" y="39943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853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5"/>
          <p:cNvSpPr txBox="1"/>
          <p:nvPr/>
        </p:nvSpPr>
        <p:spPr>
          <a:xfrm>
            <a:off x="3721275" y="2048400"/>
            <a:ext cx="3990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Accessibility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55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Refining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1" name="Google Shape;311;p55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56"/>
          <p:cNvPicPr preferRelativeResize="0"/>
          <p:nvPr/>
        </p:nvPicPr>
        <p:blipFill>
          <a:blip r:embed="rId3"/>
          <a:srcRect/>
          <a:stretch/>
        </p:blipFill>
        <p:spPr>
          <a:xfrm>
            <a:off x="6662743" y="853300"/>
            <a:ext cx="1739425" cy="37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56"/>
          <p:cNvPicPr preferRelativeResize="0"/>
          <p:nvPr/>
        </p:nvPicPr>
        <p:blipFill>
          <a:blip r:embed="rId4"/>
          <a:srcRect/>
          <a:stretch/>
        </p:blipFill>
        <p:spPr>
          <a:xfrm>
            <a:off x="3835274" y="853300"/>
            <a:ext cx="1703283" cy="364877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6"/>
          <p:cNvSpPr txBox="1"/>
          <p:nvPr/>
        </p:nvSpPr>
        <p:spPr>
          <a:xfrm>
            <a:off x="517675" y="524350"/>
            <a:ext cx="293345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56"/>
          <p:cNvSpPr txBox="1"/>
          <p:nvPr/>
        </p:nvSpPr>
        <p:spPr>
          <a:xfrm>
            <a:off x="517675" y="1190875"/>
            <a:ext cx="24213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Early designs only have a account option in bottom navigation bar, </a:t>
            </a:r>
            <a:b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but after the usability studies, I added </a:t>
            </a:r>
            <a:r>
              <a:rPr lang="en" b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account option in header</a:t>
            </a: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so that users can easily make account and to make it more accessible.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1" name="Google Shape;321;p56"/>
          <p:cNvCxnSpPr/>
          <p:nvPr/>
        </p:nvCxnSpPr>
        <p:spPr>
          <a:xfrm>
            <a:off x="5694600" y="2430148"/>
            <a:ext cx="812100" cy="0"/>
          </a:xfrm>
          <a:prstGeom prst="straightConnector1">
            <a:avLst/>
          </a:prstGeom>
          <a:noFill/>
          <a:ln w="28575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2" name="Google Shape;322;p56"/>
          <p:cNvSpPr txBox="1"/>
          <p:nvPr/>
        </p:nvSpPr>
        <p:spPr>
          <a:xfrm>
            <a:off x="3509991" y="438301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 dirty="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67D2"/>
              </a:solidFill>
            </a:endParaRPr>
          </a:p>
        </p:txBody>
      </p:sp>
      <p:sp>
        <p:nvSpPr>
          <p:cNvPr id="323" name="Google Shape;323;p56"/>
          <p:cNvSpPr txBox="1"/>
          <p:nvPr/>
        </p:nvSpPr>
        <p:spPr>
          <a:xfrm>
            <a:off x="6355555" y="438301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 dirty="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67D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4575" y="1137600"/>
            <a:ext cx="1763550" cy="36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1650" y="1105663"/>
            <a:ext cx="1763550" cy="3683338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57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57"/>
          <p:cNvSpPr txBox="1"/>
          <p:nvPr/>
        </p:nvSpPr>
        <p:spPr>
          <a:xfrm>
            <a:off x="1100725" y="2762650"/>
            <a:ext cx="110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Google Shape;332;p57"/>
          <p:cNvSpPr txBox="1"/>
          <p:nvPr/>
        </p:nvSpPr>
        <p:spPr>
          <a:xfrm>
            <a:off x="3164325" y="2784475"/>
            <a:ext cx="110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3" name="Google Shape;333;p57"/>
          <p:cNvSpPr txBox="1"/>
          <p:nvPr/>
        </p:nvSpPr>
        <p:spPr>
          <a:xfrm>
            <a:off x="5267675" y="2762650"/>
            <a:ext cx="110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Google Shape;334;p57"/>
          <p:cNvSpPr txBox="1"/>
          <p:nvPr/>
        </p:nvSpPr>
        <p:spPr>
          <a:xfrm>
            <a:off x="7371025" y="2818650"/>
            <a:ext cx="110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5" name="Google Shape;335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900" y="1078449"/>
            <a:ext cx="1818900" cy="3737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12276" y="1103115"/>
            <a:ext cx="1818900" cy="3688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8"/>
          <p:cNvSpPr txBox="1"/>
          <p:nvPr/>
        </p:nvSpPr>
        <p:spPr>
          <a:xfrm>
            <a:off x="517675" y="524350"/>
            <a:ext cx="70008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High-fidelity</a:t>
            </a:r>
            <a:b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58"/>
          <p:cNvSpPr txBox="1"/>
          <p:nvPr/>
        </p:nvSpPr>
        <p:spPr>
          <a:xfrm>
            <a:off x="517675" y="1503250"/>
            <a:ext cx="2239500" cy="4131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 final high-fidelity prototype presented cleaner user flows for customizing drinks and reserving tables. It also met user needs for a adding live map and calendar option to app.</a:t>
            </a:r>
            <a:endParaRPr sz="13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View the </a:t>
            </a:r>
            <a:r>
              <a:rPr lang="en" sz="13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CoffeeHouse</a:t>
            </a:r>
            <a:r>
              <a:rPr lang="en" sz="13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App</a:t>
            </a:r>
            <a:endParaRPr sz="13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u="sng" dirty="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58"/>
          <p:cNvSpPr txBox="1"/>
          <p:nvPr/>
        </p:nvSpPr>
        <p:spPr>
          <a:xfrm>
            <a:off x="6011725" y="2110050"/>
            <a:ext cx="133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44" name="Google Shape;34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075" y="1870551"/>
            <a:ext cx="6087724" cy="16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C26469-04E7-8B91-F53C-6A4A673C697C}"/>
              </a:ext>
            </a:extLst>
          </p:cNvPr>
          <p:cNvSpPr txBox="1"/>
          <p:nvPr/>
        </p:nvSpPr>
        <p:spPr>
          <a:xfrm>
            <a:off x="408438" y="4527176"/>
            <a:ext cx="71100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https://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</a:rPr>
              <a:t>www.figma.com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/proto/kYkgyUNaDNpoy1F84oq8Po/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</a:rPr>
              <a:t>COFFEEHOUSE-APP?node-id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=21%3A15&amp;scaling=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</a:rPr>
              <a:t>scale-down&amp;page-id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=0%3A1&amp;starting-point-node-id=21%3A10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1"/>
          <p:cNvSpPr txBox="1"/>
          <p:nvPr/>
        </p:nvSpPr>
        <p:spPr>
          <a:xfrm>
            <a:off x="1231075" y="1604200"/>
            <a:ext cx="40860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product: 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CoffeeHouse is a store which offers variety of coffees, teas, and other beverages. They provides product delivery services for 24x7 and have a reserve table option for advance table booking in the store. CoffeeHouse target customers are students and workers.</a:t>
            </a:r>
            <a:endParaRPr sz="1200" b="1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41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41"/>
          <p:cNvSpPr/>
          <p:nvPr/>
        </p:nvSpPr>
        <p:spPr>
          <a:xfrm>
            <a:off x="517675" y="16042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1"/>
          <p:cNvSpPr txBox="1"/>
          <p:nvPr/>
        </p:nvSpPr>
        <p:spPr>
          <a:xfrm>
            <a:off x="1231075" y="3920910"/>
            <a:ext cx="3446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Project duration: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May 2022  to July 2022.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41"/>
          <p:cNvSpPr/>
          <p:nvPr/>
        </p:nvSpPr>
        <p:spPr>
          <a:xfrm>
            <a:off x="517675" y="392091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1"/>
          <p:cNvSpPr/>
          <p:nvPr/>
        </p:nvSpPr>
        <p:spPr>
          <a:xfrm>
            <a:off x="643388" y="4047161"/>
            <a:ext cx="261874" cy="260801"/>
          </a:xfrm>
          <a:custGeom>
            <a:avLst/>
            <a:gdLst/>
            <a:ahLst/>
            <a:cxnLst/>
            <a:rect l="l" t="t" r="r" b="b"/>
            <a:pathLst>
              <a:path w="1048" h="1045" extrusionOk="0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1"/>
          <p:cNvSpPr/>
          <p:nvPr/>
        </p:nvSpPr>
        <p:spPr>
          <a:xfrm>
            <a:off x="610514" y="1752262"/>
            <a:ext cx="327623" cy="217176"/>
          </a:xfrm>
          <a:custGeom>
            <a:avLst/>
            <a:gdLst/>
            <a:ahLst/>
            <a:cxnLst/>
            <a:rect l="l" t="t" r="r" b="b"/>
            <a:pathLst>
              <a:path w="1149" h="765" extrusionOk="0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1"/>
          <p:cNvSpPr txBox="1"/>
          <p:nvPr/>
        </p:nvSpPr>
        <p:spPr>
          <a:xfrm>
            <a:off x="6301825" y="2412325"/>
            <a:ext cx="1811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9" name="Google Shape;1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400" y="1078450"/>
            <a:ext cx="1612850" cy="33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7075" y="767425"/>
            <a:ext cx="1965075" cy="39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9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Accessibility considerations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0" name="Google Shape;350;p59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59"/>
          <p:cNvSpPr txBox="1"/>
          <p:nvPr/>
        </p:nvSpPr>
        <p:spPr>
          <a:xfrm>
            <a:off x="711325" y="1917800"/>
            <a:ext cx="2049000" cy="18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Provided access </a:t>
            </a:r>
            <a:b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to users who are vision impaired through adding alt text to images for screen readers.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59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59"/>
          <p:cNvSpPr txBox="1"/>
          <p:nvPr/>
        </p:nvSpPr>
        <p:spPr>
          <a:xfrm>
            <a:off x="3368925" y="1917800"/>
            <a:ext cx="20490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Used icons to </a:t>
            </a:r>
            <a:b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help make </a:t>
            </a:r>
            <a:b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navigation easier.</a:t>
            </a:r>
            <a:endParaRPr sz="1200"/>
          </a:p>
        </p:txBody>
      </p:sp>
      <p:sp>
        <p:nvSpPr>
          <p:cNvPr id="354" name="Google Shape;354;p59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59"/>
          <p:cNvSpPr txBox="1"/>
          <p:nvPr/>
        </p:nvSpPr>
        <p:spPr>
          <a:xfrm>
            <a:off x="6026525" y="1917800"/>
            <a:ext cx="20490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Used detailed </a:t>
            </a:r>
            <a:b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imagery for drinks   to help all users </a:t>
            </a:r>
            <a:b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better understand </a:t>
            </a:r>
            <a:b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 designs.</a:t>
            </a:r>
            <a:endParaRPr sz="1200"/>
          </a:p>
        </p:txBody>
      </p:sp>
      <p:sp>
        <p:nvSpPr>
          <p:cNvPr id="356" name="Google Shape;356;p59"/>
          <p:cNvSpPr/>
          <p:nvPr/>
        </p:nvSpPr>
        <p:spPr>
          <a:xfrm>
            <a:off x="14791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57" name="Google Shape;357;p59"/>
          <p:cNvSpPr/>
          <p:nvPr/>
        </p:nvSpPr>
        <p:spPr>
          <a:xfrm>
            <a:off x="41367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58" name="Google Shape;358;p59"/>
          <p:cNvSpPr/>
          <p:nvPr/>
        </p:nvSpPr>
        <p:spPr>
          <a:xfrm>
            <a:off x="67943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6368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0"/>
          <p:cNvSpPr txBox="1"/>
          <p:nvPr/>
        </p:nvSpPr>
        <p:spPr>
          <a:xfrm>
            <a:off x="3721275" y="2210100"/>
            <a:ext cx="22755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4" name="Google Shape;364;p60"/>
          <p:cNvSpPr txBox="1"/>
          <p:nvPr/>
        </p:nvSpPr>
        <p:spPr>
          <a:xfrm>
            <a:off x="-468875" y="2294700"/>
            <a:ext cx="370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Going forward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65" name="Google Shape;365;p60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1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1" name="Google Shape;371;p61"/>
          <p:cNvSpPr txBox="1"/>
          <p:nvPr/>
        </p:nvSpPr>
        <p:spPr>
          <a:xfrm>
            <a:off x="539600" y="2237975"/>
            <a:ext cx="3446100" cy="2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Impact: 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 app makes users feel like CoffeeHouse really thinks about how to meet their needs.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One quote from peer feedback: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“The app really helpful for me to reserve table in advance so that I need not to wait, I am also impressed with its customization of drinks option, I will definitely use this app.”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61"/>
          <p:cNvSpPr/>
          <p:nvPr/>
        </p:nvSpPr>
        <p:spPr>
          <a:xfrm>
            <a:off x="5396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61"/>
          <p:cNvSpPr txBox="1"/>
          <p:nvPr/>
        </p:nvSpPr>
        <p:spPr>
          <a:xfrm>
            <a:off x="4495800" y="2237975"/>
            <a:ext cx="34461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 I learned: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While designing the CoffeeHouse app, I learned that the first ideas for the app are only the beginning of the process. Usability studies and peer feedback influenced each iteration of the app’s designs.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61"/>
          <p:cNvSpPr/>
          <p:nvPr/>
        </p:nvSpPr>
        <p:spPr>
          <a:xfrm>
            <a:off x="44958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61"/>
          <p:cNvSpPr/>
          <p:nvPr/>
        </p:nvSpPr>
        <p:spPr>
          <a:xfrm>
            <a:off x="679050" y="1660250"/>
            <a:ext cx="234394" cy="260801"/>
          </a:xfrm>
          <a:custGeom>
            <a:avLst/>
            <a:gdLst/>
            <a:ahLst/>
            <a:cxnLst/>
            <a:rect l="l" t="t" r="r" b="b"/>
            <a:pathLst>
              <a:path w="941" h="1045" extrusionOk="0">
                <a:moveTo>
                  <a:pt x="833" y="105"/>
                </a:moveTo>
                <a:lnTo>
                  <a:pt x="616" y="105"/>
                </a:lnTo>
                <a:cubicBezTo>
                  <a:pt x="593" y="45"/>
                  <a:pt x="536" y="0"/>
                  <a:pt x="469" y="0"/>
                </a:cubicBezTo>
                <a:cubicBezTo>
                  <a:pt x="401" y="0"/>
                  <a:pt x="345" y="45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4"/>
                  <a:pt x="105" y="1044"/>
                </a:cubicBezTo>
                <a:lnTo>
                  <a:pt x="836" y="1044"/>
                </a:lnTo>
                <a:cubicBezTo>
                  <a:pt x="892" y="1044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3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89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362" y="836"/>
                </a:moveTo>
                <a:lnTo>
                  <a:pt x="153" y="627"/>
                </a:lnTo>
                <a:lnTo>
                  <a:pt x="226" y="553"/>
                </a:lnTo>
                <a:lnTo>
                  <a:pt x="362" y="689"/>
                </a:lnTo>
                <a:lnTo>
                  <a:pt x="706" y="345"/>
                </a:lnTo>
                <a:lnTo>
                  <a:pt x="779" y="418"/>
                </a:lnTo>
                <a:lnTo>
                  <a:pt x="362" y="8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6" name="Google Shape;376;p61"/>
          <p:cNvGrpSpPr/>
          <p:nvPr/>
        </p:nvGrpSpPr>
        <p:grpSpPr>
          <a:xfrm>
            <a:off x="4605678" y="1676963"/>
            <a:ext cx="293543" cy="227362"/>
            <a:chOff x="420350" y="238125"/>
            <a:chExt cx="6779275" cy="5238750"/>
          </a:xfrm>
        </p:grpSpPr>
        <p:sp>
          <p:nvSpPr>
            <p:cNvPr id="377" name="Google Shape;377;p61"/>
            <p:cNvSpPr/>
            <p:nvPr/>
          </p:nvSpPr>
          <p:spPr>
            <a:xfrm>
              <a:off x="420350" y="238125"/>
              <a:ext cx="6779275" cy="5238750"/>
            </a:xfrm>
            <a:custGeom>
              <a:avLst/>
              <a:gdLst/>
              <a:ahLst/>
              <a:cxnLst/>
              <a:rect l="l" t="t" r="r" b="b"/>
              <a:pathLst>
                <a:path w="271171" h="209550" extrusionOk="0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61"/>
            <p:cNvSpPr/>
            <p:nvPr/>
          </p:nvSpPr>
          <p:spPr>
            <a:xfrm>
              <a:off x="4118525" y="162550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61"/>
            <p:cNvSpPr/>
            <p:nvPr/>
          </p:nvSpPr>
          <p:spPr>
            <a:xfrm>
              <a:off x="4118525" y="2444600"/>
              <a:ext cx="2157675" cy="768075"/>
            </a:xfrm>
            <a:custGeom>
              <a:avLst/>
              <a:gdLst/>
              <a:ahLst/>
              <a:cxnLst/>
              <a:rect l="l" t="t" r="r" b="b"/>
              <a:pathLst>
                <a:path w="86307" h="30723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1"/>
            <p:cNvSpPr/>
            <p:nvPr/>
          </p:nvSpPr>
          <p:spPr>
            <a:xfrm>
              <a:off x="4118525" y="326815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2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6" name="Google Shape;386;p62"/>
          <p:cNvSpPr/>
          <p:nvPr/>
        </p:nvSpPr>
        <p:spPr>
          <a:xfrm>
            <a:off x="1875475" y="14378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62"/>
          <p:cNvSpPr txBox="1"/>
          <p:nvPr/>
        </p:nvSpPr>
        <p:spPr>
          <a:xfrm>
            <a:off x="2069125" y="1883300"/>
            <a:ext cx="2049000" cy="2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Conduct another round of usability studies to validate whether the pain points users experienced have been effectively addressed.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8" name="Google Shape;388;p62"/>
          <p:cNvSpPr/>
          <p:nvPr/>
        </p:nvSpPr>
        <p:spPr>
          <a:xfrm>
            <a:off x="4533075" y="14378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62"/>
          <p:cNvSpPr txBox="1"/>
          <p:nvPr/>
        </p:nvSpPr>
        <p:spPr>
          <a:xfrm>
            <a:off x="4726725" y="1883300"/>
            <a:ext cx="20490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Conduct more user research to determine any new areas of need.</a:t>
            </a:r>
            <a:endParaRPr sz="1200"/>
          </a:p>
        </p:txBody>
      </p:sp>
      <p:sp>
        <p:nvSpPr>
          <p:cNvPr id="390" name="Google Shape;390;p62"/>
          <p:cNvSpPr/>
          <p:nvPr/>
        </p:nvSpPr>
        <p:spPr>
          <a:xfrm>
            <a:off x="2836975" y="11531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91" name="Google Shape;391;p62"/>
          <p:cNvSpPr/>
          <p:nvPr/>
        </p:nvSpPr>
        <p:spPr>
          <a:xfrm>
            <a:off x="5494575" y="11531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3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Let’s connect!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7" name="Google Shape;397;p63"/>
          <p:cNvSpPr txBox="1"/>
          <p:nvPr/>
        </p:nvSpPr>
        <p:spPr>
          <a:xfrm>
            <a:off x="3064600" y="-1016100"/>
            <a:ext cx="65094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next steps you would take with this project and why. Feel free to organize next steps in a bullet point list.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8" name="Google Shape;398;p63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63"/>
          <p:cNvSpPr txBox="1"/>
          <p:nvPr/>
        </p:nvSpPr>
        <p:spPr>
          <a:xfrm>
            <a:off x="919075" y="2461800"/>
            <a:ext cx="7136100" cy="15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Thank you for your time reviewing my work on the </a:t>
            </a:r>
            <a:r>
              <a:rPr lang="en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CoffeeHouse</a:t>
            </a: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app!  If you’d like to see more or get in touch, my contact information is provided below.</a:t>
            </a:r>
            <a:endParaRPr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Email: </a:t>
            </a:r>
            <a:r>
              <a:rPr lang="en" u="sng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preetsharma9699@email.com</a:t>
            </a:r>
            <a:endParaRPr u="sng" dirty="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0" name="Google Shape;400;p63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63"/>
          <p:cNvSpPr/>
          <p:nvPr/>
        </p:nvSpPr>
        <p:spPr>
          <a:xfrm>
            <a:off x="4361825" y="1734124"/>
            <a:ext cx="250599" cy="249449"/>
          </a:xfrm>
          <a:custGeom>
            <a:avLst/>
            <a:gdLst/>
            <a:ahLst/>
            <a:cxnLst/>
            <a:rect l="l" t="t" r="r" b="b"/>
            <a:pathLst>
              <a:path w="964" h="962" extrusionOk="0">
                <a:moveTo>
                  <a:pt x="774" y="400"/>
                </a:moveTo>
                <a:lnTo>
                  <a:pt x="562" y="189"/>
                </a:lnTo>
                <a:lnTo>
                  <a:pt x="0" y="749"/>
                </a:lnTo>
                <a:lnTo>
                  <a:pt x="0" y="961"/>
                </a:lnTo>
                <a:lnTo>
                  <a:pt x="212" y="961"/>
                </a:lnTo>
                <a:lnTo>
                  <a:pt x="774" y="400"/>
                </a:lnTo>
                <a:close/>
                <a:moveTo>
                  <a:pt x="940" y="234"/>
                </a:moveTo>
                <a:cubicBezTo>
                  <a:pt x="963" y="211"/>
                  <a:pt x="963" y="177"/>
                  <a:pt x="940" y="155"/>
                </a:cubicBezTo>
                <a:lnTo>
                  <a:pt x="807" y="22"/>
                </a:lnTo>
                <a:cubicBezTo>
                  <a:pt x="785" y="0"/>
                  <a:pt x="751" y="0"/>
                  <a:pt x="728" y="22"/>
                </a:cubicBezTo>
                <a:lnTo>
                  <a:pt x="618" y="132"/>
                </a:lnTo>
                <a:lnTo>
                  <a:pt x="830" y="344"/>
                </a:lnTo>
                <a:lnTo>
                  <a:pt x="940" y="2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2"/>
          <p:cNvSpPr txBox="1"/>
          <p:nvPr/>
        </p:nvSpPr>
        <p:spPr>
          <a:xfrm>
            <a:off x="517675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problem: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Busy students and workers who works till late night needs a cup of coffee.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42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42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42"/>
          <p:cNvSpPr txBox="1"/>
          <p:nvPr/>
        </p:nvSpPr>
        <p:spPr>
          <a:xfrm>
            <a:off x="4572000" y="2237975"/>
            <a:ext cx="34461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goal: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Design an app for CoffeeHouse that allows users to easily order and pick up fresh, warm coffee.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42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2"/>
          <p:cNvSpPr/>
          <p:nvPr/>
        </p:nvSpPr>
        <p:spPr>
          <a:xfrm>
            <a:off x="4684213" y="1653525"/>
            <a:ext cx="288875" cy="274249"/>
          </a:xfrm>
          <a:custGeom>
            <a:avLst/>
            <a:gdLst/>
            <a:ahLst/>
            <a:cxnLst/>
            <a:rect l="l" t="t" r="r" b="b"/>
            <a:pathLst>
              <a:path w="1045" h="993" extrusionOk="0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2"/>
          <p:cNvSpPr/>
          <p:nvPr/>
        </p:nvSpPr>
        <p:spPr>
          <a:xfrm>
            <a:off x="640475" y="1656801"/>
            <a:ext cx="267700" cy="267700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/>
          <p:nvPr/>
        </p:nvSpPr>
        <p:spPr>
          <a:xfrm>
            <a:off x="517675" y="2237975"/>
            <a:ext cx="3446100" cy="15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My role: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UX designer designing an app for CoffeeHouse App from conception to delivery and reservation.</a:t>
            </a:r>
            <a:endParaRPr sz="12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3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43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43"/>
          <p:cNvSpPr txBox="1"/>
          <p:nvPr/>
        </p:nvSpPr>
        <p:spPr>
          <a:xfrm>
            <a:off x="4572000" y="2237975"/>
            <a:ext cx="3446100" cy="15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Responsibilities</a:t>
            </a:r>
            <a:r>
              <a:rPr lang="en">
                <a:solidFill>
                  <a:srgbClr val="1967D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Conducting interviews, paper and digital wireframing, low and high-fidelity prototyping, conducting usability studies, accounting for accessibility, and iterating on designs.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3"/>
          <p:cNvSpPr/>
          <p:nvPr/>
        </p:nvSpPr>
        <p:spPr>
          <a:xfrm>
            <a:off x="645441" y="1662440"/>
            <a:ext cx="257757" cy="256421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43"/>
          <p:cNvSpPr/>
          <p:nvPr/>
        </p:nvSpPr>
        <p:spPr>
          <a:xfrm>
            <a:off x="4685687" y="1710781"/>
            <a:ext cx="285935" cy="159748"/>
          </a:xfrm>
          <a:custGeom>
            <a:avLst/>
            <a:gdLst/>
            <a:ahLst/>
            <a:cxnLst/>
            <a:rect l="l" t="t" r="r" b="b"/>
            <a:pathLst>
              <a:path w="941" h="526" extrusionOk="0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335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4"/>
          <p:cNvSpPr txBox="1"/>
          <p:nvPr/>
        </p:nvSpPr>
        <p:spPr>
          <a:xfrm>
            <a:off x="-46002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Understanding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user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44"/>
          <p:cNvSpPr txBox="1"/>
          <p:nvPr/>
        </p:nvSpPr>
        <p:spPr>
          <a:xfrm>
            <a:off x="3712425" y="1886850"/>
            <a:ext cx="39465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research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statements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journey maps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9" name="Google Shape;199;p44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5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45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summary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45"/>
          <p:cNvSpPr txBox="1"/>
          <p:nvPr/>
        </p:nvSpPr>
        <p:spPr>
          <a:xfrm>
            <a:off x="919075" y="2461800"/>
            <a:ext cx="71361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 conducted interviews and created empathy maps to understand the users I’m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designing for and their needs. A primary user group identified through research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was working adults and students who need coffee at anytime.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This user group confirmed initial assumptions about CoffeeHouse customers, but research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also revealed that users not only need  coffee during night hours but they also prefer to order coffee during their working hours.</a:t>
            </a:r>
            <a:endParaRPr sz="1200" b="1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45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45"/>
          <p:cNvSpPr/>
          <p:nvPr/>
        </p:nvSpPr>
        <p:spPr>
          <a:xfrm>
            <a:off x="4373201" y="1744926"/>
            <a:ext cx="227849" cy="227849"/>
          </a:xfrm>
          <a:custGeom>
            <a:avLst/>
            <a:gdLst/>
            <a:ahLst/>
            <a:cxnLst/>
            <a:rect l="l" t="t" r="r" b="b"/>
            <a:pathLst>
              <a:path w="940" h="941" extrusionOk="0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6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pain points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46"/>
          <p:cNvSpPr txBox="1"/>
          <p:nvPr/>
        </p:nvSpPr>
        <p:spPr>
          <a:xfrm>
            <a:off x="44146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Time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5" name="Google Shape;215;p46"/>
          <p:cNvSpPr txBox="1"/>
          <p:nvPr/>
        </p:nvSpPr>
        <p:spPr>
          <a:xfrm>
            <a:off x="441475" y="2522475"/>
            <a:ext cx="18726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Working adults are too busy to spend time on coffee prep</a:t>
            </a:r>
            <a:endParaRPr sz="1200"/>
          </a:p>
        </p:txBody>
      </p:sp>
      <p:sp>
        <p:nvSpPr>
          <p:cNvPr id="216" name="Google Shape;216;p46"/>
          <p:cNvSpPr txBox="1"/>
          <p:nvPr/>
        </p:nvSpPr>
        <p:spPr>
          <a:xfrm>
            <a:off x="258271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Accessibility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2582725" y="2522475"/>
            <a:ext cx="18726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Platforms for ordering food are not equipped with assistive technologies</a:t>
            </a:r>
            <a:endParaRPr sz="1200"/>
          </a:p>
        </p:txBody>
      </p:sp>
      <p:sp>
        <p:nvSpPr>
          <p:cNvPr id="218" name="Google Shape;218;p46"/>
          <p:cNvSpPr txBox="1"/>
          <p:nvPr/>
        </p:nvSpPr>
        <p:spPr>
          <a:xfrm>
            <a:off x="472396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Table Booking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9" name="Google Shape;219;p46"/>
          <p:cNvSpPr txBox="1"/>
          <p:nvPr/>
        </p:nvSpPr>
        <p:spPr>
          <a:xfrm>
            <a:off x="4723975" y="2522475"/>
            <a:ext cx="18726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It’s difficult to stand in long queues to wait for empty table in store</a:t>
            </a:r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686521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IA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6865219" y="2522475"/>
            <a:ext cx="18726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Text-heavy menus in apps are often difficult to read and order from</a:t>
            </a:r>
            <a:endParaRPr sz="1200"/>
          </a:p>
        </p:txBody>
      </p:sp>
      <p:sp>
        <p:nvSpPr>
          <p:cNvPr id="222" name="Google Shape;222;p46"/>
          <p:cNvSpPr/>
          <p:nvPr/>
        </p:nvSpPr>
        <p:spPr>
          <a:xfrm>
            <a:off x="11211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3" name="Google Shape;223;p46"/>
          <p:cNvSpPr/>
          <p:nvPr/>
        </p:nvSpPr>
        <p:spPr>
          <a:xfrm>
            <a:off x="32623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4" name="Google Shape;224;p46"/>
          <p:cNvSpPr/>
          <p:nvPr/>
        </p:nvSpPr>
        <p:spPr>
          <a:xfrm>
            <a:off x="54036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5" name="Google Shape;225;p46"/>
          <p:cNvSpPr/>
          <p:nvPr/>
        </p:nvSpPr>
        <p:spPr>
          <a:xfrm>
            <a:off x="75448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4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7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Persona: </a:t>
            </a:r>
            <a:r>
              <a:rPr lang="en" sz="2400" b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Robby</a:t>
            </a:r>
            <a:endParaRPr sz="2400" b="1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1" name="Google Shape;231;p47"/>
          <p:cNvPicPr preferRelativeResize="0"/>
          <p:nvPr/>
        </p:nvPicPr>
        <p:blipFill rotWithShape="1">
          <a:blip r:embed="rId3">
            <a:alphaModFix/>
          </a:blip>
          <a:srcRect l="248" r="258"/>
          <a:stretch/>
        </p:blipFill>
        <p:spPr>
          <a:xfrm>
            <a:off x="3703201" y="1083375"/>
            <a:ext cx="5265250" cy="29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7"/>
          <p:cNvSpPr txBox="1"/>
          <p:nvPr/>
        </p:nvSpPr>
        <p:spPr>
          <a:xfrm>
            <a:off x="517675" y="1674400"/>
            <a:ext cx="2784300" cy="26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Problem statement:</a:t>
            </a:r>
            <a:endParaRPr>
              <a:solidFill>
                <a:srgbClr val="EA433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Robby is artist who needs a app from which he can easily see the table booking option of coffee store because sometimes he has to stand in long queues for empty table.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8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journey map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48"/>
          <p:cNvSpPr txBox="1"/>
          <p:nvPr/>
        </p:nvSpPr>
        <p:spPr>
          <a:xfrm>
            <a:off x="6011725" y="2294700"/>
            <a:ext cx="133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user journey map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48"/>
          <p:cNvSpPr txBox="1"/>
          <p:nvPr/>
        </p:nvSpPr>
        <p:spPr>
          <a:xfrm>
            <a:off x="460425" y="1522550"/>
            <a:ext cx="24786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Mapping Robby’s user journey revealed how helpful it would be for </a:t>
            </a:r>
            <a:b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users to have access to a dedicated CoffeeHouse app.</a:t>
            </a:r>
            <a:endParaRPr/>
          </a:p>
        </p:txBody>
      </p:sp>
      <p:pic>
        <p:nvPicPr>
          <p:cNvPr id="240" name="Google Shape;24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450" y="1259075"/>
            <a:ext cx="6189677" cy="348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1094</Words>
  <Application>Microsoft Macintosh PowerPoint</Application>
  <PresentationFormat>On-screen Show (16:9)</PresentationFormat>
  <Paragraphs>125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Open Sans</vt:lpstr>
      <vt:lpstr>Calibri</vt:lpstr>
      <vt:lpstr>Google Sans Medium</vt:lpstr>
      <vt:lpstr>Arial</vt:lpstr>
      <vt:lpstr>Open Sans SemiBold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Preet</cp:lastModifiedBy>
  <cp:revision>2</cp:revision>
  <dcterms:modified xsi:type="dcterms:W3CDTF">2023-01-30T06:32:34Z</dcterms:modified>
</cp:coreProperties>
</file>