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24/07/2023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24/07/2023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24/07/2023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64FE6-D5BE-DEDA-ECCE-B44A13035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461" y="1756528"/>
            <a:ext cx="3794768" cy="3493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64F63B-3104-42F2-A015-1E87E95BF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2" y="3793068"/>
            <a:ext cx="6954644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Preetam Chauhan</cp:lastModifiedBy>
  <cp:revision>9</cp:revision>
  <cp:lastPrinted>2022-06-09T07:44:13Z</cp:lastPrinted>
  <dcterms:created xsi:type="dcterms:W3CDTF">2022-02-22T07:39:05Z</dcterms:created>
  <dcterms:modified xsi:type="dcterms:W3CDTF">2023-07-24T06:16:40Z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