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ML Based House Price Prediction System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smtClean="0"/>
          </a:p>
          <a:p>
            <a:endParaRPr lang="en-IN" smtClean="0"/>
          </a:p>
          <a:p>
            <a:r>
              <a:rPr lang="en-IN" smtClean="0"/>
              <a:t>Submitted by</a:t>
            </a:r>
          </a:p>
          <a:p>
            <a:r>
              <a:rPr lang="en-IN" smtClean="0"/>
              <a:t>Name </a:t>
            </a:r>
            <a:r>
              <a:rPr lang="en-IN" smtClean="0"/>
              <a:t>: Preetam </a:t>
            </a:r>
            <a:r>
              <a:rPr lang="en-IN" smtClean="0"/>
              <a:t>Rawat</a:t>
            </a:r>
          </a:p>
          <a:p>
            <a:r>
              <a:rPr lang="en-IN" smtClean="0"/>
              <a:t>Sem : 5</a:t>
            </a:r>
          </a:p>
          <a:p>
            <a:r>
              <a:rPr lang="en-IN" smtClean="0"/>
              <a:t>Section : 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mtClean="0"/>
              <a:t>Content</a:t>
            </a:r>
            <a:br>
              <a:rPr lang="en-IN" smtClean="0"/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524000"/>
            <a:ext cx="3657600" cy="495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297180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mtClean="0"/>
              <a:t>Introduction</a:t>
            </a:r>
          </a:p>
          <a:p>
            <a:pPr marL="342900" indent="-342900">
              <a:buAutoNum type="arabicPeriod"/>
            </a:pPr>
            <a:endParaRPr lang="en-IN" smtClean="0"/>
          </a:p>
          <a:p>
            <a:pPr marL="342900" indent="-342900">
              <a:buAutoNum type="arabicPeriod"/>
            </a:pPr>
            <a:r>
              <a:rPr lang="en-IN" smtClean="0"/>
              <a:t>Problem Statement</a:t>
            </a:r>
          </a:p>
          <a:p>
            <a:pPr marL="342900" indent="-342900">
              <a:buAutoNum type="arabicPeriod"/>
            </a:pPr>
            <a:endParaRPr lang="en-IN" smtClean="0"/>
          </a:p>
          <a:p>
            <a:pPr marL="342900" indent="-342900">
              <a:buAutoNum type="arabicPeriod"/>
            </a:pPr>
            <a:r>
              <a:rPr lang="en-IN" smtClean="0"/>
              <a:t>Project Specification</a:t>
            </a:r>
          </a:p>
          <a:p>
            <a:pPr marL="342900" indent="-342900">
              <a:buAutoNum type="arabicPeriod"/>
            </a:pPr>
            <a:endParaRPr lang="en-IN" smtClean="0"/>
          </a:p>
          <a:p>
            <a:pPr marL="342900" indent="-342900">
              <a:buAutoNum type="arabicPeriod"/>
            </a:pPr>
            <a:r>
              <a:rPr lang="en-IN" smtClean="0"/>
              <a:t>Dataset</a:t>
            </a:r>
          </a:p>
          <a:p>
            <a:pPr marL="342900" indent="-342900">
              <a:buAutoNum type="arabicPeriod"/>
            </a:pPr>
            <a:endParaRPr lang="en-IN" smtClean="0"/>
          </a:p>
          <a:p>
            <a:pPr marL="342900" indent="-342900">
              <a:buAutoNum type="arabicPeriod"/>
            </a:pPr>
            <a:r>
              <a:rPr lang="en-IN" smtClean="0"/>
              <a:t>Model training</a:t>
            </a:r>
          </a:p>
          <a:p>
            <a:pPr marL="342900" indent="-342900">
              <a:buAutoNum type="arabicPeriod"/>
            </a:pPr>
            <a:endParaRPr lang="en-IN" smtClean="0"/>
          </a:p>
          <a:p>
            <a:pPr marL="342900" indent="-342900">
              <a:buAutoNum type="arabicPeriod"/>
            </a:pPr>
            <a:r>
              <a:rPr lang="en-IN" smtClean="0"/>
              <a:t>Work done till date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In this project, I have built a Machine Learning model to predict house price.</a:t>
            </a:r>
          </a:p>
          <a:p>
            <a:endParaRPr lang="en-IN" smtClean="0"/>
          </a:p>
          <a:p>
            <a:r>
              <a:rPr lang="en-IN" smtClean="0"/>
              <a:t>This project will be helpful for real estate market</a:t>
            </a:r>
          </a:p>
          <a:p>
            <a:endParaRPr lang="en-IN" smtClean="0"/>
          </a:p>
          <a:p>
            <a:r>
              <a:rPr lang="en-IN" smtClean="0"/>
              <a:t>Machine Learning is a type of AI that is defined as the capability of a machine to imitate intelligent human behaviour.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mtClean="0"/>
              <a:t>Prices of real estates properties are sophisticatedly linked with our economy</a:t>
            </a:r>
          </a:p>
          <a:p>
            <a:endParaRPr lang="en-IN" smtClean="0"/>
          </a:p>
          <a:p>
            <a:r>
              <a:rPr lang="en-IN" smtClean="0"/>
              <a:t>Despite this, we do not have accurate measures of house price based on the vast amount of data available</a:t>
            </a:r>
          </a:p>
          <a:p>
            <a:endParaRPr lang="en-IN" smtClean="0"/>
          </a:p>
          <a:p>
            <a:r>
              <a:rPr lang="en-IN" smtClean="0"/>
              <a:t>Proper and justified prices of properties  can bring in a lot of transperancy and trust back to the real estate industry, which is very important for comnsumers.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mtClean="0"/>
              <a:t>Project Specification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381000" y="1535113"/>
            <a:ext cx="76200" cy="639762"/>
          </a:xfrm>
        </p:spPr>
        <p:txBody>
          <a:bodyPr/>
          <a:lstStyle/>
          <a:p>
            <a:r>
              <a:rPr lang="en-IN" smtClean="0"/>
              <a:t>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9600" y="1535113"/>
            <a:ext cx="8077201" cy="446087"/>
          </a:xfrm>
        </p:spPr>
        <p:txBody>
          <a:bodyPr/>
          <a:lstStyle/>
          <a:p>
            <a:r>
              <a:rPr lang="en-IN" smtClean="0"/>
              <a:t>Following utilitites will be used in this project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smtClean="0"/>
              <a:t>PYTHON</a:t>
            </a:r>
          </a:p>
          <a:p>
            <a:endParaRPr lang="en-IN" smtClean="0"/>
          </a:p>
          <a:p>
            <a:pPr>
              <a:buNone/>
            </a:pPr>
            <a:r>
              <a:rPr lang="en-IN" smtClean="0"/>
              <a:t>    Python is a high level language.</a:t>
            </a:r>
          </a:p>
          <a:p>
            <a:pPr>
              <a:buNone/>
            </a:pPr>
            <a:endParaRPr lang="en-IN" smtClean="0"/>
          </a:p>
          <a:p>
            <a:pPr>
              <a:buNone/>
            </a:pPr>
            <a:r>
              <a:rPr lang="en-IN" smtClean="0"/>
              <a:t>    Python’s built in libraries</a:t>
            </a:r>
          </a:p>
          <a:p>
            <a:pPr>
              <a:buNone/>
            </a:pPr>
            <a:r>
              <a:rPr lang="en-IN" smtClean="0"/>
              <a:t>    make it easy to build     machine learning projects</a:t>
            </a:r>
          </a:p>
          <a:p>
            <a:pPr>
              <a:buNone/>
            </a:pPr>
            <a:endParaRPr lang="en-IN" smtClean="0"/>
          </a:p>
          <a:p>
            <a:pPr>
              <a:buNone/>
            </a:pPr>
            <a:r>
              <a:rPr lang="en-IN" smtClean="0"/>
              <a:t>    It will be written on jupyter notebook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smtClean="0"/>
              <a:t>MACHINE LEARNING</a:t>
            </a:r>
          </a:p>
          <a:p>
            <a:pPr>
              <a:buNone/>
            </a:pPr>
            <a:endParaRPr lang="en-IN" smtClean="0"/>
          </a:p>
          <a:p>
            <a:pPr>
              <a:buNone/>
            </a:pPr>
            <a:r>
              <a:rPr lang="en-IN" smtClean="0"/>
              <a:t>    As discussed earlier ML is a is defined as the capability of a machine to imitate intelligent human behaviour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742656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DATASET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2400" y="914400"/>
            <a:ext cx="8742656" cy="2286000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IN" sz="2000" smtClean="0">
                <a:latin typeface="Bahnschrift SemiBold Condensed" pitchFamily="34" charset="0"/>
              </a:rPr>
              <a:t>I took the dataset from “ uci_ml_repository.com”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IN" sz="2000" smtClean="0">
                <a:latin typeface="Bahnschrift SemiBold Condensed" pitchFamily="34" charset="0"/>
              </a:rPr>
              <a:t>My dataset has 13 features and 1 label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IN" sz="2000" smtClean="0">
                <a:latin typeface="Bahnschrift SemiBold Condensed" pitchFamily="34" charset="0"/>
              </a:rPr>
              <a:t>There are total 506 number of observations/instances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IN" sz="2000" smtClean="0">
                <a:latin typeface="Bahnschrift SemiBold Condensed" pitchFamily="34" charset="0"/>
              </a:rPr>
              <a:t>The 13 features are CRIM,  ZN,  INDUS,  CHAS,  NOX,  RM,  AGE,  DIS,  RAD,  TAX,  PTRATIO,   B,  LSTAT, and the label is MEDV(the price of the house) 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IN" smtClean="0"/>
          </a:p>
          <a:p>
            <a:pPr marL="342900" indent="-342900" algn="l">
              <a:buFont typeface="Wingdings" pitchFamily="2" charset="2"/>
              <a:buChar char="v"/>
            </a:pPr>
            <a:endParaRPr lang="en-IN" smtClean="0"/>
          </a:p>
        </p:txBody>
      </p:sp>
      <p:pic>
        <p:nvPicPr>
          <p:cNvPr id="5" name="Content Placeholder 4" descr="dataset_hea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3200400"/>
            <a:ext cx="7696199" cy="3124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mtClean="0"/>
              <a:t>Model Training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smtClean="0"/>
              <a:t>In order to make our program functional we need to train it.</a:t>
            </a:r>
          </a:p>
          <a:p>
            <a:endParaRPr lang="en-IN" sz="2400" smtClean="0"/>
          </a:p>
          <a:p>
            <a:r>
              <a:rPr lang="en-IN" sz="2400" smtClean="0"/>
              <a:t>Model training is done by creating an algorithm and feeding a lot of data to it.</a:t>
            </a:r>
          </a:p>
          <a:p>
            <a:endParaRPr lang="en-IN" sz="2400" smtClean="0"/>
          </a:p>
          <a:p>
            <a:r>
              <a:rPr lang="en-IN" sz="2400" smtClean="0"/>
              <a:t>In my case I am using “</a:t>
            </a:r>
            <a:r>
              <a:rPr lang="en-IN" sz="2400" b="1" u="sng" smtClean="0"/>
              <a:t>Multiple Linear Regression</a:t>
            </a:r>
            <a:r>
              <a:rPr lang="en-IN" sz="2400" smtClean="0"/>
              <a:t>”.</a:t>
            </a:r>
          </a:p>
          <a:p>
            <a:endParaRPr lang="en-IN" sz="2400" smtClean="0"/>
          </a:p>
          <a:p>
            <a:r>
              <a:rPr lang="en-IN" sz="2400" smtClean="0"/>
              <a:t>This regression model estimates the relationship between a dependent variable and multiple independent variable(13 in our case).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5" name="Content Placeholder 4" descr="multi linear reg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905001"/>
            <a:ext cx="4038600" cy="2895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mtClean="0"/>
              <a:t>Work Done Till Date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mtClean="0"/>
              <a:t>Sucessfully learned python and basics of Machine Learning.</a:t>
            </a:r>
          </a:p>
          <a:p>
            <a:endParaRPr lang="en-IN" smtClean="0"/>
          </a:p>
          <a:p>
            <a:r>
              <a:rPr lang="en-IN" smtClean="0"/>
              <a:t>Gathered the dataset from UCI ML Repository and imported it in my python code after converting it into csv file.</a:t>
            </a:r>
          </a:p>
          <a:p>
            <a:endParaRPr lang="en-IN" smtClean="0"/>
          </a:p>
          <a:p>
            <a:r>
              <a:rPr lang="en-IN" smtClean="0"/>
              <a:t>In the coding part I am done with Train-Test Splitting(Dividing the dataset into two parts, one part is used for traing the model and other part is used for testing the model).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2590800"/>
            <a:ext cx="7772400" cy="1447800"/>
          </a:xfrm>
        </p:spPr>
        <p:txBody>
          <a:bodyPr>
            <a:normAutofit/>
          </a:bodyPr>
          <a:lstStyle/>
          <a:p>
            <a:r>
              <a:rPr lang="en-IN" smtClean="0"/>
              <a:t>Thank  You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66801"/>
            <a:ext cx="7772400" cy="53339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123</TotalTime>
  <Words>399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ML Based House Price Prediction System</vt:lpstr>
      <vt:lpstr>Content </vt:lpstr>
      <vt:lpstr>Introduction</vt:lpstr>
      <vt:lpstr>Problem Statement</vt:lpstr>
      <vt:lpstr>Project Specification</vt:lpstr>
      <vt:lpstr>  DATASET</vt:lpstr>
      <vt:lpstr>Model Training</vt:lpstr>
      <vt:lpstr>Work Done Till Date</vt:lpstr>
      <vt:lpstr>Thank 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Based House Price Prediction System</dc:title>
  <dc:creator>Preetam Rawat</dc:creator>
  <cp:lastModifiedBy>Preetam Rawat</cp:lastModifiedBy>
  <cp:revision>27</cp:revision>
  <dcterms:created xsi:type="dcterms:W3CDTF">2006-08-16T00:00:00Z</dcterms:created>
  <dcterms:modified xsi:type="dcterms:W3CDTF">2022-12-05T00:06:30Z</dcterms:modified>
</cp:coreProperties>
</file>