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52E-9986-468C-B57A-A62B9EA8E635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488F-CDE9-4D24-827C-A303E22ED5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52E-9986-468C-B57A-A62B9EA8E635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488F-CDE9-4D24-827C-A303E22ED5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52E-9986-468C-B57A-A62B9EA8E635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488F-CDE9-4D24-827C-A303E22ED5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52E-9986-468C-B57A-A62B9EA8E635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488F-CDE9-4D24-827C-A303E22ED5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52E-9986-468C-B57A-A62B9EA8E635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488F-CDE9-4D24-827C-A303E22ED5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52E-9986-468C-B57A-A62B9EA8E635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488F-CDE9-4D24-827C-A303E22ED5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52E-9986-468C-B57A-A62B9EA8E635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488F-CDE9-4D24-827C-A303E22ED5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52E-9986-468C-B57A-A62B9EA8E635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488F-CDE9-4D24-827C-A303E22ED5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52E-9986-468C-B57A-A62B9EA8E635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488F-CDE9-4D24-827C-A303E22ED5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52E-9986-468C-B57A-A62B9EA8E635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488F-CDE9-4D24-827C-A303E22ED5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552E-9986-468C-B57A-A62B9EA8E635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488F-CDE9-4D24-827C-A303E22ED5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552E-9986-468C-B57A-A62B9EA8E635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4488F-CDE9-4D24-827C-A303E22ED5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rgbClr val="FF0000"/>
                </a:solidFill>
              </a:rPr>
              <a:t>Communication Module Interfacing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Team Members: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Muthu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Vangaliappan</a:t>
            </a:r>
            <a:endParaRPr lang="en-US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Rohan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Nayak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23622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Team Mentor:  </a:t>
            </a:r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</a:rPr>
              <a:t>Shailesh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 Jain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u="sng" dirty="0" smtClean="0">
                <a:solidFill>
                  <a:srgbClr val="FF0000"/>
                </a:solidFill>
              </a:rPr>
              <a:t>Form Communication between </a:t>
            </a:r>
            <a:r>
              <a:rPr lang="en-US" sz="4000" b="1" u="sng" dirty="0" err="1" smtClean="0">
                <a:solidFill>
                  <a:srgbClr val="FF0000"/>
                </a:solidFill>
              </a:rPr>
              <a:t>Zigbee</a:t>
            </a:r>
            <a:r>
              <a:rPr lang="en-US" sz="4000" b="1" u="sng" dirty="0" smtClean="0">
                <a:solidFill>
                  <a:srgbClr val="FF0000"/>
                </a:solidFill>
              </a:rPr>
              <a:t> modules, Bluetooth modules.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4191000"/>
          </a:xfrm>
        </p:spPr>
        <p:txBody>
          <a:bodyPr>
            <a:noAutofit/>
          </a:bodyPr>
          <a:lstStyle/>
          <a:p>
            <a:r>
              <a:rPr lang="en-US" dirty="0" smtClean="0"/>
              <a:t>Test the code for communication between </a:t>
            </a:r>
            <a:r>
              <a:rPr lang="en-US" dirty="0" err="1"/>
              <a:t>Z</a:t>
            </a:r>
            <a:r>
              <a:rPr lang="en-US" dirty="0" err="1" smtClean="0"/>
              <a:t>igbee</a:t>
            </a:r>
            <a:r>
              <a:rPr lang="en-US" dirty="0" smtClean="0"/>
              <a:t> modules in different network configurations.</a:t>
            </a:r>
          </a:p>
          <a:p>
            <a:r>
              <a:rPr lang="en-US" dirty="0" smtClean="0"/>
              <a:t>Code, configuration and testing of Bluetooth module on Firebird V with </a:t>
            </a:r>
            <a:r>
              <a:rPr lang="en-US" dirty="0" err="1" smtClean="0"/>
              <a:t>Aakash</a:t>
            </a:r>
            <a:r>
              <a:rPr lang="en-US" dirty="0" smtClean="0"/>
              <a:t> Tablet. </a:t>
            </a:r>
          </a:p>
          <a:p>
            <a:r>
              <a:rPr lang="en-US" dirty="0" smtClean="0"/>
              <a:t>Develop sample codes , create Video tutorials for manuals to explain </a:t>
            </a:r>
            <a:r>
              <a:rPr lang="en-US" dirty="0" err="1" smtClean="0"/>
              <a:t>Zigbee</a:t>
            </a:r>
            <a:r>
              <a:rPr lang="en-US" dirty="0" smtClean="0"/>
              <a:t> and Bluetooth communication.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Completion Status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 Implemented </a:t>
            </a:r>
            <a:r>
              <a:rPr lang="en-US" sz="2400" dirty="0" err="1" smtClean="0"/>
              <a:t>Zigbee</a:t>
            </a:r>
            <a:r>
              <a:rPr lang="en-US" sz="2400" dirty="0" smtClean="0"/>
              <a:t> in </a:t>
            </a:r>
          </a:p>
          <a:p>
            <a:pPr marL="968375" indent="-53975"/>
            <a:r>
              <a:rPr lang="en-US" sz="2400" dirty="0" err="1" smtClean="0"/>
              <a:t>Unicast</a:t>
            </a:r>
            <a:r>
              <a:rPr lang="en-US" sz="2400" dirty="0" smtClean="0"/>
              <a:t> </a:t>
            </a:r>
            <a:r>
              <a:rPr lang="en-US" sz="2400" dirty="0" smtClean="0"/>
              <a:t>mode</a:t>
            </a:r>
            <a:endParaRPr lang="en-US" sz="2400" dirty="0" smtClean="0"/>
          </a:p>
          <a:p>
            <a:pPr marL="968375" indent="-53975"/>
            <a:r>
              <a:rPr lang="en-US" sz="2400" dirty="0" smtClean="0"/>
              <a:t>Broadcast </a:t>
            </a:r>
            <a:r>
              <a:rPr lang="en-US" sz="2400" dirty="0" smtClean="0"/>
              <a:t>mode</a:t>
            </a:r>
            <a:endParaRPr lang="en-US" sz="2400" dirty="0" smtClean="0"/>
          </a:p>
          <a:p>
            <a:pPr marL="968375" indent="-53975"/>
            <a:r>
              <a:rPr lang="en-US" sz="2400" dirty="0" smtClean="0"/>
              <a:t>Multicast mode</a:t>
            </a:r>
          </a:p>
          <a:p>
            <a:pPr marL="968375" indent="-53975"/>
            <a:r>
              <a:rPr lang="en-US" sz="2400" dirty="0" smtClean="0"/>
              <a:t>Ring Topology</a:t>
            </a:r>
          </a:p>
          <a:p>
            <a:pPr marL="53975" indent="0">
              <a:buFont typeface="Wingdings" pitchFamily="2" charset="2"/>
              <a:buChar char="v"/>
            </a:pPr>
            <a:r>
              <a:rPr lang="en-US" sz="2400" dirty="0" smtClean="0"/>
              <a:t> Configured </a:t>
            </a:r>
            <a:r>
              <a:rPr lang="en-US" sz="2400" dirty="0" err="1" smtClean="0"/>
              <a:t>Zigbee</a:t>
            </a:r>
            <a:r>
              <a:rPr lang="en-US" sz="2400" dirty="0" smtClean="0"/>
              <a:t> in coordinator and end user mode.</a:t>
            </a:r>
          </a:p>
          <a:p>
            <a:pPr marL="53975" indent="0">
              <a:buFont typeface="Wingdings" pitchFamily="2" charset="2"/>
              <a:buChar char="v"/>
            </a:pPr>
            <a:r>
              <a:rPr lang="en-US" sz="2400" dirty="0" smtClean="0"/>
              <a:t>  Interfaced Sensor with </a:t>
            </a:r>
            <a:r>
              <a:rPr lang="en-US" sz="2400" dirty="0" err="1" smtClean="0"/>
              <a:t>Zigbee</a:t>
            </a:r>
            <a:r>
              <a:rPr lang="en-US" sz="2400" dirty="0" smtClean="0"/>
              <a:t> and transmitted data in both</a:t>
            </a:r>
          </a:p>
          <a:p>
            <a:pPr marL="53975" indent="0">
              <a:buNone/>
            </a:pPr>
            <a:r>
              <a:rPr lang="en-US" sz="2400" dirty="0" smtClean="0"/>
              <a:t>      analog and digital mode.</a:t>
            </a:r>
          </a:p>
          <a:p>
            <a:pPr marL="53975" indent="0">
              <a:buFont typeface="Wingdings" pitchFamily="2" charset="2"/>
              <a:buChar char="v"/>
            </a:pPr>
            <a:r>
              <a:rPr lang="en-US" sz="2400" dirty="0" smtClean="0"/>
              <a:t> Interfaced RFID with </a:t>
            </a:r>
            <a:r>
              <a:rPr lang="en-US" sz="2400" dirty="0" err="1" smtClean="0"/>
              <a:t>Zigbee</a:t>
            </a:r>
            <a:r>
              <a:rPr lang="en-US" sz="2400" dirty="0" smtClean="0"/>
              <a:t> and controlled spark V robots.</a:t>
            </a:r>
          </a:p>
          <a:p>
            <a:pPr marL="341313" indent="-287338">
              <a:buFont typeface="Wingdings" pitchFamily="2" charset="2"/>
              <a:buChar char="v"/>
            </a:pPr>
            <a:r>
              <a:rPr lang="en-US" sz="2400" dirty="0" smtClean="0"/>
              <a:t> Using AT commands we Dynamically changed source,   destination and other configurations of </a:t>
            </a:r>
            <a:r>
              <a:rPr lang="en-US" sz="2400" dirty="0" err="1" smtClean="0"/>
              <a:t>Zigbee</a:t>
            </a:r>
            <a:r>
              <a:rPr lang="en-US" sz="2400" dirty="0" smtClean="0"/>
              <a:t>.</a:t>
            </a:r>
          </a:p>
          <a:p>
            <a:pPr marL="341313" indent="-287338">
              <a:buFont typeface="Wingdings" pitchFamily="2" charset="2"/>
              <a:buChar char="v"/>
            </a:pPr>
            <a:r>
              <a:rPr lang="en-US" sz="2400" dirty="0" smtClean="0"/>
              <a:t> Implemented master-slave configuration using spark V robots. </a:t>
            </a:r>
          </a:p>
          <a:p>
            <a:pPr marL="53975" indent="0">
              <a:buFont typeface="Wingdings" pitchFamily="2" charset="2"/>
              <a:buChar char="v"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Experience of last two weeks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learnt a lot about </a:t>
            </a:r>
            <a:r>
              <a:rPr lang="en-US" dirty="0" err="1" smtClean="0"/>
              <a:t>Zigbee</a:t>
            </a:r>
            <a:r>
              <a:rPr lang="en-US" dirty="0"/>
              <a:t> </a:t>
            </a:r>
            <a:r>
              <a:rPr lang="en-US" dirty="0" smtClean="0"/>
              <a:t>modules.</a:t>
            </a:r>
          </a:p>
          <a:p>
            <a:r>
              <a:rPr lang="en-US" dirty="0" smtClean="0"/>
              <a:t>It was a good experience different from the college routine of learning new things.</a:t>
            </a:r>
          </a:p>
          <a:p>
            <a:r>
              <a:rPr lang="en-US" dirty="0" smtClean="0"/>
              <a:t>The video tutorials helped us in improving our presentation skills.</a:t>
            </a:r>
          </a:p>
          <a:p>
            <a:r>
              <a:rPr lang="en-US" dirty="0" smtClean="0"/>
              <a:t>The diverse atmosphere of the lab helped in improving our communication skills.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Planning for next four weeks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Completion of video tutorials for remaining </a:t>
            </a:r>
            <a:r>
              <a:rPr lang="en-US" dirty="0" err="1" smtClean="0"/>
              <a:t>Zigbee</a:t>
            </a:r>
            <a:r>
              <a:rPr lang="en-US" dirty="0" smtClean="0"/>
              <a:t> experiments.</a:t>
            </a:r>
          </a:p>
          <a:p>
            <a:r>
              <a:rPr lang="en-US" dirty="0" smtClean="0"/>
              <a:t>Completing Code, configuration and testing of Bluetooth module on Firebird V with </a:t>
            </a:r>
            <a:r>
              <a:rPr lang="en-US" dirty="0" err="1" smtClean="0"/>
              <a:t>Aakash</a:t>
            </a:r>
            <a:r>
              <a:rPr lang="en-US" dirty="0" smtClean="0"/>
              <a:t> Tablet.</a:t>
            </a:r>
          </a:p>
          <a:p>
            <a:r>
              <a:rPr lang="en-US" dirty="0" smtClean="0"/>
              <a:t>If time permits we will go for implementing </a:t>
            </a:r>
            <a:r>
              <a:rPr lang="en-US" dirty="0" err="1" smtClean="0"/>
              <a:t>wi-fi</a:t>
            </a:r>
            <a:r>
              <a:rPr lang="en-US" dirty="0" smtClean="0"/>
              <a:t> module.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ctr"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Edwardian Script ITC" pitchFamily="66" charset="0"/>
              </a:rPr>
              <a:t>Thank You...</a:t>
            </a:r>
            <a:r>
              <a:rPr lang="en-US" sz="9600" b="1" dirty="0" smtClean="0">
                <a:solidFill>
                  <a:srgbClr val="FF0000"/>
                </a:solidFill>
                <a:latin typeface="Edwardian Script ITC" pitchFamily="66" charset="0"/>
                <a:sym typeface="Wingdings" pitchFamily="2" charset="2"/>
              </a:rPr>
              <a:t></a:t>
            </a:r>
            <a:endParaRPr lang="en-US" sz="9600" b="1" dirty="0">
              <a:solidFill>
                <a:srgbClr val="FF0000"/>
              </a:solidFill>
              <a:latin typeface="Edwardian Script ITC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241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Communication Module Interfacing</vt:lpstr>
      <vt:lpstr>Form Communication between Zigbee modules, Bluetooth modules.</vt:lpstr>
      <vt:lpstr>Completion Status</vt:lpstr>
      <vt:lpstr>Experience of last two weeks</vt:lpstr>
      <vt:lpstr>Planning for next four weeks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Module Interfacing</dc:title>
  <dc:creator>VIJAY</dc:creator>
  <cp:lastModifiedBy>VIJAY</cp:lastModifiedBy>
  <cp:revision>5</cp:revision>
  <dcterms:created xsi:type="dcterms:W3CDTF">2014-06-08T09:30:34Z</dcterms:created>
  <dcterms:modified xsi:type="dcterms:W3CDTF">2014-06-08T10:20:22Z</dcterms:modified>
</cp:coreProperties>
</file>